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39.xml" ContentType="application/vnd.openxmlformats-officedocument.presentationml.slideLayout+xml"/>
  <Override PartName="/ppt/theme/theme5.xml" ContentType="application/vnd.openxmlformats-officedocument.them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3.xml" ContentType="application/vnd.openxmlformats-officedocument.theme+xml"/>
  <Override PartName="/ppt/slideLayouts/slideLayout37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44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Masters/slideMaster4.xml" ContentType="application/vnd.openxmlformats-officedocument.presentationml.slideMaster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theme/theme6.xml" ContentType="application/vnd.openxmlformats-officedocument.theme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8.xml" ContentType="application/vnd.openxmlformats-officedocument.presentationml.slideLayout+xml"/>
  <Override PartName="/ppt/theme/theme4.xml" ContentType="application/vnd.openxmlformats-officedocument.theme+xml"/>
  <Override PartName="/ppt/notesSlides/notesSlide1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43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4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  <p:sldMasterId id="2147483672" r:id="rId2"/>
    <p:sldMasterId id="2147483684" r:id="rId3"/>
    <p:sldMasterId id="2147483696" r:id="rId4"/>
  </p:sldMasterIdLst>
  <p:notesMasterIdLst>
    <p:notesMasterId r:id="rId23"/>
  </p:notesMasterIdLst>
  <p:handoutMasterIdLst>
    <p:handoutMasterId r:id="rId24"/>
  </p:handoutMasterIdLst>
  <p:sldIdLst>
    <p:sldId id="264" r:id="rId5"/>
    <p:sldId id="268" r:id="rId6"/>
    <p:sldId id="273" r:id="rId7"/>
    <p:sldId id="274" r:id="rId8"/>
    <p:sldId id="275" r:id="rId9"/>
    <p:sldId id="257" r:id="rId10"/>
    <p:sldId id="276" r:id="rId11"/>
    <p:sldId id="271" r:id="rId12"/>
    <p:sldId id="265" r:id="rId13"/>
    <p:sldId id="258" r:id="rId14"/>
    <p:sldId id="266" r:id="rId15"/>
    <p:sldId id="263" r:id="rId16"/>
    <p:sldId id="277" r:id="rId17"/>
    <p:sldId id="278" r:id="rId18"/>
    <p:sldId id="259" r:id="rId19"/>
    <p:sldId id="260" r:id="rId20"/>
    <p:sldId id="261" r:id="rId21"/>
    <p:sldId id="267" r:id="rId22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5F935"/>
    <a:srgbClr val="05AB05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95" d="100"/>
          <a:sy n="95" d="100"/>
        </p:scale>
        <p:origin x="-450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3E07F5-80DC-4954-9431-3B93E7ECCF9E}" type="datetimeFigureOut">
              <a:rPr lang="ru-RU" smtClean="0"/>
              <a:pPr/>
              <a:t>25.05.2012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165A0C8-F5D1-49F3-8D5D-94E1653FFB2C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83D7B064-8669-4704-A6D6-89916876CB49}" type="datetimeFigureOut">
              <a:rPr lang="ru-RU"/>
              <a:pPr>
                <a:defRPr/>
              </a:pPr>
              <a:t>25.05.2012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 smtClean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1E668386-D5B8-4159-AFEF-609E054455B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E668386-D5B8-4159-AFEF-609E054455B1}" type="slidenum">
              <a:rPr lang="ru-RU" smtClean="0"/>
              <a:pPr>
                <a:defRPr/>
              </a:pPr>
              <a:t>1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0A3510-68A0-4B6A-9962-91E4B1FBAAEA}" type="datetime1">
              <a:rPr lang="ru-RU" smtClean="0"/>
              <a:pPr>
                <a:defRPr/>
              </a:pPr>
              <a:t>25.05.2012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CB0E75-B691-4C64-B8F6-B6E36E49201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7E8A6B-31AA-48A1-8A28-0AE9A028E8BB}" type="datetime1">
              <a:rPr lang="ru-RU" smtClean="0"/>
              <a:pPr>
                <a:defRPr/>
              </a:pPr>
              <a:t>25.05.2012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54A95C-AF47-4D50-9C44-1F05879E2CC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5D53CE-5721-4E94-81AC-624F9AF738B4}" type="datetime1">
              <a:rPr lang="ru-RU" smtClean="0"/>
              <a:pPr>
                <a:defRPr/>
              </a:pPr>
              <a:t>25.05.2012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00174B-C856-47F3-AF05-E1285183047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FBF85E-37E2-479F-9C15-5E22A4E784FB}" type="datetime1">
              <a:rPr lang="ru-RU" smtClean="0">
                <a:solidFill>
                  <a:srgbClr val="000000"/>
                </a:solidFill>
              </a:rPr>
              <a:pPr>
                <a:defRPr/>
              </a:pPr>
              <a:t>25.05.2012</a:t>
            </a:fld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5962A9-1CB7-4999-943F-513FA58A873B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 advClick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A1CC98-F65D-40D1-A8B0-05A704C424A6}" type="datetime1">
              <a:rPr lang="ru-RU" smtClean="0">
                <a:solidFill>
                  <a:srgbClr val="000000"/>
                </a:solidFill>
              </a:rPr>
              <a:pPr>
                <a:defRPr/>
              </a:pPr>
              <a:t>25.05.2012</a:t>
            </a:fld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296E7E-BEF4-46CD-B3FD-9AE6C31B4740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 advClick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7CE265-FFD0-4C40-AF4A-3A07F2ADCDD4}" type="datetime1">
              <a:rPr lang="ru-RU" smtClean="0">
                <a:solidFill>
                  <a:srgbClr val="000000"/>
                </a:solidFill>
              </a:rPr>
              <a:pPr>
                <a:defRPr/>
              </a:pPr>
              <a:t>25.05.2012</a:t>
            </a:fld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0CD32C-1D3D-4E60-8501-B5E8F622C499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 advClick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BDC783-C971-46B6-89B9-5353325C49FF}" type="datetime1">
              <a:rPr lang="ru-RU" smtClean="0">
                <a:solidFill>
                  <a:srgbClr val="000000"/>
                </a:solidFill>
              </a:rPr>
              <a:pPr>
                <a:defRPr/>
              </a:pPr>
              <a:t>25.05.2012</a:t>
            </a:fld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2F0835-7515-4017-80F0-21A0005CAB90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 advClick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4DC322-4BF5-49EE-9124-E0C4310F5F29}" type="datetime1">
              <a:rPr lang="ru-RU" smtClean="0">
                <a:solidFill>
                  <a:srgbClr val="000000"/>
                </a:solidFill>
              </a:rPr>
              <a:pPr>
                <a:defRPr/>
              </a:pPr>
              <a:t>25.05.2012</a:t>
            </a:fld>
            <a:endParaRPr lang="ru-RU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3230B7-BFC7-446F-A548-B5D33336706B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 advClick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48ABE0-9FB2-43FE-8785-E62E81D46695}" type="datetime1">
              <a:rPr lang="ru-RU" smtClean="0">
                <a:solidFill>
                  <a:srgbClr val="000000"/>
                </a:solidFill>
              </a:rPr>
              <a:pPr>
                <a:defRPr/>
              </a:pPr>
              <a:t>25.05.2012</a:t>
            </a:fld>
            <a:endParaRPr lang="ru-RU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518CDE-921B-4DED-AEE1-558692A56635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 advClick="0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B9D5D8-5EF0-47F4-86D3-07CDDE2098AF}" type="datetime1">
              <a:rPr lang="ru-RU" smtClean="0">
                <a:solidFill>
                  <a:srgbClr val="000000"/>
                </a:solidFill>
              </a:rPr>
              <a:pPr>
                <a:defRPr/>
              </a:pPr>
              <a:t>25.05.2012</a:t>
            </a:fld>
            <a:endParaRPr lang="ru-RU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B8C79C-4001-4B3C-94B0-AA822CC0016C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 advClick="0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DC4D2E-D5DD-4905-8AC3-5D884AC8DDAC}" type="datetime1">
              <a:rPr lang="ru-RU" smtClean="0">
                <a:solidFill>
                  <a:srgbClr val="000000"/>
                </a:solidFill>
              </a:rPr>
              <a:pPr>
                <a:defRPr/>
              </a:pPr>
              <a:t>25.05.2012</a:t>
            </a:fld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5167E8-A6BE-410B-9B34-0487B3A47DEC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 advClick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116383-587E-4FF6-8D9F-AEA78DFB6AC1}" type="datetime1">
              <a:rPr lang="ru-RU" smtClean="0"/>
              <a:pPr>
                <a:defRPr/>
              </a:pPr>
              <a:t>25.05.2012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F4C7C9-B366-44FC-A380-4E50CFF320B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1AA89B-1905-4486-9439-F05D8818F367}" type="datetime1">
              <a:rPr lang="ru-RU" smtClean="0">
                <a:solidFill>
                  <a:srgbClr val="000000"/>
                </a:solidFill>
              </a:rPr>
              <a:pPr>
                <a:defRPr/>
              </a:pPr>
              <a:t>25.05.2012</a:t>
            </a:fld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BD8B5E-44F8-4869-9293-66043008CA8F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 advClick="0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BCC584-EC45-416A-B53E-2DF18217305C}" type="datetime1">
              <a:rPr lang="ru-RU" smtClean="0">
                <a:solidFill>
                  <a:srgbClr val="000000"/>
                </a:solidFill>
              </a:rPr>
              <a:pPr>
                <a:defRPr/>
              </a:pPr>
              <a:t>25.05.2012</a:t>
            </a:fld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4818E1-B7C3-4E32-A7CA-5075EAEF6A8D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 advClick="0"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2FD0CC-2EB2-4508-8557-C2F9E3B3FD59}" type="datetime1">
              <a:rPr lang="ru-RU" smtClean="0">
                <a:solidFill>
                  <a:srgbClr val="000000"/>
                </a:solidFill>
              </a:rPr>
              <a:pPr>
                <a:defRPr/>
              </a:pPr>
              <a:t>25.05.2012</a:t>
            </a:fld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EACCF7-C1DA-43BD-B261-4CBC9562C51A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 advClick="0"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DB5668-1A96-4416-8EB7-D57ABDBDFD11}" type="datetime1">
              <a:rPr lang="ru-RU" smtClean="0">
                <a:solidFill>
                  <a:srgbClr val="000000"/>
                </a:solidFill>
              </a:rPr>
              <a:pPr>
                <a:defRPr/>
              </a:pPr>
              <a:t>25.05.2012</a:t>
            </a:fld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5962A9-1CB7-4999-943F-513FA58A873B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 advClick="0"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E9213B-8B99-446E-8F51-D0A3F3B9A08F}" type="datetime1">
              <a:rPr lang="ru-RU" smtClean="0">
                <a:solidFill>
                  <a:srgbClr val="000000"/>
                </a:solidFill>
              </a:rPr>
              <a:pPr>
                <a:defRPr/>
              </a:pPr>
              <a:t>25.05.2012</a:t>
            </a:fld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296E7E-BEF4-46CD-B3FD-9AE6C31B4740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 advClick="0"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78C9D9-7A30-472C-BF68-1F0DF3EE213F}" type="datetime1">
              <a:rPr lang="ru-RU" smtClean="0">
                <a:solidFill>
                  <a:srgbClr val="000000"/>
                </a:solidFill>
              </a:rPr>
              <a:pPr>
                <a:defRPr/>
              </a:pPr>
              <a:t>25.05.2012</a:t>
            </a:fld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0CD32C-1D3D-4E60-8501-B5E8F622C499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 advClick="0"/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AA143F-C4A6-41C9-8D7F-B361AB50EC3E}" type="datetime1">
              <a:rPr lang="ru-RU" smtClean="0">
                <a:solidFill>
                  <a:srgbClr val="000000"/>
                </a:solidFill>
              </a:rPr>
              <a:pPr>
                <a:defRPr/>
              </a:pPr>
              <a:t>25.05.2012</a:t>
            </a:fld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2F0835-7515-4017-80F0-21A0005CAB90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 advClick="0"/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386E5C-E211-4DA2-BAA4-F498AC60BB61}" type="datetime1">
              <a:rPr lang="ru-RU" smtClean="0">
                <a:solidFill>
                  <a:srgbClr val="000000"/>
                </a:solidFill>
              </a:rPr>
              <a:pPr>
                <a:defRPr/>
              </a:pPr>
              <a:t>25.05.2012</a:t>
            </a:fld>
            <a:endParaRPr lang="ru-RU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3230B7-BFC7-446F-A548-B5D33336706B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 advClick="0"/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64A7CE-D97F-4C3B-9552-DDC157BCD9CE}" type="datetime1">
              <a:rPr lang="ru-RU" smtClean="0">
                <a:solidFill>
                  <a:srgbClr val="000000"/>
                </a:solidFill>
              </a:rPr>
              <a:pPr>
                <a:defRPr/>
              </a:pPr>
              <a:t>25.05.2012</a:t>
            </a:fld>
            <a:endParaRPr lang="ru-RU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518CDE-921B-4DED-AEE1-558692A56635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 advClick="0"/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BEFC8F-8C20-4169-A39F-09DC37DE1743}" type="datetime1">
              <a:rPr lang="ru-RU" smtClean="0">
                <a:solidFill>
                  <a:srgbClr val="000000"/>
                </a:solidFill>
              </a:rPr>
              <a:pPr>
                <a:defRPr/>
              </a:pPr>
              <a:t>25.05.2012</a:t>
            </a:fld>
            <a:endParaRPr lang="ru-RU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B8C79C-4001-4B3C-94B0-AA822CC0016C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 advClick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2A88DF-F000-4882-88E6-98DC3BF93173}" type="datetime1">
              <a:rPr lang="ru-RU" smtClean="0"/>
              <a:pPr>
                <a:defRPr/>
              </a:pPr>
              <a:t>25.05.2012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A9B083-A5B1-404F-A4CF-F5723DBEBBB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BD1AA0-6A1B-417F-B595-7696CA2824FD}" type="datetime1">
              <a:rPr lang="ru-RU" smtClean="0">
                <a:solidFill>
                  <a:srgbClr val="000000"/>
                </a:solidFill>
              </a:rPr>
              <a:pPr>
                <a:defRPr/>
              </a:pPr>
              <a:t>25.05.2012</a:t>
            </a:fld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5167E8-A6BE-410B-9B34-0487B3A47DEC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 advClick="0"/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D67E59-9049-4466-8690-421FF99C4707}" type="datetime1">
              <a:rPr lang="ru-RU" smtClean="0">
                <a:solidFill>
                  <a:srgbClr val="000000"/>
                </a:solidFill>
              </a:rPr>
              <a:pPr>
                <a:defRPr/>
              </a:pPr>
              <a:t>25.05.2012</a:t>
            </a:fld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BD8B5E-44F8-4869-9293-66043008CA8F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 advClick="0"/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10C894-EFA0-4169-B533-F5BD2F57918F}" type="datetime1">
              <a:rPr lang="ru-RU" smtClean="0">
                <a:solidFill>
                  <a:srgbClr val="000000"/>
                </a:solidFill>
              </a:rPr>
              <a:pPr>
                <a:defRPr/>
              </a:pPr>
              <a:t>25.05.2012</a:t>
            </a:fld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4818E1-B7C3-4E32-A7CA-5075EAEF6A8D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 advClick="0"/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4959E5-553D-4B58-9179-1463E5D09CBA}" type="datetime1">
              <a:rPr lang="ru-RU" smtClean="0">
                <a:solidFill>
                  <a:srgbClr val="000000"/>
                </a:solidFill>
              </a:rPr>
              <a:pPr>
                <a:defRPr/>
              </a:pPr>
              <a:t>25.05.2012</a:t>
            </a:fld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EACCF7-C1DA-43BD-B261-4CBC9562C51A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 advClick="0"/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C3D5E6-A155-4B7B-86BE-FFE896F875A0}" type="datetime1">
              <a:rPr lang="ru-RU" smtClean="0">
                <a:solidFill>
                  <a:srgbClr val="000000"/>
                </a:solidFill>
              </a:rPr>
              <a:pPr>
                <a:defRPr/>
              </a:pPr>
              <a:t>25.05.2012</a:t>
            </a:fld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5962A9-1CB7-4999-943F-513FA58A873B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 advClick="0"/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C93B2F-27CE-4485-BE45-AFE62889AB44}" type="datetime1">
              <a:rPr lang="ru-RU" smtClean="0">
                <a:solidFill>
                  <a:srgbClr val="000000"/>
                </a:solidFill>
              </a:rPr>
              <a:pPr>
                <a:defRPr/>
              </a:pPr>
              <a:t>25.05.2012</a:t>
            </a:fld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296E7E-BEF4-46CD-B3FD-9AE6C31B4740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 advClick="0"/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D20F30-99F4-4F27-8A25-073CB38174B8}" type="datetime1">
              <a:rPr lang="ru-RU" smtClean="0">
                <a:solidFill>
                  <a:srgbClr val="000000"/>
                </a:solidFill>
              </a:rPr>
              <a:pPr>
                <a:defRPr/>
              </a:pPr>
              <a:t>25.05.2012</a:t>
            </a:fld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0CD32C-1D3D-4E60-8501-B5E8F622C499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 advClick="0"/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25BD61-440E-4B0E-A25F-ACB5B1E24071}" type="datetime1">
              <a:rPr lang="ru-RU" smtClean="0">
                <a:solidFill>
                  <a:srgbClr val="000000"/>
                </a:solidFill>
              </a:rPr>
              <a:pPr>
                <a:defRPr/>
              </a:pPr>
              <a:t>25.05.2012</a:t>
            </a:fld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2F0835-7515-4017-80F0-21A0005CAB90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 advClick="0"/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535EE1-724D-4BD2-9862-7BBB50AE5192}" type="datetime1">
              <a:rPr lang="ru-RU" smtClean="0">
                <a:solidFill>
                  <a:srgbClr val="000000"/>
                </a:solidFill>
              </a:rPr>
              <a:pPr>
                <a:defRPr/>
              </a:pPr>
              <a:t>25.05.2012</a:t>
            </a:fld>
            <a:endParaRPr lang="ru-RU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3230B7-BFC7-446F-A548-B5D33336706B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 advClick="0"/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27B26C-80D9-4CE1-866E-F561C38B09FA}" type="datetime1">
              <a:rPr lang="ru-RU" smtClean="0">
                <a:solidFill>
                  <a:srgbClr val="000000"/>
                </a:solidFill>
              </a:rPr>
              <a:pPr>
                <a:defRPr/>
              </a:pPr>
              <a:t>25.05.2012</a:t>
            </a:fld>
            <a:endParaRPr lang="ru-RU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518CDE-921B-4DED-AEE1-558692A56635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 advClick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7E8603-BA74-4BA6-BA78-15C919E490E7}" type="datetime1">
              <a:rPr lang="ru-RU" smtClean="0"/>
              <a:pPr>
                <a:defRPr/>
              </a:pPr>
              <a:t>25.05.2012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C0542B-CE04-485C-8A38-2EACDC2D9AC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4AE12A-35EF-4B5C-859D-A2CF92EC33DA}" type="datetime1">
              <a:rPr lang="ru-RU" smtClean="0">
                <a:solidFill>
                  <a:srgbClr val="000000"/>
                </a:solidFill>
              </a:rPr>
              <a:pPr>
                <a:defRPr/>
              </a:pPr>
              <a:t>25.05.2012</a:t>
            </a:fld>
            <a:endParaRPr lang="ru-RU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B8C79C-4001-4B3C-94B0-AA822CC0016C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 advClick="0"/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A424F8-1F9E-4858-9E33-D85A726B1465}" type="datetime1">
              <a:rPr lang="ru-RU" smtClean="0">
                <a:solidFill>
                  <a:srgbClr val="000000"/>
                </a:solidFill>
              </a:rPr>
              <a:pPr>
                <a:defRPr/>
              </a:pPr>
              <a:t>25.05.2012</a:t>
            </a:fld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5167E8-A6BE-410B-9B34-0487B3A47DEC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 advClick="0"/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CDABD9-2EAF-429B-9C4D-A1D6492B87ED}" type="datetime1">
              <a:rPr lang="ru-RU" smtClean="0">
                <a:solidFill>
                  <a:srgbClr val="000000"/>
                </a:solidFill>
              </a:rPr>
              <a:pPr>
                <a:defRPr/>
              </a:pPr>
              <a:t>25.05.2012</a:t>
            </a:fld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BD8B5E-44F8-4869-9293-66043008CA8F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 advClick="0"/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C2C091-E29B-419B-BC67-E3C349188936}" type="datetime1">
              <a:rPr lang="ru-RU" smtClean="0">
                <a:solidFill>
                  <a:srgbClr val="000000"/>
                </a:solidFill>
              </a:rPr>
              <a:pPr>
                <a:defRPr/>
              </a:pPr>
              <a:t>25.05.2012</a:t>
            </a:fld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4818E1-B7C3-4E32-A7CA-5075EAEF6A8D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 advClick="0"/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A299BE-92C1-436A-BDC5-2C4AE9BC6308}" type="datetime1">
              <a:rPr lang="ru-RU" smtClean="0">
                <a:solidFill>
                  <a:srgbClr val="000000"/>
                </a:solidFill>
              </a:rPr>
              <a:pPr>
                <a:defRPr/>
              </a:pPr>
              <a:t>25.05.2012</a:t>
            </a:fld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EACCF7-C1DA-43BD-B261-4CBC9562C51A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 advClick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DB5F2F-A1F2-4AF8-AD0B-53174668BA36}" type="datetime1">
              <a:rPr lang="ru-RU" smtClean="0"/>
              <a:pPr>
                <a:defRPr/>
              </a:pPr>
              <a:t>25.05.2012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974BAC-7138-4515-84A4-3854448EB0E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9FD042-4124-42B1-AD19-E5419B9644D8}" type="datetime1">
              <a:rPr lang="ru-RU" smtClean="0"/>
              <a:pPr>
                <a:defRPr/>
              </a:pPr>
              <a:t>25.05.2012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46EADE-4C36-42BF-B62F-119E4A8AE95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4CCD35-B163-4EAA-BD6C-263A501AF15C}" type="datetime1">
              <a:rPr lang="ru-RU" smtClean="0"/>
              <a:pPr>
                <a:defRPr/>
              </a:pPr>
              <a:t>25.05.2012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30FD94-2D30-46C0-ADD9-5D63417A90E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C1AC5E-9732-47D7-88D8-96B4F72A229B}" type="datetime1">
              <a:rPr lang="ru-RU" smtClean="0"/>
              <a:pPr>
                <a:defRPr/>
              </a:pPr>
              <a:t>25.05.2012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D8C48D-345A-4D26-9112-2E684BB48A3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4672F8-D518-4273-B1D1-62C565D659F9}" type="datetime1">
              <a:rPr lang="ru-RU" smtClean="0"/>
              <a:pPr>
                <a:defRPr/>
              </a:pPr>
              <a:t>25.05.2012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244BFB-B583-451F-ADDC-D38D03A95C5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email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D4D3B154-9CB5-4F48-A9E2-A23B49A4C42C}" type="datetime1">
              <a:rPr lang="ru-RU" smtClean="0"/>
              <a:pPr>
                <a:defRPr/>
              </a:pPr>
              <a:t>25.05.2012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BAED8C0F-2FC0-44F8-9427-5B7D89CEFEA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pPr>
              <a:defRPr/>
            </a:pPr>
            <a:fld id="{5188E6E1-0470-4CA9-888E-0F4FDA54D5B9}" type="datetime1">
              <a:rPr lang="ru-RU" smtClean="0">
                <a:solidFill>
                  <a:srgbClr val="000000"/>
                </a:solidFill>
              </a:rPr>
              <a:pPr>
                <a:defRPr/>
              </a:pPr>
              <a:t>25.05.2012</a:t>
            </a:fld>
            <a:endParaRPr lang="ru-RU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>
              <a:defRPr/>
            </a:pPr>
            <a:fld id="{99048753-09E1-43DA-BFEF-FA2E84DC0C99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ransition advClick="0"/>
  <p:hf sldNum="0"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pPr>
              <a:defRPr/>
            </a:pPr>
            <a:fld id="{6A63D58D-F3EC-4521-8E04-DAA4ED4EE0BB}" type="datetime1">
              <a:rPr lang="ru-RU" smtClean="0">
                <a:solidFill>
                  <a:srgbClr val="000000"/>
                </a:solidFill>
              </a:rPr>
              <a:pPr>
                <a:defRPr/>
              </a:pPr>
              <a:t>25.05.2012</a:t>
            </a:fld>
            <a:endParaRPr lang="ru-RU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>
              <a:defRPr/>
            </a:pPr>
            <a:fld id="{99048753-09E1-43DA-BFEF-FA2E84DC0C99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ransition advClick="0"/>
  <p:hf sldNum="0"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pPr>
              <a:defRPr/>
            </a:pPr>
            <a:fld id="{BBEFAF3B-A033-49BD-81BE-5ED596AC6AA6}" type="datetime1">
              <a:rPr lang="ru-RU" smtClean="0">
                <a:solidFill>
                  <a:srgbClr val="000000"/>
                </a:solidFill>
              </a:rPr>
              <a:pPr>
                <a:defRPr/>
              </a:pPr>
              <a:t>25.05.2012</a:t>
            </a:fld>
            <a:endParaRPr lang="ru-RU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>
              <a:defRPr/>
            </a:pPr>
            <a:fld id="{99048753-09E1-43DA-BFEF-FA2E84DC0C99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ransition advClick="0"/>
  <p:hf sldNum="0"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rukoyatka.ru/forum/memberlist.php?mode=viewprofile&amp;u=23&amp;sid=734f03d966dde6dbd20ec1a7e392599b" TargetMode="External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5.png"/><Relationship Id="rId4" Type="http://schemas.openxmlformats.org/officeDocument/2006/relationships/image" Target="../media/image14.gif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artoonclipartfree.com/Cliparts_Free/Diverses_Free/Cartoon-Clipart-Free-06.gif" TargetMode="External"/><Relationship Id="rId2" Type="http://schemas.openxmlformats.org/officeDocument/2006/relationships/hyperlink" Target="http://i045.radikal.ru/0801/45/1eeed373a979.jpg" TargetMode="External"/><Relationship Id="rId1" Type="http://schemas.openxmlformats.org/officeDocument/2006/relationships/slideLayout" Target="../slideLayouts/slideLayout7.xml"/><Relationship Id="rId5" Type="http://schemas.openxmlformats.org/officeDocument/2006/relationships/hyperlink" Target="http://aida.ucoz.ru/load/" TargetMode="External"/><Relationship Id="rId4" Type="http://schemas.openxmlformats.org/officeDocument/2006/relationships/hyperlink" Target="http://i075.radikal.ru/0906/ee/a2aa25fdca08.jpg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9.xml"/><Relationship Id="rId4" Type="http://schemas.openxmlformats.org/officeDocument/2006/relationships/slide" Target="slid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0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9.jpe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198426" y="1214422"/>
            <a:ext cx="6717737" cy="298543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4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Презентация </a:t>
            </a:r>
          </a:p>
          <a:p>
            <a:pPr algn="ctr"/>
            <a:r>
              <a:rPr lang="ru-RU" sz="4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к уроку русского языка</a:t>
            </a:r>
          </a:p>
          <a:p>
            <a:pPr algn="ctr"/>
            <a:r>
              <a:rPr lang="ru-RU" sz="4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п</a:t>
            </a:r>
            <a:r>
              <a:rPr lang="ru-RU" sz="40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о теме:</a:t>
            </a:r>
          </a:p>
          <a:p>
            <a:pPr algn="ctr"/>
            <a:r>
              <a:rPr lang="ru-RU" sz="4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«Учимся писать записки»</a:t>
            </a:r>
          </a:p>
          <a:p>
            <a:pPr algn="ctr"/>
            <a:endParaRPr lang="ru-RU" sz="2800" b="1" cap="none" spc="0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5286380" y="3857628"/>
            <a:ext cx="3500462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ru-RU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Автор: Т.П. Ершова,</a:t>
            </a:r>
          </a:p>
          <a:p>
            <a:pPr algn="r"/>
            <a:r>
              <a:rPr lang="ru-RU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учитель начальных классов</a:t>
            </a:r>
          </a:p>
          <a:p>
            <a:pPr algn="r"/>
            <a:r>
              <a:rPr lang="ru-RU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МОУ СОШ с УИОП</a:t>
            </a:r>
          </a:p>
          <a:p>
            <a:pPr algn="r"/>
            <a:r>
              <a:rPr lang="ru-RU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пгт</a:t>
            </a:r>
            <a:r>
              <a:rPr lang="ru-RU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. Санчурск </a:t>
            </a:r>
          </a:p>
          <a:p>
            <a:pPr algn="r"/>
            <a:r>
              <a:rPr lang="ru-RU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Кировской области</a:t>
            </a:r>
          </a:p>
          <a:p>
            <a:pPr algn="r"/>
            <a:r>
              <a:rPr lang="ru-RU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2011 г</a:t>
            </a:r>
            <a:endParaRPr lang="ru-RU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2627784" y="6492875"/>
            <a:ext cx="2895600" cy="365125"/>
          </a:xfrm>
        </p:spPr>
        <p:txBody>
          <a:bodyPr/>
          <a:lstStyle/>
          <a:p>
            <a:pPr>
              <a:defRPr/>
            </a:pPr>
            <a:endParaRPr lang="ru-RU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2857488" y="1571612"/>
            <a:ext cx="5072098" cy="34103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027" name="WordArt 3"/>
          <p:cNvSpPr>
            <a:spLocks noChangeArrowheads="1" noChangeShapeType="1" noTextEdit="1"/>
          </p:cNvSpPr>
          <p:nvPr/>
        </p:nvSpPr>
        <p:spPr bwMode="auto">
          <a:xfrm rot="5400000">
            <a:off x="-1415304" y="2390869"/>
            <a:ext cx="5616626" cy="1500199"/>
          </a:xfrm>
          <a:prstGeom prst="rect">
            <a:avLst/>
          </a:prstGeom>
          <a:effectLst>
            <a:glow rad="228600">
              <a:schemeClr val="accent4">
                <a:satMod val="175000"/>
                <a:alpha val="40000"/>
              </a:schemeClr>
            </a:glow>
          </a:effectLst>
        </p:spPr>
        <p:txBody>
          <a:bodyPr vert="wordArtVert" wrap="none" fromWordArt="1">
            <a:prstTxWarp prst="textWave4">
              <a:avLst>
                <a:gd name="adj1" fmla="val 13005"/>
                <a:gd name="adj2" fmla="val 0"/>
              </a:avLst>
            </a:prstTxWarp>
          </a:bodyPr>
          <a:lstStyle/>
          <a:p>
            <a:pPr algn="ctr" rtl="0" fontAlgn="auto"/>
            <a:r>
              <a:rPr lang="ru-RU" sz="3600" b="1" kern="10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Arial Black"/>
              </a:rPr>
              <a:t>ЗАПИСКА</a:t>
            </a:r>
            <a:endParaRPr lang="ru-RU" sz="3600" b="1" kern="10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Arial Black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372695" y="1643050"/>
            <a:ext cx="3439981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36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обращение   (!)</a:t>
            </a:r>
            <a:endParaRPr lang="ru-RU" sz="36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3721853" y="2928934"/>
            <a:ext cx="3291286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36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сообщение  (.)</a:t>
            </a:r>
            <a:endParaRPr lang="ru-RU" sz="36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4471636" y="4000504"/>
            <a:ext cx="2622321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36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подпись  (.)</a:t>
            </a:r>
            <a:endParaRPr lang="ru-RU" sz="36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pic>
        <p:nvPicPr>
          <p:cNvPr id="1028" name="Picture 4" descr="D:\работа\создание презентаций\сказочные персонажи\Сказочные персонажи\c2918ccc8d1c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7429520" y="357166"/>
            <a:ext cx="1576413" cy="2097888"/>
          </a:xfrm>
          <a:prstGeom prst="rect">
            <a:avLst/>
          </a:prstGeom>
          <a:noFill/>
        </p:spPr>
      </p:pic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>
          <a:xfrm>
            <a:off x="3131840" y="6492875"/>
            <a:ext cx="2895600" cy="365125"/>
          </a:xfrm>
        </p:spPr>
        <p:txBody>
          <a:bodyPr/>
          <a:lstStyle/>
          <a:p>
            <a:pPr>
              <a:defRPr/>
            </a:pPr>
            <a:endParaRPr lang="ru-RU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Содержимое 2"/>
          <p:cNvSpPr>
            <a:spLocks noGrp="1"/>
          </p:cNvSpPr>
          <p:nvPr>
            <p:ph idx="1"/>
          </p:nvPr>
        </p:nvSpPr>
        <p:spPr>
          <a:xfrm>
            <a:off x="571472" y="3071810"/>
            <a:ext cx="8401080" cy="4525963"/>
          </a:xfrm>
        </p:spPr>
        <p:txBody>
          <a:bodyPr/>
          <a:lstStyle/>
          <a:p>
            <a:endParaRPr lang="ru-RU" sz="1200" dirty="0" smtClean="0"/>
          </a:p>
          <a:p>
            <a:endParaRPr lang="ru-RU" sz="800" dirty="0" smtClean="0"/>
          </a:p>
        </p:txBody>
      </p:sp>
      <p:sp>
        <p:nvSpPr>
          <p:cNvPr id="6" name="TextBox 5"/>
          <p:cNvSpPr txBox="1"/>
          <p:nvPr/>
        </p:nvSpPr>
        <p:spPr>
          <a:xfrm rot="21148127">
            <a:off x="66280" y="651760"/>
            <a:ext cx="5676597" cy="138499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2800" dirty="0" smtClean="0"/>
              <a:t>Сынок!</a:t>
            </a:r>
          </a:p>
          <a:p>
            <a:r>
              <a:rPr lang="ru-RU" sz="2800" dirty="0" smtClean="0"/>
              <a:t>Скоро приду. Завтрак на столе.</a:t>
            </a:r>
          </a:p>
          <a:p>
            <a:r>
              <a:rPr lang="ru-RU" sz="2800" dirty="0" smtClean="0"/>
              <a:t>                                          Мама.</a:t>
            </a:r>
            <a:endParaRPr lang="ru-RU" sz="2800" dirty="0"/>
          </a:p>
        </p:txBody>
      </p:sp>
      <p:sp>
        <p:nvSpPr>
          <p:cNvPr id="8" name="TextBox 7"/>
          <p:cNvSpPr txBox="1"/>
          <p:nvPr/>
        </p:nvSpPr>
        <p:spPr>
          <a:xfrm rot="302363">
            <a:off x="747626" y="4551878"/>
            <a:ext cx="4463264" cy="95410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ru-RU" sz="2800" dirty="0" err="1" smtClean="0"/>
              <a:t>всовыпил</a:t>
            </a:r>
            <a:r>
              <a:rPr lang="ru-RU" sz="2800" dirty="0" smtClean="0"/>
              <a:t> </a:t>
            </a:r>
            <a:r>
              <a:rPr lang="ru-RU" sz="2800" dirty="0" err="1" smtClean="0"/>
              <a:t>чяшку</a:t>
            </a:r>
            <a:r>
              <a:rPr lang="ru-RU" sz="2800" dirty="0" smtClean="0"/>
              <a:t> убрал</a:t>
            </a:r>
          </a:p>
          <a:p>
            <a:r>
              <a:rPr lang="ru-RU" sz="2800" dirty="0" err="1" smtClean="0"/>
              <a:t>тепер</a:t>
            </a:r>
            <a:r>
              <a:rPr lang="ru-RU" sz="2800" dirty="0" smtClean="0"/>
              <a:t> </a:t>
            </a:r>
            <a:r>
              <a:rPr lang="ru-RU" sz="2800" dirty="0" err="1" smtClean="0"/>
              <a:t>будуиграть</a:t>
            </a:r>
            <a:r>
              <a:rPr lang="ru-RU" sz="2800" dirty="0" smtClean="0"/>
              <a:t>.              </a:t>
            </a:r>
            <a:endParaRPr lang="ru-RU" sz="2800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142844" y="4429132"/>
            <a:ext cx="389622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96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!</a:t>
            </a:r>
            <a:endParaRPr lang="ru-RU" sz="96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4325391" y="2071678"/>
            <a:ext cx="4818610" cy="29289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0" name="Прямоугольник 9"/>
          <p:cNvSpPr/>
          <p:nvPr/>
        </p:nvSpPr>
        <p:spPr>
          <a:xfrm>
            <a:off x="4714876" y="2214554"/>
            <a:ext cx="3602268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36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обращение   (!)</a:t>
            </a:r>
            <a:endParaRPr lang="ru-RU" sz="36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5000628" y="3143248"/>
            <a:ext cx="3448380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36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сообщение  (.)</a:t>
            </a:r>
            <a:endParaRPr lang="ru-RU" sz="36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5572132" y="4214818"/>
            <a:ext cx="2828338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36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подпись  (.)</a:t>
            </a:r>
            <a:endParaRPr lang="ru-RU" sz="36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15" name="Нижний колонтитул 14"/>
          <p:cNvSpPr>
            <a:spLocks noGrp="1"/>
          </p:cNvSpPr>
          <p:nvPr>
            <p:ph type="ftr" sz="quarter" idx="11"/>
          </p:nvPr>
        </p:nvSpPr>
        <p:spPr>
          <a:xfrm>
            <a:off x="3131840" y="6492875"/>
            <a:ext cx="2895600" cy="365125"/>
          </a:xfrm>
        </p:spPr>
        <p:txBody>
          <a:bodyPr/>
          <a:lstStyle/>
          <a:p>
            <a:pPr>
              <a:defRPr/>
            </a:pPr>
            <a:endParaRPr lang="ru-RU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6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000"/>
                            </p:stCondLst>
                            <p:childTnLst>
                              <p:par>
                                <p:cTn id="28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8" grpId="0" animBg="1"/>
      <p:bldP spid="9" grpId="0"/>
      <p:bldP spid="10" grpId="0"/>
      <p:bldP spid="11" grpId="0"/>
      <p:bldP spid="1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1" name="Picture 1" descr="Изображение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548680"/>
            <a:ext cx="8557707" cy="5161206"/>
          </a:xfrm>
          <a:prstGeom prst="rect">
            <a:avLst/>
          </a:prstGeom>
          <a:noFill/>
        </p:spPr>
      </p:pic>
      <p:pic>
        <p:nvPicPr>
          <p:cNvPr id="20483" name="Picture 3" descr="Аватара пользователя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55575" y="-1235075"/>
            <a:ext cx="952500" cy="952500"/>
          </a:xfrm>
          <a:prstGeom prst="rect">
            <a:avLst/>
          </a:prstGeom>
          <a:noFill/>
        </p:spPr>
      </p:pic>
      <p:pic>
        <p:nvPicPr>
          <p:cNvPr id="20484" name="Picture 4" descr="Модератор"/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612775" y="-411163"/>
            <a:ext cx="1428750" cy="190500"/>
          </a:xfrm>
          <a:prstGeom prst="rect">
            <a:avLst/>
          </a:prstGeom>
          <a:noFill/>
        </p:spPr>
      </p:pic>
      <p:sp>
        <p:nvSpPr>
          <p:cNvPr id="8" name="Прямоугольник 7"/>
          <p:cNvSpPr/>
          <p:nvPr/>
        </p:nvSpPr>
        <p:spPr>
          <a:xfrm>
            <a:off x="1331640" y="1628800"/>
            <a:ext cx="5312632" cy="193899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ru-RU" sz="4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я</a:t>
            </a:r>
            <a:r>
              <a:rPr lang="ru-RU" sz="40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 у </a:t>
            </a:r>
            <a:r>
              <a:rPr lang="ru-RU" sz="40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к</a:t>
            </a:r>
            <a:r>
              <a:rPr lang="ru-RU" sz="4000" b="1" cap="none" spc="0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арлсона</a:t>
            </a:r>
            <a:r>
              <a:rPr lang="ru-RU" sz="40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, который живёт на крыше</a:t>
            </a:r>
            <a:endParaRPr lang="ru-RU" sz="40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9" name="Нижний колонтитул 8"/>
          <p:cNvSpPr>
            <a:spLocks noGrp="1"/>
          </p:cNvSpPr>
          <p:nvPr>
            <p:ph type="ftr" sz="quarter" idx="11"/>
          </p:nvPr>
        </p:nvSpPr>
        <p:spPr>
          <a:xfrm>
            <a:off x="3059832" y="6492875"/>
            <a:ext cx="2895600" cy="365125"/>
          </a:xfrm>
        </p:spPr>
        <p:txBody>
          <a:bodyPr/>
          <a:lstStyle/>
          <a:p>
            <a:pPr>
              <a:defRPr/>
            </a:pPr>
            <a:endParaRPr lang="ru-RU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755576" y="692696"/>
            <a:ext cx="741682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я у </a:t>
            </a:r>
            <a:r>
              <a:rPr lang="ru-RU" sz="36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карлсона</a:t>
            </a:r>
            <a:r>
              <a:rPr lang="ru-RU" sz="3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, который живёт на крыше</a:t>
            </a:r>
            <a:endParaRPr lang="ru-RU" sz="36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5220072" y="1916832"/>
            <a:ext cx="331236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обращение</a:t>
            </a:r>
            <a:endParaRPr lang="ru-RU" sz="36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5652120" y="3501008"/>
            <a:ext cx="286969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сообщение</a:t>
            </a:r>
            <a:r>
              <a:rPr lang="ru-RU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</a:t>
            </a:r>
            <a:endParaRPr lang="ru-RU" sz="32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5724128" y="4725144"/>
            <a:ext cx="2249655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подпись</a:t>
            </a:r>
            <a:r>
              <a:rPr lang="ru-RU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</a:t>
            </a:r>
            <a:endParaRPr lang="ru-RU" sz="32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251520" y="3284984"/>
            <a:ext cx="4572000" cy="954107"/>
          </a:xfrm>
          <a:prstGeom prst="rect">
            <a:avLst/>
          </a:prstGeom>
        </p:spPr>
        <p:txBody>
          <a:bodyPr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ru-RU" sz="2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я у </a:t>
            </a:r>
            <a:r>
              <a:rPr lang="ru-RU" sz="28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карлсона</a:t>
            </a:r>
            <a:r>
              <a:rPr lang="ru-RU" sz="2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, который живёт на крыше</a:t>
            </a:r>
            <a:endParaRPr lang="ru-RU" sz="28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115616" y="2204864"/>
            <a:ext cx="1452257" cy="584775"/>
          </a:xfrm>
          <a:prstGeom prst="rect">
            <a:avLst/>
          </a:prstGeom>
          <a:noFill/>
        </p:spPr>
        <p:txBody>
          <a:bodyPr wrap="non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ru-RU" sz="3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Мама!</a:t>
            </a:r>
            <a:endParaRPr lang="ru-RU" sz="32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115616" y="4869160"/>
            <a:ext cx="1864806" cy="584775"/>
          </a:xfrm>
          <a:prstGeom prst="rect">
            <a:avLst/>
          </a:prstGeom>
          <a:noFill/>
        </p:spPr>
        <p:txBody>
          <a:bodyPr wrap="non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ru-RU" sz="3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Малыш.</a:t>
            </a:r>
            <a:endParaRPr lang="ru-RU" sz="32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2" name="Стрелка вправо 11"/>
          <p:cNvSpPr/>
          <p:nvPr/>
        </p:nvSpPr>
        <p:spPr>
          <a:xfrm>
            <a:off x="3707904" y="3717032"/>
            <a:ext cx="151216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Стрелка вправо 12"/>
          <p:cNvSpPr/>
          <p:nvPr/>
        </p:nvSpPr>
        <p:spPr>
          <a:xfrm>
            <a:off x="3347864" y="2132856"/>
            <a:ext cx="1440160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Стрелка вправо 13"/>
          <p:cNvSpPr/>
          <p:nvPr/>
        </p:nvSpPr>
        <p:spPr>
          <a:xfrm>
            <a:off x="3419872" y="4941168"/>
            <a:ext cx="151216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Нижний колонтитул 14"/>
          <p:cNvSpPr>
            <a:spLocks noGrp="1"/>
          </p:cNvSpPr>
          <p:nvPr>
            <p:ph type="ftr" sz="quarter" idx="11"/>
          </p:nvPr>
        </p:nvSpPr>
        <p:spPr>
          <a:xfrm>
            <a:off x="3131840" y="6492875"/>
            <a:ext cx="2895600" cy="365125"/>
          </a:xfrm>
        </p:spPr>
        <p:txBody>
          <a:bodyPr/>
          <a:lstStyle/>
          <a:p>
            <a:pPr>
              <a:defRPr/>
            </a:pPr>
            <a:endParaRPr lang="ru-RU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1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  <p:bldP spid="9" grpId="0"/>
      <p:bldP spid="10" grpId="0"/>
      <p:bldP spid="12" grpId="0" animBg="1"/>
      <p:bldP spid="13" grpId="0" animBg="1"/>
      <p:bldP spid="14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611560" y="3717032"/>
            <a:ext cx="7416824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Задание: </a:t>
            </a:r>
          </a:p>
          <a:p>
            <a:pPr marL="514350" indent="-514350">
              <a:buAutoNum type="arabicParenR"/>
            </a:pPr>
            <a:r>
              <a:rPr lang="ru-RU" sz="32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Найди три ошибки</a:t>
            </a:r>
          </a:p>
          <a:p>
            <a:pPr marL="514350" indent="-514350">
              <a:buAutoNum type="arabicParenR"/>
            </a:pPr>
            <a:r>
              <a:rPr lang="ru-RU" sz="32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Напиши  записку  правильно</a:t>
            </a:r>
            <a:endParaRPr lang="ru-RU" sz="32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642910" y="1643050"/>
            <a:ext cx="389622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96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!</a:t>
            </a:r>
            <a:endParaRPr lang="ru-RU" sz="96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331640" y="980728"/>
            <a:ext cx="6768752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Мама! </a:t>
            </a:r>
            <a:r>
              <a:rPr lang="ru-RU" sz="4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я у </a:t>
            </a:r>
            <a:r>
              <a:rPr lang="ru-RU" sz="44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карлсона</a:t>
            </a:r>
            <a:r>
              <a:rPr lang="ru-RU" sz="4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, который живёт на крыше  </a:t>
            </a:r>
            <a:r>
              <a:rPr lang="ru-RU" sz="4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Малыш.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203848" y="980728"/>
            <a:ext cx="596638" cy="769441"/>
          </a:xfrm>
          <a:prstGeom prst="rect">
            <a:avLst/>
          </a:prstGeom>
          <a:noFill/>
        </p:spPr>
        <p:txBody>
          <a:bodyPr wrap="non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ru-RU" sz="4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Я</a:t>
            </a:r>
            <a:endParaRPr lang="ru-RU" sz="44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067944" y="980728"/>
            <a:ext cx="535724" cy="769441"/>
          </a:xfrm>
          <a:prstGeom prst="rect">
            <a:avLst/>
          </a:prstGeom>
          <a:noFill/>
        </p:spPr>
        <p:txBody>
          <a:bodyPr wrap="non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ru-RU" sz="4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К</a:t>
            </a:r>
            <a:endParaRPr lang="ru-RU" sz="44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275856" y="2348880"/>
            <a:ext cx="348172" cy="769441"/>
          </a:xfrm>
          <a:prstGeom prst="rect">
            <a:avLst/>
          </a:prstGeom>
          <a:noFill/>
        </p:spPr>
        <p:txBody>
          <a:bodyPr wrap="non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ru-RU" sz="4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.</a:t>
            </a:r>
            <a:endParaRPr lang="ru-RU" sz="44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>
          <a:xfrm>
            <a:off x="3059832" y="6492875"/>
            <a:ext cx="2895600" cy="365125"/>
          </a:xfrm>
        </p:spPr>
        <p:txBody>
          <a:bodyPr/>
          <a:lstStyle/>
          <a:p>
            <a:pPr>
              <a:defRPr/>
            </a:pPr>
            <a:endParaRPr lang="ru-RU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8" grpId="0"/>
      <p:bldP spid="9" grpId="0"/>
      <p:bldP spid="10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500034" y="785794"/>
            <a:ext cx="623112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В записке можно:</a:t>
            </a:r>
            <a:endParaRPr lang="ru-RU" sz="5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285852" y="1928802"/>
            <a:ext cx="7205755" cy="378565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>
              <a:buFontTx/>
              <a:buChar char="-"/>
            </a:pPr>
            <a:r>
              <a:rPr lang="ru-RU" sz="5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 </a:t>
            </a:r>
            <a:r>
              <a:rPr lang="ru-RU" sz="4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сообщать что-то,</a:t>
            </a:r>
          </a:p>
          <a:p>
            <a:pPr>
              <a:buFontTx/>
              <a:buChar char="-"/>
            </a:pPr>
            <a:r>
              <a:rPr lang="ru-RU" sz="4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просить о чём-то,</a:t>
            </a:r>
          </a:p>
          <a:p>
            <a:pPr>
              <a:buFontTx/>
              <a:buChar char="-"/>
            </a:pPr>
            <a:r>
              <a:rPr lang="ru-RU" sz="4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 предлагать что-нибудь,</a:t>
            </a:r>
          </a:p>
          <a:p>
            <a:pPr>
              <a:buFontTx/>
              <a:buChar char="-"/>
            </a:pPr>
            <a:r>
              <a:rPr lang="ru-RU" sz="4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приглашать в гости.</a:t>
            </a:r>
            <a:endParaRPr lang="ru-RU" sz="4400" b="1" cap="none" spc="0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  <a:p>
            <a:pPr>
              <a:buFontTx/>
              <a:buChar char="-"/>
            </a:pPr>
            <a:endParaRPr lang="ru-RU" sz="5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pic>
        <p:nvPicPr>
          <p:cNvPr id="3074" name="Picture 2" descr="D:\работа\создание презентаций\сказочные персонажи\Сказочные персонажи\6da50f71314b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6876356" y="214291"/>
            <a:ext cx="2099383" cy="1928826"/>
          </a:xfrm>
          <a:prstGeom prst="rect">
            <a:avLst/>
          </a:prstGeom>
          <a:noFill/>
        </p:spPr>
      </p:pic>
      <p:sp>
        <p:nvSpPr>
          <p:cNvPr id="7" name="Нижний колонтитул 6"/>
          <p:cNvSpPr>
            <a:spLocks noGrp="1"/>
          </p:cNvSpPr>
          <p:nvPr>
            <p:ph type="ftr" sz="quarter" idx="11"/>
          </p:nvPr>
        </p:nvSpPr>
        <p:spPr>
          <a:xfrm>
            <a:off x="3131840" y="6492875"/>
            <a:ext cx="2895600" cy="365125"/>
          </a:xfrm>
        </p:spPr>
        <p:txBody>
          <a:bodyPr/>
          <a:lstStyle/>
          <a:p>
            <a:pPr>
              <a:defRPr/>
            </a:pPr>
            <a:endParaRPr lang="ru-RU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4000"/>
                            </p:stCondLst>
                            <p:childTnLst>
                              <p:par>
                                <p:cTn id="11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4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8000"/>
                            </p:stCondLst>
                            <p:childTnLst>
                              <p:par>
                                <p:cTn id="17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9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0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3500"/>
                            </p:stCondLst>
                            <p:childTnLst>
                              <p:par>
                                <p:cTn id="23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5" dur="1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6" dur="1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7" dur="1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 descr="D:\работа\создание презентаций\сказочные персонажи\Сказочные персонажи\25a3979f8cca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214282" y="357166"/>
            <a:ext cx="1785950" cy="2130117"/>
          </a:xfrm>
          <a:prstGeom prst="rect">
            <a:avLst/>
          </a:prstGeom>
          <a:noFill/>
        </p:spPr>
      </p:pic>
      <p:sp>
        <p:nvSpPr>
          <p:cNvPr id="4" name="Прямоугольник 3"/>
          <p:cNvSpPr/>
          <p:nvPr/>
        </p:nvSpPr>
        <p:spPr>
          <a:xfrm>
            <a:off x="2428860" y="714356"/>
            <a:ext cx="306686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ПОМНИ:</a:t>
            </a:r>
            <a:endParaRPr lang="ru-RU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95536" y="1844824"/>
            <a:ext cx="8496944" cy="437042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endParaRPr lang="ru-RU" sz="3200" b="1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  <a:p>
            <a:pPr algn="ctr"/>
            <a:r>
              <a:rPr lang="ru-RU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1.Нельзя делать приписки в чужих письмах  или дописывать их.</a:t>
            </a:r>
          </a:p>
          <a:p>
            <a:pPr algn="ctr"/>
            <a:r>
              <a:rPr lang="ru-RU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2.Нельзя читать чужие письма.</a:t>
            </a:r>
          </a:p>
          <a:p>
            <a:pPr algn="ctr"/>
            <a:r>
              <a:rPr lang="ru-RU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3.Нельзя оставлять письмо без ответа.</a:t>
            </a:r>
          </a:p>
          <a:p>
            <a:pPr algn="ctr"/>
            <a:r>
              <a:rPr lang="ru-RU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4.Бумага и конверт должны быть чистыми.</a:t>
            </a:r>
          </a:p>
          <a:p>
            <a:pPr algn="ctr"/>
            <a:endParaRPr lang="ru-RU" sz="5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1"/>
          </p:nvPr>
        </p:nvSpPr>
        <p:spPr>
          <a:xfrm>
            <a:off x="3347864" y="6492875"/>
            <a:ext cx="2895600" cy="365125"/>
          </a:xfrm>
        </p:spPr>
        <p:txBody>
          <a:bodyPr/>
          <a:lstStyle/>
          <a:p>
            <a:pPr>
              <a:defRPr/>
            </a:pPr>
            <a:endParaRPr lang="ru-RU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928662" y="2571744"/>
            <a:ext cx="709771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Спасибо за урок!</a:t>
            </a:r>
            <a:endParaRPr lang="ru-RU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31840" y="6492875"/>
            <a:ext cx="2895600" cy="365125"/>
          </a:xfrm>
        </p:spPr>
        <p:txBody>
          <a:bodyPr/>
          <a:lstStyle/>
          <a:p>
            <a:pPr>
              <a:defRPr/>
            </a:pPr>
            <a:endParaRPr lang="ru-RU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642910" y="965827"/>
            <a:ext cx="7500990" cy="29546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Картинки: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  <a:hlinkClick r:id="rId2"/>
              </a:rPr>
              <a:t>http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  <a:hlinkClick r:id="rId2"/>
              </a:rPr>
              <a:t>://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  <a:hlinkClick r:id="rId2"/>
              </a:rPr>
              <a:t>i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  <a:hlinkClick r:id="rId2"/>
              </a:rPr>
              <a:t>045.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  <a:hlinkClick r:id="rId2"/>
              </a:rPr>
              <a:t>radikal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  <a:hlinkClick r:id="rId2"/>
              </a:rPr>
              <a:t>.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  <a:hlinkClick r:id="rId2"/>
              </a:rPr>
              <a:t>ru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  <a:hlinkClick r:id="rId2"/>
              </a:rPr>
              <a:t>/0801/45/1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  <a:hlinkClick r:id="rId2"/>
              </a:rPr>
              <a:t>eeed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  <a:hlinkClick r:id="rId2"/>
              </a:rPr>
              <a:t>373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  <a:hlinkClick r:id="rId2"/>
              </a:rPr>
              <a:t>a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  <a:hlinkClick r:id="rId2"/>
              </a:rPr>
              <a:t>979.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  <a:hlinkClick r:id="rId2"/>
              </a:rPr>
              <a:t>jpg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рамка для фото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«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Малыш и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Карлсон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»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  <a:hlinkClick r:id="rId3"/>
              </a:rPr>
              <a:t>http://www.cartoonclipartfree.com/Cliparts_Free/Diverses_Free/Cartoon-Clipart-Free-06.gif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удивлённое солнышко 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  <a:hlinkClick r:id="rId4"/>
              </a:rPr>
              <a:t>http://i075.radikal.ru/0906/ee/a2aa25fdca08.jpg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гном 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  <a:hlinkClick r:id="rId5"/>
              </a:rPr>
              <a:t>http://aida.ucoz.ru/load/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шаблон презентации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203848" y="6492875"/>
            <a:ext cx="2895600" cy="365125"/>
          </a:xfrm>
        </p:spPr>
        <p:txBody>
          <a:bodyPr/>
          <a:lstStyle/>
          <a:p>
            <a:pPr>
              <a:defRPr/>
            </a:pPr>
            <a:endParaRPr lang="ru-RU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3" name="Text Box 6"/>
          <p:cNvSpPr txBox="1">
            <a:spLocks noChangeArrowheads="1"/>
          </p:cNvSpPr>
          <p:nvPr/>
        </p:nvSpPr>
        <p:spPr bwMode="auto">
          <a:xfrm rot="20735228">
            <a:off x="2336800" y="1339162"/>
            <a:ext cx="4321175" cy="35240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3200" b="1" i="1" dirty="0" smtClean="0">
                <a:latin typeface="Algerian" pitchFamily="82" charset="0"/>
              </a:rPr>
              <a:t>4 марта.</a:t>
            </a:r>
          </a:p>
          <a:p>
            <a:pPr algn="ctr">
              <a:spcBef>
                <a:spcPct val="50000"/>
              </a:spcBef>
            </a:pPr>
            <a:endParaRPr lang="ru-RU" sz="3200" b="1" i="1" dirty="0" smtClean="0"/>
          </a:p>
          <a:p>
            <a:pPr algn="ctr">
              <a:spcBef>
                <a:spcPct val="50000"/>
              </a:spcBef>
            </a:pPr>
            <a:r>
              <a:rPr lang="ru-RU" sz="3200" b="1" i="1" dirty="0" smtClean="0"/>
              <a:t>Тема урока</a:t>
            </a:r>
          </a:p>
          <a:p>
            <a:pPr algn="ctr">
              <a:spcBef>
                <a:spcPct val="50000"/>
              </a:spcBef>
            </a:pPr>
            <a:r>
              <a:rPr lang="ru-RU" sz="3200" b="1" i="1" dirty="0" smtClean="0"/>
              <a:t>Учимся писать записки.</a:t>
            </a:r>
            <a:endParaRPr lang="ru-RU" sz="1000" dirty="0"/>
          </a:p>
          <a:p>
            <a:pPr algn="ctr">
              <a:spcBef>
                <a:spcPct val="50000"/>
              </a:spcBef>
            </a:pPr>
            <a:endParaRPr lang="ru-RU" sz="1000" i="1" dirty="0">
              <a:latin typeface="Algerian" pitchFamily="8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email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email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797" name="Picture 5" descr="karanda16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 rot="9715126" flipV="1">
            <a:off x="6516688" y="4437063"/>
            <a:ext cx="1944687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Стрелка вправо с вырезом 2">
            <a:hlinkClick r:id="rId4" action="ppaction://hlinksldjump"/>
          </p:cNvPr>
          <p:cNvSpPr/>
          <p:nvPr/>
        </p:nvSpPr>
        <p:spPr>
          <a:xfrm>
            <a:off x="8100392" y="6381328"/>
            <a:ext cx="864096" cy="476672"/>
          </a:xfrm>
          <a:prstGeom prst="notch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379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2.96296E-6 L -0.26372 -0.15278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3379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2" y="-7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26372 -0.15278 C -0.26788 -0.14074 -0.27188 -0.12847 -0.27778 -0.11019 C -0.28368 -0.0919 -0.29167 -0.06829 -0.29948 -0.04352 C -0.30729 -0.01875 -0.31528 0.0081 -0.32517 0.03866 C -0.33507 0.06921 -0.34844 0.1081 -0.35851 0.13935 C -0.36858 0.1706 -0.38177 0.21412 -0.38542 0.22662 C -0.38906 0.23912 -0.38524 0.22917 -0.38038 0.21458 C -0.37552 0.2 -0.36406 0.16296 -0.3559 0.13935 C -0.34774 0.11574 -0.34063 0.09375 -0.3316 0.07268 C -0.32257 0.05162 -0.31337 0.03194 -0.30208 0.01296 C -0.2908 -0.00602 -0.275 -0.02662 -0.26372 -0.04167 C -0.25243 -0.05671 -0.24271 -0.06806 -0.2342 -0.07755 C -0.2257 -0.08704 -0.21979 -0.09074 -0.21233 -0.09815 C -0.20486 -0.10556 -0.1967 -0.11458 -0.18924 -0.12199 C -0.18177 -0.1294 -0.17431 -0.13796 -0.16754 -0.14259 C -0.16076 -0.14722 -0.15556 -0.14792 -0.14826 -0.14954 C -0.14097 -0.15116 -0.13038 -0.15301 -0.12396 -0.15278 C -0.11754 -0.15255 -0.11441 -0.15139 -0.1099 -0.14769 C -0.10538 -0.14398 -0.1007 -0.13819 -0.09705 -0.13056 C -0.0934 -0.12292 -0.0908 -0.11227 -0.08802 -0.10162 " pathEditMode="relative" rAng="0" ptsTypes="aaaaaaaaaaaaaaaaaaaA">
                                      <p:cBhvr>
                                        <p:cTn id="10" dur="5000" fill="hold"/>
                                        <p:tgtEl>
                                          <p:spTgt spid="3379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5" y="19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0"/>
                            </p:stCondLst>
                            <p:childTnLst>
                              <p:par>
                                <p:cTn id="12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8802 -0.10162 C -0.08802 -0.10139 -0.19601 -0.04422 -0.30313 0.01527 " pathEditMode="relative" rAng="0" ptsTypes="aA">
                                      <p:cBhvr>
                                        <p:cTn id="13" dur="2000" fill="hold"/>
                                        <p:tgtEl>
                                          <p:spTgt spid="3379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8" y="5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7000"/>
                            </p:stCondLst>
                            <p:childTnLst>
                              <p:par>
                                <p:cTn id="15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30313 0.01528 C -0.29931 0.01181 -0.29549 0.00834 -0.28889 0.00348 C -0.28229 -0.00139 -0.2724 -0.00902 -0.26337 -0.01365 C -0.25434 -0.01828 -0.2441 -0.02129 -0.23507 -0.02384 C -0.22604 -0.02639 -0.21858 -0.02939 -0.20955 -0.02916 C -0.20052 -0.02893 -0.18802 -0.02824 -0.18125 -0.02222 C -0.17448 -0.0162 -0.16875 -0.00648 -0.16841 0.00695 C -0.16806 0.02037 -0.17413 0.04074 -0.17865 0.05811 C -0.18316 0.07547 -0.19132 0.09885 -0.19531 0.11111 C -0.19931 0.12338 -0.20052 0.12292 -0.20313 0.13172 C -0.20573 0.14051 -0.20938 0.15417 -0.21077 0.16412 C -0.21216 0.17408 -0.21372 0.18542 -0.21198 0.19144 C -0.21025 0.19746 -0.20538 0.19908 -0.20052 0.2 C -0.19566 0.20093 -0.18889 0.19931 -0.18247 0.19653 C -0.17604 0.19375 -0.16962 0.18889 -0.16198 0.18287 C -0.15434 0.17686 -0.14323 0.16713 -0.13646 0.16065 C -0.12969 0.15417 -0.12535 0.14885 -0.12101 0.14352 " pathEditMode="relative" rAng="0" ptsTypes="aaaaaaaaaaaaaaaaA">
                                      <p:cBhvr>
                                        <p:cTn id="16" dur="3000" fill="hold"/>
                                        <p:tgtEl>
                                          <p:spTgt spid="3379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1" y="7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3797"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email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845" name="Picture 5" descr="karanda16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 rot="9591371" flipV="1">
            <a:off x="6443663" y="4437063"/>
            <a:ext cx="1944687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584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2.96296E-6 L -0.35035 -0.37338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3584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75" y="-18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35035 -0.37338 C -0.3434 -0.38195 -0.33628 -0.39051 -0.32865 -0.39908 C -0.32101 -0.40764 -0.3125 -0.41482 -0.30417 -0.42477 C -0.29583 -0.43473 -0.28646 -0.44676 -0.27865 -0.4588 C -0.27083 -0.47084 -0.26198 -0.48658 -0.25677 -0.49653 C -0.25156 -0.50648 -0.2467 -0.52292 -0.24774 -0.51875 C -0.24878 -0.51459 -0.25781 -0.48797 -0.26319 -0.47084 C -0.26858 -0.45371 -0.27257 -0.43889 -0.27986 -0.41621 C -0.28715 -0.39352 -0.2974 -0.36389 -0.30677 -0.33403 C -0.31615 -0.30417 -0.32865 -0.26389 -0.33628 -0.23658 C -0.34392 -0.20926 -0.34653 -0.19074 -0.35295 -0.16991 C -0.35937 -0.14908 -0.36823 -0.13033 -0.37465 -0.11181 C -0.38108 -0.09329 -0.3849 -0.07986 -0.39132 -0.0588 C -0.39774 -0.03773 -0.40608 -0.00857 -0.41319 0.01458 C -0.42031 0.03773 -0.42622 0.05694 -0.43368 0.07963 C -0.44115 0.10231 -0.45122 0.13264 -0.45799 0.15139 C -0.46476 0.17014 -0.46806 0.18125 -0.47465 0.19236 C -0.48125 0.20347 -0.49184 0.21527 -0.49774 0.21805 C -0.50365 0.22083 -0.50781 0.21458 -0.51059 0.20949 C -0.51337 0.20439 -0.51372 0.19467 -0.51441 0.18727 C -0.5151 0.17986 -0.51562 0.17615 -0.51441 0.16504 C -0.51319 0.15393 -0.51181 0.1368 -0.50677 0.1206 C -0.50174 0.10439 -0.4908 0.08264 -0.48368 0.06759 C -0.47656 0.05254 -0.47205 0.04467 -0.46441 0.03009 C -0.45677 0.01551 -0.44687 -0.00278 -0.4375 -0.01968 C -0.42812 -0.03658 -0.41719 -0.05463 -0.40799 -0.07084 C -0.39878 -0.08704 -0.39253 -0.09931 -0.38247 -0.11713 C -0.3724 -0.13496 -0.35903 -0.15973 -0.34774 -0.17848 C -0.33646 -0.19723 -0.32778 -0.20996 -0.31441 -0.22986 C -0.30104 -0.24977 -0.28073 -0.27732 -0.26701 -0.29815 C -0.2533 -0.31898 -0.2434 -0.33797 -0.23247 -0.35463 C -0.22153 -0.3713 -0.21302 -0.38334 -0.20156 -0.39908 C -0.1901 -0.41482 -0.17535 -0.43403 -0.16319 -0.44861 C -0.15104 -0.4632 -0.13872 -0.47662 -0.12865 -0.48635 C -0.11858 -0.49607 -0.11111 -0.50255 -0.10295 -0.50672 C -0.09479 -0.51088 -0.08663 -0.51088 -0.07986 -0.51181 C -0.07326 -0.51273 -0.06806 -0.51436 -0.06319 -0.51181 C -0.05833 -0.50926 -0.0533 -0.50417 -0.05035 -0.49653 C -0.0474 -0.48889 -0.04635 -0.47732 -0.04531 -0.46574 " pathEditMode="relative" rAng="0" ptsTypes="aaaaaaaaaaaaaaaaaaaaaaaaaaaaaaaaaaaaaaA">
                                      <p:cBhvr>
                                        <p:cTn id="10" dur="5000" fill="hold"/>
                                        <p:tgtEl>
                                          <p:spTgt spid="3584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0" y="22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0"/>
                            </p:stCondLst>
                            <p:childTnLst>
                              <p:par>
                                <p:cTn id="12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4531 -0.46574 C -0.04531 -0.46551 -0.19792 -0.32014 -0.35035 -0.17385 " pathEditMode="relative" rAng="0" ptsTypes="aA">
                                      <p:cBhvr>
                                        <p:cTn id="13" dur="2000" fill="hold"/>
                                        <p:tgtEl>
                                          <p:spTgt spid="3584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3" y="14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7000"/>
                            </p:stCondLst>
                            <p:childTnLst>
                              <p:par>
                                <p:cTn id="15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35034 -0.17384 C -0.3427 -0.17963 -0.33507 -0.18518 -0.32725 -0.19097 C -0.31944 -0.19675 -0.31059 -0.20324 -0.30295 -0.2081 C -0.29531 -0.21296 -0.28836 -0.21666 -0.28107 -0.22013 C -0.27378 -0.22361 -0.26701 -0.22615 -0.2592 -0.2287 C -0.25139 -0.23125 -0.24062 -0.23495 -0.23368 -0.23541 C -0.22673 -0.23588 -0.22343 -0.23564 -0.21701 -0.23217 C -0.21059 -0.2287 -0.20052 -0.22592 -0.19514 -0.21504 C -0.18975 -0.20416 -0.18472 -0.18333 -0.18489 -0.16713 C -0.18507 -0.15092 -0.19201 -0.13518 -0.19652 -0.11759 C -0.20104 -0.1 -0.2052 -0.0831 -0.2118 -0.06111 C -0.2184 -0.03912 -0.22829 -0.01157 -0.23628 0.01412 C -0.24427 0.03982 -0.25295 0.07269 -0.2592 0.09283 C -0.26545 0.11297 -0.26979 0.12176 -0.27343 0.13542 C -0.27708 0.14908 -0.28107 0.1632 -0.28107 0.17477 C -0.28107 0.18635 -0.27743 0.19885 -0.27343 0.20556 C -0.26944 0.21227 -0.26336 0.21575 -0.25677 0.21575 C -0.25017 0.21575 -0.23993 0.2095 -0.23368 0.20556 C -0.22743 0.20162 -0.22656 0.19815 -0.21961 0.1919 C -0.21267 0.18565 -0.20104 0.1757 -0.19253 0.16783 C -0.18402 0.15996 -0.17378 0.14954 -0.16823 0.14399 C -0.16267 0.13843 -0.16059 0.13565 -0.1592 0.1338 " pathEditMode="relative" rAng="0" ptsTypes="aaaaaaaaaaaaaaaaaaaaaa">
                                      <p:cBhvr>
                                        <p:cTn id="16" dur="5000" fill="hold"/>
                                        <p:tgtEl>
                                          <p:spTgt spid="3584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5" y="16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5845"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Содержимое 2"/>
          <p:cNvSpPr>
            <a:spLocks noGrp="1"/>
          </p:cNvSpPr>
          <p:nvPr>
            <p:ph idx="1"/>
          </p:nvPr>
        </p:nvSpPr>
        <p:spPr>
          <a:xfrm>
            <a:off x="571472" y="3071810"/>
            <a:ext cx="8401080" cy="4525963"/>
          </a:xfrm>
        </p:spPr>
        <p:txBody>
          <a:bodyPr/>
          <a:lstStyle/>
          <a:p>
            <a:endParaRPr lang="ru-RU" sz="1200" dirty="0" smtClean="0"/>
          </a:p>
          <a:p>
            <a:endParaRPr lang="ru-RU" sz="800" dirty="0" smtClean="0"/>
          </a:p>
        </p:txBody>
      </p:sp>
      <p:sp>
        <p:nvSpPr>
          <p:cNvPr id="6" name="TextBox 5"/>
          <p:cNvSpPr txBox="1"/>
          <p:nvPr/>
        </p:nvSpPr>
        <p:spPr>
          <a:xfrm rot="21148127">
            <a:off x="814871" y="1074246"/>
            <a:ext cx="6032870" cy="156966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3200" dirty="0" smtClean="0"/>
              <a:t>Сынок!</a:t>
            </a:r>
          </a:p>
          <a:p>
            <a:r>
              <a:rPr lang="ru-RU" sz="3200" dirty="0" smtClean="0"/>
              <a:t>Скоро приду. Завтрак на столе.  Мама.</a:t>
            </a:r>
            <a:endParaRPr lang="ru-RU" sz="3200" dirty="0"/>
          </a:p>
        </p:txBody>
      </p:sp>
      <p:sp>
        <p:nvSpPr>
          <p:cNvPr id="8" name="TextBox 7"/>
          <p:cNvSpPr txBox="1"/>
          <p:nvPr/>
        </p:nvSpPr>
        <p:spPr>
          <a:xfrm rot="302363">
            <a:off x="3674063" y="3202682"/>
            <a:ext cx="4731569" cy="1077218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ru-RU" sz="3200" dirty="0" err="1" smtClean="0"/>
              <a:t>всовыпил</a:t>
            </a:r>
            <a:r>
              <a:rPr lang="ru-RU" sz="3200" dirty="0" smtClean="0"/>
              <a:t> </a:t>
            </a:r>
            <a:r>
              <a:rPr lang="ru-RU" sz="3200" dirty="0" err="1" smtClean="0"/>
              <a:t>чяшку</a:t>
            </a:r>
            <a:r>
              <a:rPr lang="ru-RU" sz="3200" dirty="0" smtClean="0"/>
              <a:t> убрал  </a:t>
            </a:r>
            <a:r>
              <a:rPr lang="ru-RU" sz="3200" dirty="0" err="1" smtClean="0"/>
              <a:t>тепер</a:t>
            </a:r>
            <a:r>
              <a:rPr lang="ru-RU" sz="3200" dirty="0" smtClean="0"/>
              <a:t> </a:t>
            </a:r>
            <a:r>
              <a:rPr lang="ru-RU" sz="3200" dirty="0" err="1" smtClean="0"/>
              <a:t>будуиграть</a:t>
            </a:r>
            <a:r>
              <a:rPr lang="ru-RU" sz="3200" dirty="0" smtClean="0"/>
              <a:t>. </a:t>
            </a:r>
            <a:r>
              <a:rPr lang="ru-RU" sz="2800" dirty="0" smtClean="0"/>
              <a:t>             </a:t>
            </a:r>
            <a:endParaRPr lang="ru-RU" sz="2800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8572528" y="3286124"/>
            <a:ext cx="389622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96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!</a:t>
            </a:r>
            <a:endParaRPr lang="ru-RU" sz="96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51520" y="3789040"/>
            <a:ext cx="3168352" cy="1754326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3600" dirty="0" smtClean="0"/>
              <a:t>Исправляй так:</a:t>
            </a:r>
          </a:p>
          <a:p>
            <a:r>
              <a:rPr lang="ru-RU" sz="3600" dirty="0" smtClean="0"/>
              <a:t>            а</a:t>
            </a:r>
          </a:p>
          <a:p>
            <a:r>
              <a:rPr lang="ru-RU" sz="3600" dirty="0" smtClean="0"/>
              <a:t>         </a:t>
            </a:r>
            <a:r>
              <a:rPr lang="ru-RU" sz="3600" dirty="0" err="1" smtClean="0"/>
              <a:t>ч</a:t>
            </a:r>
            <a:r>
              <a:rPr lang="ru-RU" sz="3600" strike="sngStrike" dirty="0" err="1" smtClean="0"/>
              <a:t>о</a:t>
            </a:r>
            <a:r>
              <a:rPr lang="ru-RU" sz="3600" dirty="0" err="1" smtClean="0"/>
              <a:t>йка</a:t>
            </a:r>
            <a:endParaRPr lang="ru-RU" sz="3600" dirty="0"/>
          </a:p>
        </p:txBody>
      </p:sp>
      <p:sp>
        <p:nvSpPr>
          <p:cNvPr id="12" name="Нижний колонтитул 11"/>
          <p:cNvSpPr>
            <a:spLocks noGrp="1"/>
          </p:cNvSpPr>
          <p:nvPr>
            <p:ph type="ftr" sz="quarter" idx="11"/>
          </p:nvPr>
        </p:nvSpPr>
        <p:spPr>
          <a:xfrm>
            <a:off x="3131840" y="6492875"/>
            <a:ext cx="2895600" cy="365125"/>
          </a:xfrm>
        </p:spPr>
        <p:txBody>
          <a:bodyPr/>
          <a:lstStyle/>
          <a:p>
            <a:pPr>
              <a:defRPr/>
            </a:pPr>
            <a:endParaRPr lang="ru-RU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1" animBg="1"/>
      <p:bldP spid="8" grpId="0" animBg="1"/>
      <p:bldP spid="9" grpId="0"/>
      <p:bldP spid="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 noChangeAspect="1"/>
          </p:cNvGrpSpPr>
          <p:nvPr/>
        </p:nvGrpSpPr>
        <p:grpSpPr bwMode="auto">
          <a:xfrm>
            <a:off x="0" y="620713"/>
            <a:ext cx="9144000" cy="5903912"/>
            <a:chOff x="4776" y="3139"/>
            <a:chExt cx="7200" cy="4320"/>
          </a:xfrm>
        </p:grpSpPr>
        <p:sp>
          <p:nvSpPr>
            <p:cNvPr id="5123" name="AutoShape 5"/>
            <p:cNvSpPr>
              <a:spLocks noChangeAspect="1" noChangeArrowheads="1"/>
            </p:cNvSpPr>
            <p:nvPr/>
          </p:nvSpPr>
          <p:spPr bwMode="auto">
            <a:xfrm>
              <a:off x="4776" y="3139"/>
              <a:ext cx="7200" cy="43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5124" name="Oval 6"/>
            <p:cNvSpPr>
              <a:spLocks noChangeArrowheads="1"/>
            </p:cNvSpPr>
            <p:nvPr/>
          </p:nvSpPr>
          <p:spPr bwMode="auto">
            <a:xfrm>
              <a:off x="4866" y="3139"/>
              <a:ext cx="6930" cy="4320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5125" name="Oval 7"/>
            <p:cNvSpPr>
              <a:spLocks noChangeArrowheads="1"/>
            </p:cNvSpPr>
            <p:nvPr/>
          </p:nvSpPr>
          <p:spPr bwMode="auto">
            <a:xfrm>
              <a:off x="5316" y="3499"/>
              <a:ext cx="6120" cy="3600"/>
            </a:xfrm>
            <a:prstGeom prst="ellipse">
              <a:avLst/>
            </a:prstGeom>
            <a:solidFill>
              <a:srgbClr val="0000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5126" name="Oval 8"/>
            <p:cNvSpPr>
              <a:spLocks noChangeArrowheads="1"/>
            </p:cNvSpPr>
            <p:nvPr/>
          </p:nvSpPr>
          <p:spPr bwMode="auto">
            <a:xfrm>
              <a:off x="5766" y="4039"/>
              <a:ext cx="2610" cy="2430"/>
            </a:xfrm>
            <a:prstGeom prst="ellipse">
              <a:avLst/>
            </a:prstGeom>
            <a:solidFill>
              <a:srgbClr val="339966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5127" name="Oval 9"/>
            <p:cNvSpPr>
              <a:spLocks noChangeArrowheads="1"/>
            </p:cNvSpPr>
            <p:nvPr/>
          </p:nvSpPr>
          <p:spPr bwMode="auto">
            <a:xfrm>
              <a:off x="8376" y="4039"/>
              <a:ext cx="2610" cy="2430"/>
            </a:xfrm>
            <a:prstGeom prst="ellipse">
              <a:avLst/>
            </a:prstGeom>
            <a:solidFill>
              <a:srgbClr val="339966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5128" name="Line 10"/>
            <p:cNvSpPr>
              <a:spLocks noChangeShapeType="1"/>
            </p:cNvSpPr>
            <p:nvPr/>
          </p:nvSpPr>
          <p:spPr bwMode="auto">
            <a:xfrm>
              <a:off x="8376" y="3139"/>
              <a:ext cx="0" cy="4320"/>
            </a:xfrm>
            <a:prstGeom prst="line">
              <a:avLst/>
            </a:prstGeom>
            <a:noFill/>
            <a:ln w="76200">
              <a:solidFill>
                <a:srgbClr val="996633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5129" name="Line 11"/>
            <p:cNvSpPr>
              <a:spLocks noChangeShapeType="1"/>
            </p:cNvSpPr>
            <p:nvPr/>
          </p:nvSpPr>
          <p:spPr bwMode="auto">
            <a:xfrm>
              <a:off x="4866" y="5299"/>
              <a:ext cx="6969" cy="0"/>
            </a:xfrm>
            <a:prstGeom prst="line">
              <a:avLst/>
            </a:prstGeom>
            <a:noFill/>
            <a:ln w="76200">
              <a:solidFill>
                <a:srgbClr val="996633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5130" name="Line 12"/>
            <p:cNvSpPr>
              <a:spLocks noChangeShapeType="1"/>
            </p:cNvSpPr>
            <p:nvPr/>
          </p:nvSpPr>
          <p:spPr bwMode="auto">
            <a:xfrm>
              <a:off x="10176" y="3229"/>
              <a:ext cx="630" cy="270"/>
            </a:xfrm>
            <a:prstGeom prst="line">
              <a:avLst/>
            </a:prstGeom>
            <a:noFill/>
            <a:ln w="63500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5131" name="Line 13"/>
            <p:cNvSpPr>
              <a:spLocks noChangeShapeType="1"/>
            </p:cNvSpPr>
            <p:nvPr/>
          </p:nvSpPr>
          <p:spPr bwMode="auto">
            <a:xfrm flipV="1">
              <a:off x="8646" y="6829"/>
              <a:ext cx="540" cy="90"/>
            </a:xfrm>
            <a:prstGeom prst="line">
              <a:avLst/>
            </a:prstGeom>
            <a:noFill/>
            <a:ln w="63500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5132" name="Line 14"/>
            <p:cNvSpPr>
              <a:spLocks noChangeShapeType="1"/>
            </p:cNvSpPr>
            <p:nvPr/>
          </p:nvSpPr>
          <p:spPr bwMode="auto">
            <a:xfrm flipH="1">
              <a:off x="8826" y="4309"/>
              <a:ext cx="630" cy="360"/>
            </a:xfrm>
            <a:prstGeom prst="line">
              <a:avLst/>
            </a:prstGeom>
            <a:noFill/>
            <a:ln w="63500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5133" name="Line 15"/>
            <p:cNvSpPr>
              <a:spLocks noChangeShapeType="1"/>
            </p:cNvSpPr>
            <p:nvPr/>
          </p:nvSpPr>
          <p:spPr bwMode="auto">
            <a:xfrm>
              <a:off x="8196" y="3769"/>
              <a:ext cx="0" cy="630"/>
            </a:xfrm>
            <a:prstGeom prst="line">
              <a:avLst/>
            </a:prstGeom>
            <a:noFill/>
            <a:ln w="63500">
              <a:solidFill>
                <a:srgbClr val="000000"/>
              </a:solidFill>
              <a:round/>
              <a:headEnd type="triangle" w="med" len="med"/>
              <a:tailEnd type="triangl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5134" name="Line 16"/>
            <p:cNvSpPr>
              <a:spLocks noChangeShapeType="1"/>
            </p:cNvSpPr>
            <p:nvPr/>
          </p:nvSpPr>
          <p:spPr bwMode="auto">
            <a:xfrm>
              <a:off x="6396" y="5119"/>
              <a:ext cx="4021" cy="22"/>
            </a:xfrm>
            <a:prstGeom prst="line">
              <a:avLst/>
            </a:prstGeom>
            <a:noFill/>
            <a:ln w="63500">
              <a:solidFill>
                <a:srgbClr val="000000"/>
              </a:solidFill>
              <a:round/>
              <a:headEnd type="triangle" w="med" len="med"/>
              <a:tailEnd type="triangle" w="med" len="med"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0" y="6381750"/>
            <a:ext cx="2895600" cy="476250"/>
          </a:xfrm>
        </p:spPr>
        <p:txBody>
          <a:bodyPr/>
          <a:lstStyle/>
          <a:p>
            <a:pPr>
              <a:defRPr/>
            </a:pPr>
            <a:endParaRPr lang="ru-RU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татьяна\Desktop\толков_слов_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2564904"/>
            <a:ext cx="3160304" cy="3212976"/>
          </a:xfrm>
          <a:prstGeom prst="rect">
            <a:avLst/>
          </a:prstGeom>
          <a:noFill/>
        </p:spPr>
      </p:pic>
      <p:pic>
        <p:nvPicPr>
          <p:cNvPr id="1027" name="Picture 3" descr="C:\Users\татьяна\Desktop\fbf32e8a38a8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5985908" y="0"/>
            <a:ext cx="3158092" cy="3158092"/>
          </a:xfrm>
          <a:prstGeom prst="rect">
            <a:avLst/>
          </a:prstGeom>
          <a:noFill/>
        </p:spPr>
      </p:pic>
      <p:pic>
        <p:nvPicPr>
          <p:cNvPr id="1028" name="Picture 4" descr="C:\Users\татьяна\Desktop\fc64ffb625354f694788da3168b1831f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131840" y="908720"/>
            <a:ext cx="2880320" cy="4293048"/>
          </a:xfrm>
          <a:prstGeom prst="rect">
            <a:avLst/>
          </a:prstGeom>
          <a:noFill/>
        </p:spPr>
      </p:pic>
      <p:sp>
        <p:nvSpPr>
          <p:cNvPr id="7" name="Нижний колонтитул 6"/>
          <p:cNvSpPr>
            <a:spLocks noGrp="1"/>
          </p:cNvSpPr>
          <p:nvPr>
            <p:ph type="ftr" sz="quarter" idx="11"/>
          </p:nvPr>
        </p:nvSpPr>
        <p:spPr>
          <a:xfrm>
            <a:off x="3131840" y="6492875"/>
            <a:ext cx="2895600" cy="365125"/>
          </a:xfrm>
        </p:spPr>
        <p:txBody>
          <a:bodyPr/>
          <a:lstStyle/>
          <a:p>
            <a:pPr>
              <a:defRPr/>
            </a:pPr>
            <a:endParaRPr lang="ru-RU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Горизонтальный свиток 3"/>
          <p:cNvSpPr/>
          <p:nvPr/>
        </p:nvSpPr>
        <p:spPr>
          <a:xfrm>
            <a:off x="571472" y="332656"/>
            <a:ext cx="7929618" cy="5904656"/>
          </a:xfrm>
          <a:prstGeom prst="horizontalScroll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buNone/>
            </a:pPr>
            <a:r>
              <a:rPr lang="ru-RU" dirty="0" smtClean="0"/>
              <a:t>      </a:t>
            </a:r>
            <a:r>
              <a:rPr lang="ru-RU" sz="3200" b="1" i="1" dirty="0" smtClean="0">
                <a:solidFill>
                  <a:schemeClr val="tx1"/>
                </a:solidFill>
              </a:rPr>
              <a:t>Записка </a:t>
            </a:r>
            <a:r>
              <a:rPr lang="ru-RU" sz="3200" i="1" dirty="0" smtClean="0">
                <a:solidFill>
                  <a:schemeClr val="tx1"/>
                </a:solidFill>
              </a:rPr>
              <a:t>– это листок бумаги с записью, чаще с </a:t>
            </a:r>
            <a:r>
              <a:rPr lang="ru-RU" sz="3200" b="1" i="1" u="sng" dirty="0" smtClean="0">
                <a:solidFill>
                  <a:srgbClr val="FF0000"/>
                </a:solidFill>
              </a:rPr>
              <a:t>сообщением</a:t>
            </a:r>
            <a:r>
              <a:rPr lang="ru-RU" sz="3200" i="1" dirty="0" smtClean="0">
                <a:solidFill>
                  <a:schemeClr val="tx1"/>
                </a:solidFill>
              </a:rPr>
              <a:t>. Вежливые люди начинают записку с </a:t>
            </a:r>
            <a:r>
              <a:rPr lang="ru-RU" sz="3200" b="1" i="1" u="sng" dirty="0" smtClean="0">
                <a:solidFill>
                  <a:srgbClr val="FF0000"/>
                </a:solidFill>
              </a:rPr>
              <a:t>обращения</a:t>
            </a:r>
            <a:r>
              <a:rPr lang="ru-RU" sz="3200" i="1" dirty="0" smtClean="0">
                <a:solidFill>
                  <a:schemeClr val="tx1"/>
                </a:solidFill>
              </a:rPr>
              <a:t> к тому, кому  пишут, а заканчивают </a:t>
            </a:r>
            <a:r>
              <a:rPr lang="ru-RU" sz="3200" b="1" i="1" u="sng" dirty="0" smtClean="0">
                <a:solidFill>
                  <a:srgbClr val="FF0000"/>
                </a:solidFill>
              </a:rPr>
              <a:t>подписью</a:t>
            </a:r>
            <a:r>
              <a:rPr lang="ru-RU" sz="3200" i="1" dirty="0" smtClean="0">
                <a:solidFill>
                  <a:schemeClr val="tx1"/>
                </a:solidFill>
              </a:rPr>
              <a:t>.</a:t>
            </a:r>
          </a:p>
          <a:p>
            <a:pPr algn="just">
              <a:buNone/>
            </a:pPr>
            <a:r>
              <a:rPr lang="ru-RU" sz="3200" i="1" dirty="0" smtClean="0">
                <a:solidFill>
                  <a:schemeClr val="tx1"/>
                </a:solidFill>
              </a:rPr>
              <a:t>    После обращения обычно ставят</a:t>
            </a:r>
          </a:p>
          <a:p>
            <a:pPr algn="just">
              <a:buNone/>
            </a:pPr>
            <a:r>
              <a:rPr lang="ru-RU" sz="3200" i="1" dirty="0" smtClean="0">
                <a:solidFill>
                  <a:schemeClr val="tx1"/>
                </a:solidFill>
              </a:rPr>
              <a:t>восклицательный знак, а после подписи – точку.</a:t>
            </a:r>
            <a:endParaRPr lang="ru-RU" sz="3200" dirty="0">
              <a:solidFill>
                <a:schemeClr val="tx1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31840" y="6492875"/>
            <a:ext cx="2895600" cy="365125"/>
          </a:xfrm>
        </p:spPr>
        <p:txBody>
          <a:bodyPr/>
          <a:lstStyle/>
          <a:p>
            <a:pPr>
              <a:defRPr/>
            </a:pPr>
            <a:endParaRPr lang="ru-RU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theme/theme1.xml><?xml version="1.0" encoding="utf-8"?>
<a:theme xmlns:a="http://schemas.openxmlformats.org/drawingml/2006/main" name="нач.школа 14. русский язык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1_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2_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нач.школа 14. русский язык</Template>
  <TotalTime>337</TotalTime>
  <Words>293</Words>
  <Application>Microsoft Office PowerPoint</Application>
  <PresentationFormat>Экран (4:3)</PresentationFormat>
  <Paragraphs>71</Paragraphs>
  <Slides>18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4</vt:i4>
      </vt:variant>
      <vt:variant>
        <vt:lpstr>Заголовки слайдов</vt:lpstr>
      </vt:variant>
      <vt:variant>
        <vt:i4>18</vt:i4>
      </vt:variant>
    </vt:vector>
  </HeadingPairs>
  <TitlesOfParts>
    <vt:vector size="22" baseType="lpstr">
      <vt:lpstr>нач.школа 14. русский язык</vt:lpstr>
      <vt:lpstr>Оформление по умолчанию</vt:lpstr>
      <vt:lpstr>1_Оформление по умолчанию</vt:lpstr>
      <vt:lpstr>2_Оформление по умолчанию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</vt:vector>
  </TitlesOfParts>
  <Company>Дом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Руслан</dc:creator>
  <cp:lastModifiedBy>Tata</cp:lastModifiedBy>
  <cp:revision>46</cp:revision>
  <dcterms:created xsi:type="dcterms:W3CDTF">2010-03-18T14:40:12Z</dcterms:created>
  <dcterms:modified xsi:type="dcterms:W3CDTF">2012-05-25T16:15:29Z</dcterms:modified>
</cp:coreProperties>
</file>