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77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EDC124-9408-490E-8136-F4ABAA11A4CB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815FB5-6E88-48BE-9C3B-6A2377BB44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my2010.my1.ru/_ph/2/21013678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museum.ru/imgB.asp?392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atarstan.edinros.ru/dm_pics/thumbsph/4e54dc918980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tatarstan.edinros.ru/dm_pics/thumbsph/4e54dc918980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3223" y="-6200199"/>
            <a:ext cx="8857553" cy="10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«Земля предков 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колыбель моя»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83212" y="692696"/>
            <a:ext cx="4655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Фото – экскурсия: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9512" y="-341748"/>
            <a:ext cx="89644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МОУ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Апастовская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средняя общеобразовательная школа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углубленным изучением отдельных предметов»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Апастовского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муниципального района Республики Татарстан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635896" y="5877272"/>
            <a:ext cx="15093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41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Апастово – 2011 год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4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857884" y="4572008"/>
            <a:ext cx="23574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Гумерова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Гумеров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 Ф.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Калимуллина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З. 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Салаватуллина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x_f3206f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616929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x_eded80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0968"/>
            <a:ext cx="5544616" cy="33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552" y="4613356"/>
            <a:ext cx="24559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Центральная улица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посёлка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_79c055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6525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6724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5013176"/>
            <a:ext cx="3796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Памятник </a:t>
            </a:r>
            <a:r>
              <a:rPr lang="ru-RU" sz="2000" b="1" dirty="0" smtClean="0"/>
              <a:t>женщине-матери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5013176"/>
            <a:ext cx="2938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Центральная </a:t>
            </a:r>
            <a:r>
              <a:rPr lang="ru-RU" sz="2000" b="1" dirty="0" smtClean="0"/>
              <a:t>мечеть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 с «птичьего» полёта</a:t>
            </a:r>
            <a:endParaRPr lang="ru-RU" dirty="0"/>
          </a:p>
        </p:txBody>
      </p:sp>
      <p:pic>
        <p:nvPicPr>
          <p:cNvPr id="13314" name="Picture 2" descr="x_dafc1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84776" cy="479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Парк отдыха</a:t>
            </a:r>
            <a:endParaRPr lang="ru-RU" dirty="0"/>
          </a:p>
        </p:txBody>
      </p:sp>
      <p:pic>
        <p:nvPicPr>
          <p:cNvPr id="14338" name="Picture 2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96744" cy="469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_5604f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1685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479715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Вот она, излучина </a:t>
            </a:r>
            <a:r>
              <a:rPr lang="ru-RU" sz="2000" b="1" dirty="0" err="1"/>
              <a:t>Свияги</a:t>
            </a:r>
            <a:r>
              <a:rPr lang="ru-RU" sz="2000" b="1" dirty="0"/>
              <a:t>. </a:t>
            </a:r>
          </a:p>
          <a:p>
            <a:r>
              <a:rPr lang="ru-RU" sz="2000" b="1" dirty="0" smtClean="0"/>
              <a:t>Рыбная </a:t>
            </a:r>
            <a:r>
              <a:rPr lang="ru-RU" sz="2000" b="1" dirty="0"/>
              <a:t>темнеет борозда.              </a:t>
            </a:r>
            <a:endParaRPr lang="ru-RU" sz="2000" b="1" dirty="0" smtClean="0"/>
          </a:p>
          <a:p>
            <a:r>
              <a:rPr lang="ru-RU" sz="2000" b="1" dirty="0" smtClean="0"/>
              <a:t>Для </a:t>
            </a:r>
            <a:r>
              <a:rPr lang="ru-RU" sz="2000" b="1" dirty="0"/>
              <a:t>кого–то тальники, коряги, </a:t>
            </a:r>
          </a:p>
          <a:p>
            <a:r>
              <a:rPr lang="ru-RU" sz="2000" b="1" dirty="0" smtClean="0"/>
              <a:t>Для меня </a:t>
            </a:r>
            <a:r>
              <a:rPr lang="ru-RU" sz="2000" b="1" dirty="0"/>
              <a:t>любимые места.        </a:t>
            </a:r>
          </a:p>
          <a:p>
            <a:r>
              <a:rPr lang="ru-RU" sz="2000" b="1" dirty="0"/>
              <a:t>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x_1eecd0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896544" cy="360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x_065cbc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08920"/>
            <a:ext cx="48594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4925" y="4725144"/>
            <a:ext cx="2962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Места для </a:t>
            </a:r>
            <a:r>
              <a:rPr lang="ru-RU" sz="2000" b="1" dirty="0" smtClean="0"/>
              <a:t>отдыха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и рыбалки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x_85ccd4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804075" cy="33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x_eb94de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80928"/>
            <a:ext cx="4575586" cy="348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67544" y="4099429"/>
            <a:ext cx="33765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Апастовский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район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один из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«горных» районов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Республики Татарстан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Музей Сара Садыковой в д. </a:t>
            </a:r>
            <a:r>
              <a:rPr lang="ru-RU" dirty="0" err="1" smtClean="0"/>
              <a:t>Тутаево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8770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13240" y="4754369"/>
            <a:ext cx="408740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 имени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Фахри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Насретдинова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Валиевой в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Шамбулыхчи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http://info.tatcenter.ru/region/8/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r>
              <a:rPr lang="ru-RU" b="1" dirty="0"/>
              <a:t>http://rustem-akhunov.livejournal.com/11802.html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r>
              <a:rPr lang="ru-RU" b="1" dirty="0"/>
              <a:t>http://www.nationalcard.ru/museum_info2817.html</a:t>
            </a:r>
          </a:p>
          <a:p>
            <a:endParaRPr lang="ru-RU" b="1" dirty="0"/>
          </a:p>
          <a:p>
            <a:r>
              <a:rPr lang="ru-RU" b="1" dirty="0"/>
              <a:t>А. </a:t>
            </a:r>
            <a:r>
              <a:rPr lang="ru-RU" b="1" dirty="0" err="1"/>
              <a:t>Сункишев</a:t>
            </a:r>
            <a:r>
              <a:rPr lang="ru-RU" b="1" dirty="0"/>
              <a:t> «Голубые свитки </a:t>
            </a:r>
            <a:r>
              <a:rPr lang="ru-RU" b="1" dirty="0" err="1"/>
              <a:t>Свияги</a:t>
            </a:r>
            <a:r>
              <a:rPr lang="ru-RU" b="1" dirty="0"/>
              <a:t>», Казань, 2010</a:t>
            </a:r>
          </a:p>
          <a:p>
            <a:pPr>
              <a:buNone/>
            </a:pPr>
            <a:r>
              <a:rPr lang="ru-RU" b="1" dirty="0"/>
              <a:t> </a:t>
            </a:r>
          </a:p>
          <a:p>
            <a:r>
              <a:rPr lang="ru-RU" b="1" dirty="0"/>
              <a:t>Х. </a:t>
            </a:r>
            <a:r>
              <a:rPr lang="ru-RU" b="1" dirty="0" err="1" smtClean="0"/>
              <a:t>Гайнуллин</a:t>
            </a:r>
            <a:r>
              <a:rPr lang="ru-RU" b="1" dirty="0" smtClean="0"/>
              <a:t> </a:t>
            </a:r>
            <a:r>
              <a:rPr lang="ru-RU" b="1" dirty="0"/>
              <a:t>«</a:t>
            </a:r>
            <a:r>
              <a:rPr lang="ru-RU" b="1" dirty="0" err="1"/>
              <a:t>Апасым</a:t>
            </a:r>
            <a:r>
              <a:rPr lang="ru-RU" b="1" dirty="0"/>
              <a:t> – </a:t>
            </a:r>
            <a:r>
              <a:rPr lang="ru-RU" b="1" dirty="0" err="1"/>
              <a:t>гомер</a:t>
            </a:r>
            <a:r>
              <a:rPr lang="ru-RU" b="1" dirty="0"/>
              <a:t> </a:t>
            </a:r>
            <a:r>
              <a:rPr lang="ru-RU" b="1" dirty="0" err="1"/>
              <a:t>бишегем</a:t>
            </a:r>
            <a:r>
              <a:rPr lang="ru-RU" b="1" dirty="0"/>
              <a:t>», Казань, 2000</a:t>
            </a:r>
          </a:p>
          <a:p>
            <a:endParaRPr lang="ru-RU" b="1" dirty="0"/>
          </a:p>
          <a:p>
            <a:r>
              <a:rPr lang="ru-RU" b="1" dirty="0" err="1"/>
              <a:t>www.Museum.ru</a:t>
            </a:r>
            <a:endParaRPr lang="ru-RU" b="1" dirty="0"/>
          </a:p>
          <a:p>
            <a:pPr>
              <a:buNone/>
            </a:pPr>
            <a:r>
              <a:rPr lang="ru-RU" b="1" dirty="0"/>
              <a:t> </a:t>
            </a:r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669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> Источники: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4 из 303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3528" y="476672"/>
            <a:ext cx="841441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6009_g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680520" cy="46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27584" y="240613"/>
            <a:ext cx="75227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8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Герб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Апастовского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муниципального района языком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8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символов и аллегорий отражает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8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природно-географические,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89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культурные и экономические и особенности района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8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96744" cy="429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332656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Флаг </a:t>
            </a:r>
          </a:p>
          <a:p>
            <a:pPr algn="ctr"/>
            <a:r>
              <a:rPr lang="ru-RU" sz="2000" b="1" dirty="0" err="1" smtClean="0">
                <a:cs typeface="Times New Roman" pitchFamily="18" charset="0"/>
              </a:rPr>
              <a:t>Апастовского</a:t>
            </a:r>
            <a:r>
              <a:rPr lang="ru-RU" sz="2000" b="1" dirty="0" smtClean="0">
                <a:cs typeface="Times New Roman" pitchFamily="18" charset="0"/>
              </a:rPr>
              <a:t> муниципального района РТ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Краеведческий музей</a:t>
            </a:r>
            <a:endParaRPr lang="ru-RU" dirty="0"/>
          </a:p>
        </p:txBody>
      </p:sp>
      <p:pic>
        <p:nvPicPr>
          <p:cNvPr id="4" name="i-main-pic" descr="Картинка 7 из 303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03648" y="1412776"/>
            <a:ext cx="6480720" cy="452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Автовокзал, здесь же гостиница</a:t>
            </a:r>
            <a:endParaRPr lang="ru-RU" dirty="0"/>
          </a:p>
        </p:txBody>
      </p:sp>
      <p:pic>
        <p:nvPicPr>
          <p:cNvPr id="5122" name="Picture 2" descr="x_062bf2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7056784" cy="433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 творчества «</a:t>
            </a:r>
            <a:r>
              <a:rPr lang="ru-RU" dirty="0" err="1" smtClean="0"/>
              <a:t>Сэлэт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Изображение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984776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Бассейн «</a:t>
            </a:r>
            <a:r>
              <a:rPr lang="ru-RU" dirty="0" err="1" smtClean="0"/>
              <a:t>Дулкын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170" name="i-main-pic" descr="Картинка 221 из 303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187624" y="1556792"/>
            <a:ext cx="6768752" cy="46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_652038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744416" cy="46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301208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</a:t>
            </a:r>
            <a:r>
              <a:rPr lang="ru-RU" sz="2000" b="1" dirty="0" smtClean="0"/>
              <a:t>Аллея героев</a:t>
            </a:r>
            <a:endParaRPr lang="ru-RU" sz="2000" b="1" dirty="0"/>
          </a:p>
        </p:txBody>
      </p:sp>
      <p:pic>
        <p:nvPicPr>
          <p:cNvPr id="6" name="Picture 3" descr="Изображение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3744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076056" y="5294094"/>
            <a:ext cx="356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Памятник В. И. Ленину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</TotalTime>
  <Words>179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Краеведческий музей</vt:lpstr>
      <vt:lpstr>  Автовокзал, здесь же гостиница</vt:lpstr>
      <vt:lpstr>Дом творчества «Сэлэт»</vt:lpstr>
      <vt:lpstr>Бассейн «Дулкын»</vt:lpstr>
      <vt:lpstr>Слайд 9</vt:lpstr>
      <vt:lpstr>Слайд 10</vt:lpstr>
      <vt:lpstr>Слайд 11</vt:lpstr>
      <vt:lpstr>Вид с «птичьего» полёта</vt:lpstr>
      <vt:lpstr>Парк отдыха</vt:lpstr>
      <vt:lpstr>Слайд 14</vt:lpstr>
      <vt:lpstr>Слайд 15</vt:lpstr>
      <vt:lpstr>Слайд 16</vt:lpstr>
      <vt:lpstr>Музей Сара Садыковой в д. Тутаево</vt:lpstr>
      <vt:lpstr>Слайд 18</vt:lpstr>
      <vt:lpstr>                                                                                        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Равиль</dc:creator>
  <cp:lastModifiedBy>Рузиля</cp:lastModifiedBy>
  <cp:revision>26</cp:revision>
  <dcterms:created xsi:type="dcterms:W3CDTF">2012-01-25T13:21:32Z</dcterms:created>
  <dcterms:modified xsi:type="dcterms:W3CDTF">2012-01-29T18:08:00Z</dcterms:modified>
</cp:coreProperties>
</file>