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2" r:id="rId10"/>
    <p:sldId id="263" r:id="rId11"/>
    <p:sldId id="264" r:id="rId12"/>
    <p:sldId id="268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2" r:id="rId25"/>
    <p:sldId id="280" r:id="rId26"/>
  </p:sldIdLst>
  <p:sldSz cx="9144000" cy="6858000" type="screen4x3"/>
  <p:notesSz cx="6858000" cy="97345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6600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799CF7-46A0-464D-80DE-3E0889047D76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CF9A0A-FA46-4B6F-B17C-A495D5AAC3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799CF7-46A0-464D-80DE-3E0889047D76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CF9A0A-FA46-4B6F-B17C-A495D5AAC3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799CF7-46A0-464D-80DE-3E0889047D76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CF9A0A-FA46-4B6F-B17C-A495D5AAC3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799CF7-46A0-464D-80DE-3E0889047D76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CF9A0A-FA46-4B6F-B17C-A495D5AAC3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799CF7-46A0-464D-80DE-3E0889047D76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CF9A0A-FA46-4B6F-B17C-A495D5AAC3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799CF7-46A0-464D-80DE-3E0889047D76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CF9A0A-FA46-4B6F-B17C-A495D5AAC3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799CF7-46A0-464D-80DE-3E0889047D76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CF9A0A-FA46-4B6F-B17C-A495D5AAC3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799CF7-46A0-464D-80DE-3E0889047D76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CF9A0A-FA46-4B6F-B17C-A495D5AAC3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799CF7-46A0-464D-80DE-3E0889047D76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CF9A0A-FA46-4B6F-B17C-A495D5AAC3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799CF7-46A0-464D-80DE-3E0889047D76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CF9A0A-FA46-4B6F-B17C-A495D5AAC3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799CF7-46A0-464D-80DE-3E0889047D76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CF9A0A-FA46-4B6F-B17C-A495D5AAC3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C799CF7-46A0-464D-80DE-3E0889047D76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0CF9A0A-FA46-4B6F-B17C-A495D5AAC3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20688"/>
            <a:ext cx="7815290" cy="33123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ПЛОСКАЯ АППЛИКАЦИЯ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«ЛЬВЁНОК»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(урок труда 3класс)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071942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Выполнила: Тимина Наталья Анатольевна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МБОУ СОШ № 131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г.Уссурийск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8103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Объёмная аппликация </a:t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>из шерстяных ниток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 descr="2011-04-24 (8)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-20000" contrast="10000"/>
          </a:blip>
          <a:stretch>
            <a:fillRect/>
          </a:stretch>
        </p:blipFill>
        <p:spPr>
          <a:xfrm rot="5400000">
            <a:off x="2260861" y="267531"/>
            <a:ext cx="4653134" cy="6655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Объёмная аппликация из бумаги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 descr="2011-04-24 (9)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-20000" contrast="10000"/>
          </a:blip>
          <a:stretch>
            <a:fillRect/>
          </a:stretch>
        </p:blipFill>
        <p:spPr>
          <a:xfrm>
            <a:off x="2357422" y="928670"/>
            <a:ext cx="4429156" cy="5771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Объёмная аппликация </a:t>
            </a:r>
            <a:r>
              <a:rPr lang="ru-RU" dirty="0" smtClean="0">
                <a:solidFill>
                  <a:srgbClr val="0000FF"/>
                </a:solidFill>
              </a:rPr>
              <a:t/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>из </a:t>
            </a:r>
            <a:r>
              <a:rPr lang="ru-RU" dirty="0" smtClean="0">
                <a:solidFill>
                  <a:srgbClr val="0000FF"/>
                </a:solidFill>
              </a:rPr>
              <a:t>бумаги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 descr="2011-04-24 (15)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contrast="10000"/>
          </a:blip>
          <a:stretch>
            <a:fillRect/>
          </a:stretch>
        </p:blipFill>
        <p:spPr>
          <a:xfrm rot="5400000">
            <a:off x="2320231" y="928241"/>
            <a:ext cx="4371288" cy="5628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Объёмная аппликация </a:t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>из бумажных салфеток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 descr="2011-04-24 (10)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-20000"/>
          </a:blip>
          <a:stretch>
            <a:fillRect/>
          </a:stretch>
        </p:blipFill>
        <p:spPr>
          <a:xfrm rot="5400000">
            <a:off x="2386722" y="573718"/>
            <a:ext cx="4122971" cy="6521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Аппликация из фольги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 descr="2011-04-24 (16)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-20000"/>
          </a:blip>
          <a:stretch>
            <a:fillRect/>
          </a:stretch>
        </p:blipFill>
        <p:spPr>
          <a:xfrm>
            <a:off x="2699792" y="1268760"/>
            <a:ext cx="3578466" cy="4554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Аппликация из перьев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7" name="Содержимое 6" descr="2011-04-24 (17)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lum bright="-20000"/>
          </a:blip>
          <a:stretch>
            <a:fillRect/>
          </a:stretch>
        </p:blipFill>
        <p:spPr>
          <a:xfrm>
            <a:off x="395536" y="2708920"/>
            <a:ext cx="4277567" cy="2557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2011-04-24 (18)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lum bright="-20000"/>
          </a:blip>
          <a:stretch>
            <a:fillRect/>
          </a:stretch>
        </p:blipFill>
        <p:spPr>
          <a:xfrm>
            <a:off x="4716016" y="1556792"/>
            <a:ext cx="3930650" cy="4377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6600FF"/>
                </a:solidFill>
              </a:rPr>
              <a:t>«</a:t>
            </a:r>
            <a:r>
              <a:rPr lang="ru-RU" dirty="0" err="1" smtClean="0">
                <a:solidFill>
                  <a:srgbClr val="6600FF"/>
                </a:solidFill>
              </a:rPr>
              <a:t>Тимон</a:t>
            </a:r>
            <a:r>
              <a:rPr lang="ru-RU" dirty="0" smtClean="0">
                <a:solidFill>
                  <a:srgbClr val="6600FF"/>
                </a:solidFill>
              </a:rPr>
              <a:t> и </a:t>
            </a:r>
            <a:r>
              <a:rPr lang="ru-RU" dirty="0" err="1" smtClean="0">
                <a:solidFill>
                  <a:srgbClr val="6600FF"/>
                </a:solidFill>
              </a:rPr>
              <a:t>Пумба</a:t>
            </a:r>
            <a:r>
              <a:rPr lang="ru-RU" dirty="0" smtClean="0">
                <a:solidFill>
                  <a:srgbClr val="6600FF"/>
                </a:solidFill>
              </a:rPr>
              <a:t>»</a:t>
            </a:r>
            <a:endParaRPr lang="ru-RU" dirty="0">
              <a:solidFill>
                <a:srgbClr val="6600FF"/>
              </a:solidFill>
            </a:endParaRPr>
          </a:p>
        </p:txBody>
      </p:sp>
      <p:pic>
        <p:nvPicPr>
          <p:cNvPr id="7" name="Содержимое 6" descr="2011-04-24 (19)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-20000"/>
          </a:blip>
          <a:stretch>
            <a:fillRect/>
          </a:stretch>
        </p:blipFill>
        <p:spPr>
          <a:xfrm>
            <a:off x="2195736" y="1340768"/>
            <a:ext cx="4818004" cy="4403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6600FF"/>
                </a:solidFill>
              </a:rPr>
              <a:t>«Король лев»</a:t>
            </a:r>
            <a:endParaRPr lang="ru-RU" dirty="0">
              <a:solidFill>
                <a:srgbClr val="6600FF"/>
              </a:solidFill>
            </a:endParaRPr>
          </a:p>
        </p:txBody>
      </p:sp>
      <p:pic>
        <p:nvPicPr>
          <p:cNvPr id="10" name="Содержимое 9" descr="2011-04-24 (20)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-20000"/>
          </a:blip>
          <a:stretch>
            <a:fillRect/>
          </a:stretch>
        </p:blipFill>
        <p:spPr>
          <a:xfrm>
            <a:off x="2411760" y="1221438"/>
            <a:ext cx="4061367" cy="4595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6600FF"/>
                </a:solidFill>
              </a:rPr>
              <a:t>«Львёнок и черепаха»</a:t>
            </a:r>
            <a:endParaRPr lang="ru-RU" dirty="0">
              <a:solidFill>
                <a:srgbClr val="6600FF"/>
              </a:solidFill>
            </a:endParaRPr>
          </a:p>
        </p:txBody>
      </p:sp>
      <p:pic>
        <p:nvPicPr>
          <p:cNvPr id="7" name="Содержимое 6" descr="2011-04-24 (21)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lum bright="-20000"/>
          </a:blip>
          <a:stretch>
            <a:fillRect/>
          </a:stretch>
        </p:blipFill>
        <p:spPr>
          <a:xfrm>
            <a:off x="611560" y="1484784"/>
            <a:ext cx="3912241" cy="4279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2011-04-24 (22)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lum bright="-20000"/>
          </a:blip>
          <a:stretch>
            <a:fillRect/>
          </a:stretch>
        </p:blipFill>
        <p:spPr>
          <a:xfrm>
            <a:off x="4788024" y="1556792"/>
            <a:ext cx="3728251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6600FF"/>
                </a:solidFill>
              </a:rPr>
              <a:t>«</a:t>
            </a:r>
            <a:r>
              <a:rPr lang="ru-RU" dirty="0" err="1" smtClean="0">
                <a:solidFill>
                  <a:srgbClr val="6600FF"/>
                </a:solidFill>
              </a:rPr>
              <a:t>Чебурашка</a:t>
            </a:r>
            <a:r>
              <a:rPr lang="ru-RU" dirty="0" smtClean="0">
                <a:solidFill>
                  <a:srgbClr val="6600FF"/>
                </a:solidFill>
              </a:rPr>
              <a:t>»</a:t>
            </a:r>
            <a:endParaRPr lang="ru-RU" dirty="0">
              <a:solidFill>
                <a:srgbClr val="6600FF"/>
              </a:solidFill>
            </a:endParaRPr>
          </a:p>
        </p:txBody>
      </p:sp>
      <p:pic>
        <p:nvPicPr>
          <p:cNvPr id="7" name="Содержимое 6" descr="2011-04-24 (23)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-20000"/>
          </a:blip>
          <a:stretch>
            <a:fillRect/>
          </a:stretch>
        </p:blipFill>
        <p:spPr>
          <a:xfrm rot="5400000">
            <a:off x="2339752" y="-243405"/>
            <a:ext cx="4680520" cy="7416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437112"/>
            <a:ext cx="8183880" cy="10515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Аппликация из войлока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2011-04-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8406" y="1200150"/>
            <a:ext cx="6753225" cy="284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Практическая работа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011-04-24 (24)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-20000"/>
          </a:blip>
          <a:stretch>
            <a:fillRect/>
          </a:stretch>
        </p:blipFill>
        <p:spPr>
          <a:xfrm>
            <a:off x="2987824" y="1700808"/>
            <a:ext cx="3228930" cy="418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460432" cy="9543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обводим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P421047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971600" y="1124744"/>
            <a:ext cx="6336704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48464" cy="8640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вырезаем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P421047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1403648" y="1052736"/>
            <a:ext cx="6156176" cy="4617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36904" cy="7920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наклеиваем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P421048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1331640" y="908720"/>
            <a:ext cx="6732240" cy="5049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0"/>
            <a:ext cx="8352928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оформляем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P421048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 contrast="10000"/>
          </a:blip>
          <a:stretch>
            <a:fillRect/>
          </a:stretch>
        </p:blipFill>
        <p:spPr>
          <a:xfrm>
            <a:off x="1475656" y="1124744"/>
            <a:ext cx="6156176" cy="4617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560840" cy="85496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результат работы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P421048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20000" contrast="10000"/>
          </a:blip>
          <a:stretch>
            <a:fillRect/>
          </a:stretch>
        </p:blipFill>
        <p:spPr>
          <a:xfrm>
            <a:off x="1331640" y="1124744"/>
            <a:ext cx="6324195" cy="4743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560840" cy="102636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Аппликация из берёсты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2011-04-24 (2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 contrast="20000"/>
          </a:blip>
          <a:stretch>
            <a:fillRect/>
          </a:stretch>
        </p:blipFill>
        <p:spPr>
          <a:xfrm>
            <a:off x="2699792" y="1412776"/>
            <a:ext cx="3943910" cy="4642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53244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Аппликация из цветной кожи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2011-04-24 (3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2843808" y="1124744"/>
            <a:ext cx="3168352" cy="4736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2008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Аппликация из ткани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2011-04-24 (4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1331641" y="980728"/>
            <a:ext cx="6264696" cy="4987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620688"/>
            <a:ext cx="8604448" cy="738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Аппликация, вырезанная из чёрной бумаги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2011-04-24 (5)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-20000" contrast="-10000"/>
          </a:blip>
          <a:stretch>
            <a:fillRect/>
          </a:stretch>
        </p:blipFill>
        <p:spPr>
          <a:xfrm>
            <a:off x="323528" y="1340768"/>
            <a:ext cx="4110433" cy="4681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2011-04-24 (6)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lum bright="-20000"/>
          </a:blip>
          <a:stretch>
            <a:fillRect/>
          </a:stretch>
        </p:blipFill>
        <p:spPr>
          <a:xfrm>
            <a:off x="4644008" y="2204864"/>
            <a:ext cx="3930650" cy="276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Плоская аппликация 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 descr="2011-04-24 (11)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lum bright="-20000"/>
          </a:blip>
          <a:stretch>
            <a:fillRect/>
          </a:stretch>
        </p:blipFill>
        <p:spPr>
          <a:xfrm>
            <a:off x="971600" y="1412776"/>
            <a:ext cx="2960964" cy="4389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2011-04-24 (12)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lum bright="-20000"/>
          </a:blip>
          <a:stretch>
            <a:fillRect/>
          </a:stretch>
        </p:blipFill>
        <p:spPr>
          <a:xfrm>
            <a:off x="4716016" y="1268760"/>
            <a:ext cx="3185787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Аппликация + оригами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 descr="2011-04-24 (13)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lum bright="-20000"/>
          </a:blip>
          <a:stretch>
            <a:fillRect/>
          </a:stretch>
        </p:blipFill>
        <p:spPr>
          <a:xfrm>
            <a:off x="1043608" y="1196752"/>
            <a:ext cx="3384376" cy="4676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2011-04-24 (14)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lum bright="-20000"/>
          </a:blip>
          <a:stretch>
            <a:fillRect/>
          </a:stretch>
        </p:blipFill>
        <p:spPr>
          <a:xfrm>
            <a:off x="5220072" y="1412776"/>
            <a:ext cx="2942371" cy="4389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Рванная аппликация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 descr="2011-04-24 (7)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-10000"/>
          </a:blip>
          <a:stretch>
            <a:fillRect/>
          </a:stretch>
        </p:blipFill>
        <p:spPr>
          <a:xfrm rot="5400000">
            <a:off x="2380209" y="652239"/>
            <a:ext cx="4172279" cy="5549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77</TotalTime>
  <Words>79</Words>
  <Application>Microsoft Office PowerPoint</Application>
  <PresentationFormat>Экран (4:3)</PresentationFormat>
  <Paragraphs>28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Аспект</vt:lpstr>
      <vt:lpstr>ПЛОСКАЯ АППЛИКАЦИЯ «ЛЬВЁНОК» (урок труда 3класс)</vt:lpstr>
      <vt:lpstr>Аппликация из войлока</vt:lpstr>
      <vt:lpstr>Аппликация из берёсты</vt:lpstr>
      <vt:lpstr>Аппликация из цветной кожи</vt:lpstr>
      <vt:lpstr>Аппликация из ткани</vt:lpstr>
      <vt:lpstr>Аппликация, вырезанная из чёрной бумаги</vt:lpstr>
      <vt:lpstr>Плоская аппликация </vt:lpstr>
      <vt:lpstr>Аппликация + оригами</vt:lpstr>
      <vt:lpstr>Рванная аппликация</vt:lpstr>
      <vt:lpstr>Объёмная аппликация  из шерстяных ниток</vt:lpstr>
      <vt:lpstr>Объёмная аппликация из бумаги</vt:lpstr>
      <vt:lpstr>Объёмная аппликация  из бумаги</vt:lpstr>
      <vt:lpstr>Объёмная аппликация  из бумажных салфеток</vt:lpstr>
      <vt:lpstr>Аппликация из фольги</vt:lpstr>
      <vt:lpstr>Аппликация из перьев</vt:lpstr>
      <vt:lpstr>«Тимон и Пумба»</vt:lpstr>
      <vt:lpstr>«Король лев»</vt:lpstr>
      <vt:lpstr>«Львёнок и черепаха»</vt:lpstr>
      <vt:lpstr>«Чебурашка»</vt:lpstr>
      <vt:lpstr>Практическая работа</vt:lpstr>
      <vt:lpstr>обводим</vt:lpstr>
      <vt:lpstr>вырезаем</vt:lpstr>
      <vt:lpstr>наклеиваем</vt:lpstr>
      <vt:lpstr>оформляем</vt:lpstr>
      <vt:lpstr>результат работы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ПЛОСКАЯ АППЛИКАЦИЯ «ЛЬВЁНОК» (урок труда 3класс)</dc:title>
  <dc:creator>XTreme</dc:creator>
  <cp:lastModifiedBy>katya</cp:lastModifiedBy>
  <cp:revision>10</cp:revision>
  <dcterms:created xsi:type="dcterms:W3CDTF">2012-01-21T14:00:02Z</dcterms:created>
  <dcterms:modified xsi:type="dcterms:W3CDTF">2012-01-23T07:22:25Z</dcterms:modified>
</cp:coreProperties>
</file>