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E89"/>
    <a:srgbClr val="669900"/>
    <a:srgbClr val="FF9933"/>
    <a:srgbClr val="F8E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BF1DB-CD39-47E6-91B3-845347AF4E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16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AA329-95E0-4BEF-8A32-3BE10202EE9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43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51FAE-7D91-4ECC-9DBD-10B3E304ED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95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44487-5EDF-482B-BDDB-42BD92B3CA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6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E4778-87BF-40AA-92F0-8911074E38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33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7F505-45CC-4EF2-836B-5BEBFEF2468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905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60E28-47C6-4AAD-A041-B0E2A38B791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17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26008-B163-483A-B2E4-450F6DBC898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37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9ADA7-87E4-42EB-A913-7F4DF9D9FE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77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FC059-3F92-4767-94C9-AEE30FA38A7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72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C4A92-C9DF-4D07-8E91-E7D0A10CFA6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85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F29758-D5AE-4EB1-B393-5E3CCF432A0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Задачи на построение </a:t>
            </a:r>
            <a:br>
              <a:rPr lang="ru-RU" dirty="0" smtClean="0"/>
            </a:br>
            <a:r>
              <a:rPr lang="ru-RU" dirty="0" smtClean="0"/>
              <a:t>7 класс</a:t>
            </a:r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Николаева Нина Тарасовна  учитель математики </a:t>
            </a:r>
          </a:p>
          <a:p>
            <a:r>
              <a:rPr lang="ru-RU" dirty="0" smtClean="0"/>
              <a:t>МОУ СОШ им. А.Н. </a:t>
            </a:r>
            <a:r>
              <a:rPr lang="ru-RU" dirty="0" err="1" smtClean="0"/>
              <a:t>Арапова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 l="12507" t="35470" r="69054" b="6197"/>
          <a:stretch>
            <a:fillRect/>
          </a:stretch>
        </p:blipFill>
        <p:spPr bwMode="auto">
          <a:xfrm>
            <a:off x="755576" y="764704"/>
            <a:ext cx="252028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79912" y="908720"/>
            <a:ext cx="47525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 течение многих веков математики проявляли живейший интерес к задачам на построение. Интерес к этим задачам обусловлен не только их красотой и оригинальностью методов решения, но и большой практической ценностью. Проектирование строительства, архитектура, конструирование различной техники основаны на геометрических построениях.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4023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Овал 21"/>
          <p:cNvSpPr/>
          <p:nvPr/>
        </p:nvSpPr>
        <p:spPr>
          <a:xfrm>
            <a:off x="2653989" y="4314003"/>
            <a:ext cx="2397161" cy="226244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1070232" y="1953964"/>
            <a:ext cx="2397161" cy="226244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040" y="532373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Построить угол равный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данному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976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                               </a:t>
            </a:r>
            <a:r>
              <a:rPr lang="ru-RU" dirty="0" smtClean="0"/>
              <a:t>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780562" y="53732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051150" y="34043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501949" y="126876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2268813" y="1460152"/>
            <a:ext cx="2231179" cy="16561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268813" y="3116336"/>
            <a:ext cx="3312368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867375" y="5445224"/>
            <a:ext cx="4016993" cy="2319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Кольцо 22"/>
          <p:cNvSpPr/>
          <p:nvPr/>
        </p:nvSpPr>
        <p:spPr>
          <a:xfrm>
            <a:off x="2555776" y="2389530"/>
            <a:ext cx="1775064" cy="1687542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Кольцо 24"/>
          <p:cNvSpPr/>
          <p:nvPr/>
        </p:nvSpPr>
        <p:spPr>
          <a:xfrm>
            <a:off x="4106935" y="4693786"/>
            <a:ext cx="1775064" cy="1687542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3867375" y="3779808"/>
            <a:ext cx="2160240" cy="16561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904610" y="289102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443308" y="326035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84731" y="191891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80662" y="4283804"/>
                <a:ext cx="535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000" b="1" i="1" smtClean="0">
                              <a:latin typeface="Cambria Math"/>
                            </a:rPr>
                            <m:t>В</m:t>
                          </m:r>
                        </m:e>
                        <m:sub>
                          <m:r>
                            <a:rPr lang="ru-RU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662" y="4283804"/>
                <a:ext cx="535146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347864" y="5333146"/>
                <a:ext cx="5463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000" b="1" i="1" smtClean="0">
                              <a:latin typeface="Cambria Math"/>
                            </a:rPr>
                            <m:t>О</m:t>
                          </m:r>
                        </m:e>
                        <m:sub>
                          <m:r>
                            <a:rPr lang="ru-RU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5333146"/>
                <a:ext cx="546367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972958" y="5477162"/>
                <a:ext cx="5383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000" b="1" i="1" smtClean="0">
                              <a:latin typeface="Cambria Math"/>
                            </a:rPr>
                            <m:t>А</m:t>
                          </m:r>
                        </m:e>
                        <m:sub>
                          <m:r>
                            <a:rPr lang="ru-RU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958" y="5477162"/>
                <a:ext cx="538353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Овал 7"/>
          <p:cNvSpPr/>
          <p:nvPr/>
        </p:nvSpPr>
        <p:spPr>
          <a:xfrm>
            <a:off x="4980612" y="5449847"/>
            <a:ext cx="144016" cy="1496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984731" y="3075686"/>
            <a:ext cx="0" cy="1846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572000" y="5404574"/>
            <a:ext cx="0" cy="1846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3392162" y="3154823"/>
            <a:ext cx="144016" cy="1496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3142276" y="2361820"/>
            <a:ext cx="144016" cy="1496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62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10" grpId="0" animBg="1"/>
      <p:bldP spid="23" grpId="0" animBg="1"/>
      <p:bldP spid="25" grpId="0" animBg="1"/>
      <p:bldP spid="28" grpId="0"/>
      <p:bldP spid="29" grpId="0"/>
      <p:bldP spid="31" grpId="0"/>
      <p:bldP spid="33" grpId="0"/>
      <p:bldP spid="34" grpId="0"/>
      <p:bldP spid="8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биссектрисы</a:t>
            </a:r>
            <a:endParaRPr lang="ru-RU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001" y="1600200"/>
            <a:ext cx="791599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131840" y="4005064"/>
            <a:ext cx="3384376" cy="5760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3131840" y="1844824"/>
            <a:ext cx="2160240" cy="21602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Кольцо 11"/>
          <p:cNvSpPr/>
          <p:nvPr/>
        </p:nvSpPr>
        <p:spPr>
          <a:xfrm>
            <a:off x="3225552" y="2420888"/>
            <a:ext cx="1562472" cy="151216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ольцо 12"/>
          <p:cNvSpPr/>
          <p:nvPr/>
        </p:nvSpPr>
        <p:spPr>
          <a:xfrm>
            <a:off x="3585592" y="3429000"/>
            <a:ext cx="1562472" cy="151216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3131840" y="2996952"/>
            <a:ext cx="3312368" cy="10081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66896" y="3861048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822236" y="277163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83968" y="41490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16016" y="313167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14507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Построение прямой через т. М перпендикулярно данной прямой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835696" y="3789040"/>
            <a:ext cx="5976664" cy="15121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355976" y="3645024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ольцо 6"/>
          <p:cNvSpPr/>
          <p:nvPr/>
        </p:nvSpPr>
        <p:spPr>
          <a:xfrm>
            <a:off x="2267744" y="1700808"/>
            <a:ext cx="4176464" cy="3960440"/>
          </a:xfrm>
          <a:prstGeom prst="donut">
            <a:avLst>
              <a:gd name="adj" fmla="val 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Кольцо 8"/>
          <p:cNvSpPr/>
          <p:nvPr/>
        </p:nvSpPr>
        <p:spPr>
          <a:xfrm>
            <a:off x="827584" y="299695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ольцо 9"/>
          <p:cNvSpPr/>
          <p:nvPr/>
        </p:nvSpPr>
        <p:spPr>
          <a:xfrm>
            <a:off x="4283968" y="227687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2447764" y="3609020"/>
            <a:ext cx="4032448" cy="9361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740352" y="4077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ru-RU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843808" y="45091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84168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9992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60032" y="51571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К</a:t>
            </a:r>
          </a:p>
        </p:txBody>
      </p:sp>
      <p:sp>
        <p:nvSpPr>
          <p:cNvPr id="4" name="Овал 3"/>
          <p:cNvSpPr/>
          <p:nvPr/>
        </p:nvSpPr>
        <p:spPr>
          <a:xfrm>
            <a:off x="2781137" y="4984721"/>
            <a:ext cx="144016" cy="14401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312023" y="4107337"/>
            <a:ext cx="144016" cy="14401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716016" y="5373215"/>
            <a:ext cx="144016" cy="14401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5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5" grpId="0"/>
      <p:bldP spid="16" grpId="0"/>
      <p:bldP spid="18" grpId="0"/>
      <p:bldP spid="4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Построить середину отрезка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24128" y="429309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39752" y="4437112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3707904" y="227687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Кольцо 6"/>
          <p:cNvSpPr/>
          <p:nvPr/>
        </p:nvSpPr>
        <p:spPr>
          <a:xfrm>
            <a:off x="323528" y="242927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6"/>
            <a:endCxn id="4" idx="2"/>
          </p:cNvCxnSpPr>
          <p:nvPr/>
        </p:nvCxnSpPr>
        <p:spPr>
          <a:xfrm flipV="1">
            <a:off x="2411760" y="4329100"/>
            <a:ext cx="3312368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1669368" y="4387416"/>
            <a:ext cx="4725144" cy="21602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3995936" y="4365104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195736" y="40770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66452" y="40050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94244" y="198884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067944" y="392376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51508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" grpId="0" animBg="1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Построить медиану СМ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24128" y="429309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39752" y="4437112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3707904" y="227687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Кольцо 6"/>
          <p:cNvSpPr/>
          <p:nvPr/>
        </p:nvSpPr>
        <p:spPr>
          <a:xfrm>
            <a:off x="323528" y="242927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6"/>
            <a:endCxn id="4" idx="2"/>
          </p:cNvCxnSpPr>
          <p:nvPr/>
        </p:nvCxnSpPr>
        <p:spPr>
          <a:xfrm flipV="1">
            <a:off x="2411760" y="4329100"/>
            <a:ext cx="3312368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1669368" y="4387416"/>
            <a:ext cx="472514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3995936" y="4365104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051720" y="40770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66452" y="40050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94244" y="198884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995936" y="407707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</a:t>
            </a:r>
          </a:p>
        </p:txBody>
      </p:sp>
      <p:cxnSp>
        <p:nvCxnSpPr>
          <p:cNvPr id="17" name="Прямая соединительная линия 16"/>
          <p:cNvCxnSpPr>
            <a:stCxn id="5" idx="3"/>
          </p:cNvCxnSpPr>
          <p:nvPr/>
        </p:nvCxnSpPr>
        <p:spPr>
          <a:xfrm rot="5400000" flipH="1" flipV="1">
            <a:off x="1522204" y="2672916"/>
            <a:ext cx="2653751" cy="9975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3311860" y="1880828"/>
            <a:ext cx="2448272" cy="23762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2411760" y="2780928"/>
            <a:ext cx="2520280" cy="6480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174164" y="14847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405062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" grpId="0" animBg="1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Построить биссектрису СМ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24128" y="429309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39752" y="4437112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1331640" y="-213291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Кольцо 6"/>
          <p:cNvSpPr/>
          <p:nvPr/>
        </p:nvSpPr>
        <p:spPr>
          <a:xfrm>
            <a:off x="755576" y="1556792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6"/>
            <a:endCxn id="4" idx="2"/>
          </p:cNvCxnSpPr>
          <p:nvPr/>
        </p:nvCxnSpPr>
        <p:spPr>
          <a:xfrm flipV="1">
            <a:off x="2411760" y="4329100"/>
            <a:ext cx="3312368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51720" y="40770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66452" y="40050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94244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779912" y="407707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</a:t>
            </a:r>
          </a:p>
        </p:txBody>
      </p:sp>
      <p:cxnSp>
        <p:nvCxnSpPr>
          <p:cNvPr id="17" name="Прямая соединительная линия 16"/>
          <p:cNvCxnSpPr>
            <a:stCxn id="5" idx="3"/>
          </p:cNvCxnSpPr>
          <p:nvPr/>
        </p:nvCxnSpPr>
        <p:spPr>
          <a:xfrm rot="5400000" flipH="1" flipV="1">
            <a:off x="1522204" y="2672916"/>
            <a:ext cx="2653751" cy="9975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3311860" y="1880828"/>
            <a:ext cx="2448272" cy="23762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2066192" y="3126497"/>
            <a:ext cx="3159060" cy="59571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174164" y="148478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27" name="Кольцо 26"/>
          <p:cNvSpPr/>
          <p:nvPr/>
        </p:nvSpPr>
        <p:spPr>
          <a:xfrm>
            <a:off x="2483768" y="1268760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656425" y="347509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577561" y="3127275"/>
            <a:ext cx="144016" cy="14401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73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4" grpId="0"/>
      <p:bldP spid="27" grpId="0" animBg="1"/>
      <p:bldP spid="8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Построить высоту СМ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24128" y="429309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39752" y="4437112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ольцо 6"/>
          <p:cNvSpPr/>
          <p:nvPr/>
        </p:nvSpPr>
        <p:spPr>
          <a:xfrm>
            <a:off x="395536" y="2492896"/>
            <a:ext cx="4032448" cy="3861048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6"/>
            <a:endCxn id="4" idx="2"/>
          </p:cNvCxnSpPr>
          <p:nvPr/>
        </p:nvCxnSpPr>
        <p:spPr>
          <a:xfrm flipV="1">
            <a:off x="2411760" y="4329100"/>
            <a:ext cx="3312368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51720" y="40770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66452" y="40050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94244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779912" y="407707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</a:t>
            </a:r>
          </a:p>
        </p:txBody>
      </p:sp>
      <p:cxnSp>
        <p:nvCxnSpPr>
          <p:cNvPr id="17" name="Прямая соединительная линия 16"/>
          <p:cNvCxnSpPr>
            <a:stCxn id="5" idx="3"/>
          </p:cNvCxnSpPr>
          <p:nvPr/>
        </p:nvCxnSpPr>
        <p:spPr>
          <a:xfrm rot="5400000" flipH="1" flipV="1">
            <a:off x="2314292" y="3032956"/>
            <a:ext cx="1501623" cy="14296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779912" y="2996952"/>
            <a:ext cx="1944215" cy="129614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2483768" y="4293096"/>
            <a:ext cx="2736306" cy="14401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563888" y="256490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27" name="Кольцо 26"/>
          <p:cNvSpPr/>
          <p:nvPr/>
        </p:nvSpPr>
        <p:spPr>
          <a:xfrm>
            <a:off x="3306299" y="2204864"/>
            <a:ext cx="4464496" cy="4248472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23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/>
      <p:bldP spid="27" grpId="0" animBg="1"/>
    </p:bldLst>
  </p:timing>
</p:sld>
</file>

<file path=ppt/theme/theme1.xml><?xml version="1.0" encoding="utf-8"?>
<a:theme xmlns:a="http://schemas.openxmlformats.org/drawingml/2006/main" name="006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006</Template>
  <TotalTime>52</TotalTime>
  <Words>135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006</vt:lpstr>
      <vt:lpstr>Задачи на построение  7 класс</vt:lpstr>
      <vt:lpstr>Презентация PowerPoint</vt:lpstr>
      <vt:lpstr>Построить угол равный данному</vt:lpstr>
      <vt:lpstr>Построение биссектрисы</vt:lpstr>
      <vt:lpstr>Построение прямой через т. М перпендикулярно данной прямой</vt:lpstr>
      <vt:lpstr>Построить середину отрезка</vt:lpstr>
      <vt:lpstr>Построить медиану СМ</vt:lpstr>
      <vt:lpstr>Построить биссектрису СМ</vt:lpstr>
      <vt:lpstr>Построить высоту СМ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построение  7 класс</dc:title>
  <dc:creator>asus</dc:creator>
  <cp:lastModifiedBy>asus</cp:lastModifiedBy>
  <cp:revision>7</cp:revision>
  <cp:lastPrinted>1601-01-01T00:00:00Z</cp:lastPrinted>
  <dcterms:created xsi:type="dcterms:W3CDTF">2011-12-17T17:29:07Z</dcterms:created>
  <dcterms:modified xsi:type="dcterms:W3CDTF">2012-01-26T16:50:35Z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