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E13E-2C11-4572-BBAE-3FA16B743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B661-6604-4F24-A5D5-9D0FD411127C}" type="datetimeFigureOut">
              <a:rPr lang="ru-RU" smtClean="0"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0F451-147D-41D6-841F-9E4628EE9B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.wikipedia.org/wiki/%D0%93%D1%80%D0%B0%D0%B4%D1%83%D1%81_%D0%A6%D0%B5%D0%BB%D1%8C%D1%81%D0%B8%D1%8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06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ru-RU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Вселенная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001056" cy="3709998"/>
          </a:xfrm>
        </p:spPr>
        <p:txBody>
          <a:bodyPr>
            <a:no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Весь окружающий нас мир, в том числе и то, что находится за пределами земли: космическое пространство, планеты, звёзды.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st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517" y="0"/>
            <a:ext cx="104816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Солнечная система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06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db9dd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9400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06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db9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242457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Меркурий.jpg"/>
          <p:cNvPicPr>
            <a:picLocks noChangeAspect="1"/>
          </p:cNvPicPr>
          <p:nvPr/>
        </p:nvPicPr>
        <p:blipFill>
          <a:blip r:embed="rId3"/>
          <a:srcRect r="32912"/>
          <a:stretch>
            <a:fillRect/>
          </a:stretch>
        </p:blipFill>
        <p:spPr bwMode="auto">
          <a:xfrm>
            <a:off x="0" y="928688"/>
            <a:ext cx="3357563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500438" y="357188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</a:rPr>
              <a:t>Меркурий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571875" y="1357313"/>
            <a:ext cx="50006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Меркурий - самая близкая к Солнцу планета Солнечной системы. Расположена на расстоянии 58 млн. км от Солнца. Полный оборот на небе завершает за 88 суток. Солнечные сутки на Меркурии продолжаются 176 дней. Меркурий получает в 7 раз больше солнечной энергии, чем Земля. Температура поверхности на солнечной стороне может подниматься до 400 градусов по Цельсию! В то же самое время, на теневой стороне властвует сильный мороз (-200 градусов по Цельсию).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Венер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500438" y="214313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 Венера</a:t>
            </a:r>
            <a:endParaRPr lang="ru-RU" sz="4000" b="1" i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3857620" y="1571612"/>
            <a:ext cx="49292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вторая по счету планета Солнечной системы.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поверхности достаточно высока, чтобы расплавить свинец, а когда-то на этой планете, возможно, имелись обширные океаны. Венера подходит к Земле на расстояние 45 млн. км - ближе, чем любая другая планета. По своим размерам Венера лишь немного меньше Земли, и масса у нее почти такая же. По этим причинам Венеру иногда называют близнецом или сестрой Земли.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Земля и лу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4214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500438" y="285750"/>
            <a:ext cx="5643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4286250" y="1428750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 - одна из планет Солнечной системы. Она движется вокруг Солнца по эллиптической орбите. Большую часть поверхности Земли (до 71%) занимает Мировой океан.  На современных континентах более распространены равнины, главным образом низменные, а горы - в особенности высокие - занимают незначительную часть поверхности планеты, так же как и глубоководные впадины на дне океана. Суточное вращение земного шара происходит за  23 ч 56 мин 4,1с. Земля имеет единственный естественный </a:t>
            </a:r>
            <a:r>
              <a:rPr lang="ru-RU" sz="7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спутник - Луну.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4286250" y="1428750"/>
            <a:ext cx="457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Луну.</a:t>
            </a:r>
            <a:endParaRPr lang="ru-RU"/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1428750" y="214313"/>
            <a:ext cx="678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</a:rPr>
              <a:t>Луна – спутник Земли.</a:t>
            </a:r>
          </a:p>
        </p:txBody>
      </p:sp>
      <p:pic>
        <p:nvPicPr>
          <p:cNvPr id="12293" name="Рисунок 6" descr="луна67.jpg"/>
          <p:cNvPicPr>
            <a:picLocks noChangeAspect="1"/>
          </p:cNvPicPr>
          <p:nvPr/>
        </p:nvPicPr>
        <p:blipFill>
          <a:blip r:embed="rId3"/>
          <a:srcRect l="44844"/>
          <a:stretch>
            <a:fillRect/>
          </a:stretch>
        </p:blipFill>
        <p:spPr bwMode="auto">
          <a:xfrm>
            <a:off x="0" y="1143000"/>
            <a:ext cx="37861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4214813" y="1285875"/>
            <a:ext cx="457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Луна - планета, спутник Земли. Она вращается вокруг земного шара, который в свою очередь вращается вокруг Солнца. 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Полный оборот вокруг Земли Луна делает за 27 дней и 8 часов, в то же время она вращается вокруг своей оси. 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Луна — мертвое небесное тело: там нет ни атмосферы, ни воды, следовательно, жизнь просто невозможна. Свет Луны - лишь слабое отражение солнечного.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Солнце освещает скрытую от нас сторону Луны, мы ее не видим совсем. Луна - относительно небольшая планета: в диаметре она в 4 раза меньше Земли.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Мар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3786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Bookman Old Style" pitchFamily="18" charset="0"/>
              </a:rPr>
              <a:t>     Марс</a:t>
            </a:r>
            <a:endParaRPr lang="ru-RU" sz="40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>
                <a:solidFill>
                  <a:srgbClr val="000000"/>
                </a:solidFill>
                <a:cs typeface="Times New Roman" pitchFamily="18" charset="0"/>
              </a:rPr>
              <a:t>Марс</a:t>
            </a:r>
            <a:r>
              <a:rPr lang="ru-RU" sz="1000">
                <a:solidFill>
                  <a:srgbClr val="000000"/>
                </a:solidFill>
                <a:cs typeface="Times New Roman" pitchFamily="18" charset="0"/>
              </a:rPr>
              <a:t> - четвёртая по расстоянию от Солнца планета Солнечной системы. По основным физическим характеристикам Марс относится к планетам земной группы. По диаметру он почти вдвое меньше Земли и Венеры. Планета окутана газовой оболочкой - атмосферой, которая имеет меньшую плотность, чем земная. По химическому составу марсианская атмосфера отличается от земной и содержит 95,3% углекислого газа с примесью 2,7% азота, 1,6% аргона, 00,7% окиси углерода, 0,13% кислорода и приблизительно 0,03% водяного пара, содержание которого изменяется, а также примеси неона, криптона, ксенона.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000">
                <a:latin typeface="Times New Roman" pitchFamily="18" charset="0"/>
                <a:cs typeface="Times New Roman" pitchFamily="18" charset="0"/>
              </a:rPr>
              <a:t>Температура поверхности Марса гораздо ниже земной. Максимальная отметка составляет +20 </a:t>
            </a:r>
            <a:r>
              <a:rPr lang="ru-RU" sz="1000" b="1">
                <a:latin typeface="Times New Roman" pitchFamily="18" charset="0"/>
                <a:cs typeface="Times New Roman" pitchFamily="18" charset="0"/>
                <a:hlinkClick r:id="rId4" tooltip="Градус Цельсия"/>
              </a:rPr>
              <a:t>°C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(в полдень, летом на экваторе), минимальная</a:t>
            </a:r>
            <a:r>
              <a:rPr lang="ru-RU" sz="1000">
                <a:latin typeface="Calibri" pitchFamily="34" charset="0"/>
                <a:cs typeface="Times New Roman" pitchFamily="18" charset="0"/>
              </a:rPr>
              <a:t> —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−123 </a:t>
            </a:r>
            <a:r>
              <a:rPr lang="ru-RU" sz="1000" b="1">
                <a:latin typeface="Times New Roman" pitchFamily="18" charset="0"/>
                <a:cs typeface="Times New Roman" pitchFamily="18" charset="0"/>
                <a:hlinkClick r:id="rId4" tooltip="Градус Цельсия"/>
              </a:rPr>
              <a:t>°C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(зимой на полюсах).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000">
                <a:latin typeface="Times New Roman" pitchFamily="18" charset="0"/>
                <a:cs typeface="Times New Roman" pitchFamily="18" charset="0"/>
              </a:rPr>
              <a:t>У Марса есть два естественных спутника Фобос и Деймос. Они гораздо меньше и ближе к планете, чем Луна к Земле.</a:t>
            </a:r>
            <a:endParaRPr lang="ru-RU"/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4357686" y="1000125"/>
            <a:ext cx="41434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Марс - четвёртая по расстоянию от Солнца планета Солнечной системы. Марс относится к планетам земной группы. По диаметру он почти вдвое меньше Земли и Венеры. 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 поверхности Марса гораздо ниже земной. Максимальная отметка составляет +20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Градус Цельсия"/>
              </a:rPr>
              <a:t>°C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 полдень, летом на экваторе), минимальная  −123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Градус Цельсия"/>
              </a:rPr>
              <a:t>°C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(зимой на полюсах).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Марса есть два естественных спутника Фобос и Демос. Они гораздо меньше и ближе к планете, чем Луна к Земле.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Юпитер.jpg"/>
          <p:cNvPicPr>
            <a:picLocks noChangeAspect="1"/>
          </p:cNvPicPr>
          <p:nvPr/>
        </p:nvPicPr>
        <p:blipFill>
          <a:blip r:embed="rId3"/>
          <a:srcRect l="5063" r="24049"/>
          <a:stretch>
            <a:fillRect/>
          </a:stretch>
        </p:blipFill>
        <p:spPr bwMode="auto">
          <a:xfrm>
            <a:off x="0" y="571500"/>
            <a:ext cx="40005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428875" y="285750"/>
            <a:ext cx="428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Юпитер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4071938" y="928688"/>
            <a:ext cx="4714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пятая по расстоянию от Солнца и самая большая планета Солнечной системы - отстоит от Солнца в 5,2 раза дальше, чем Земля, и затрачивает на один оборот по орбите почти 12 лет. Диаметр Юпитера в 11 раз больше диаметра Земли. Период вращения Юпитера - самый короткий из всех планет - 9ч 50 мин 30с на экваторе и 9ч 55мин 40с в средних широтах. Из-за быстрого вращения эта планета имеет сильное сжатие у полюсов. Масса Юпитера равна 318 массам Земли. Атмосфера Юпитера на 74% состоит из водорода и на 26% из гелия. Атмосферный слой имеет толщину около 1000 км. Юпитер имеет 13 спутников.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Сатур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46434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357563" y="285750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Сатурн</a:t>
            </a: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4429125" y="1000125"/>
            <a:ext cx="4714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Вторая по величине среди планет Солнечной системы. Его экваториальный диаметр лишь немного меньше, чем у Юпитера.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Сатурн  окружен кольцами, которые хорошо видны в телескоп в виде "ушек" по обе стороны диска планеты. Плоская система колец опоясывает планету вокруг экватора и нигде не соприкасается с поверхностью. Сквозь все кольца Сатурна просвечивают звёзды. Кольца вращаются вокруг Сатурна, причём  скорость движения внутренних частей больше, чем наружных. Кольца Сатурна не сплошные, а представляют собой плоскую систему из бесконечного количества мелких спутников планеты. Кроме колец, у Сатурна известно 10 спутников. Это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Мимас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Энцелад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Тефия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Диона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Рея, Титан,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Гиперион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Япет, Феба, Янус.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543main_hilight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214842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Космос – огромный мир вне Земли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Уран567.jpg"/>
          <p:cNvPicPr>
            <a:picLocks noChangeAspect="1"/>
          </p:cNvPicPr>
          <p:nvPr/>
        </p:nvPicPr>
        <p:blipFill>
          <a:blip r:embed="rId3"/>
          <a:srcRect r="18382"/>
          <a:stretch>
            <a:fillRect/>
          </a:stretch>
        </p:blipFill>
        <p:spPr bwMode="auto">
          <a:xfrm>
            <a:off x="0" y="0"/>
            <a:ext cx="3732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571875" y="285750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</a:rPr>
              <a:t>Уран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3357563" y="1143000"/>
            <a:ext cx="55006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планета – это не о Земле, а о далекой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многоспутниковой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планете Уран, седьмой по счету от Солнца.</a:t>
            </a:r>
          </a:p>
          <a:p>
            <a:pPr algn="just" eaLnBrk="0" hangingPunct="0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Уран оказался огромным небесным телом, полным сюрпризов. Он обладает 27 (!) спутниками, самые крупные их которых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Миранда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Ариэль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Умбриэль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Титания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Оберон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Корделия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Офелия,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Бианка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Крессида, Дездемона,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Джульета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Порция,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Розалинда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Белинда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на планете длится 84 земных календарных.</a:t>
            </a:r>
          </a:p>
          <a:p>
            <a:pPr algn="just" eaLnBrk="0" hangingPunct="0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Диаметр Урана в 4 раза больше, чем у Земли, а атмосфера состоит из молекулярного водорода, гелия, метана и незначительного количества ацетилена, цианида водорода,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моноксида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углерода.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цвет планеты – это результат поглощения красных лучей атмосферным метаном.</a:t>
            </a:r>
          </a:p>
          <a:p>
            <a:pPr algn="just" eaLnBrk="0" hangingPunct="0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Из-за дальнего расположения планета получает солнечной энергии в 140, а света – в 400 раз меньше, чем наша Земля. Температура на поверхности Урана – газовой планете-гиганте – очень низкая и составляет от -208 до -212 градусов по Цельсию. Зато она очень интенсивно проветривается: ветры, дующие параллельно экватору планеты, несутся со скоростью 140-580 км/ч.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непту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357563" y="214313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Нептун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071938" y="857250"/>
            <a:ext cx="4786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Нептун - одна из больших планет Солнечной системы.</a:t>
            </a:r>
          </a:p>
          <a:p>
            <a:pPr algn="just" eaLnBrk="0" hangingPunct="0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- довольно сложная планета для наблюдений. Только одному космическому аппарату "Вояджер 2" удалось достичь столь удалённой планеты, как Нептун. Детали на поверхности Нептуна различить очень трудно. Поэтому параметры суточного вращения - положение оси, направление и период вращения - определить из наземных наблюдений очень сложно.</a:t>
            </a:r>
          </a:p>
          <a:p>
            <a:pPr algn="just" eaLnBrk="0" hangingPunct="0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планеты - 49,5 тыс. км, что около 4-х земных, масса - около 17 масс Земли. Период обращения вокруг центрального светила - 165 неполных лет. У Нептуна всего два спутника: Тритон и Нереида.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pluto_1.jpg"/>
          <p:cNvPicPr>
            <a:picLocks noChangeAspect="1"/>
          </p:cNvPicPr>
          <p:nvPr/>
        </p:nvPicPr>
        <p:blipFill>
          <a:blip r:embed="rId3"/>
          <a:srcRect l="21310" r="16394"/>
          <a:stretch>
            <a:fillRect/>
          </a:stretch>
        </p:blipFill>
        <p:spPr bwMode="auto">
          <a:xfrm>
            <a:off x="0" y="455613"/>
            <a:ext cx="3632200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429000" y="357188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Плутон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4143375" y="1214438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9 известных больших планет Солнечной системы Плутон наиболее удалён от Солнца. Плутон очень медленно, за 247,7 года, совершает оборот по орбите. Из-за огромной удалённости от Солнца и слабой освещённости изучать Плутон очень сложно. </a:t>
            </a:r>
          </a:p>
          <a:p>
            <a:pPr algn="just" eaLnBrk="0" hangingPunct="0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Поверхность Плутона, нагреваемая Солнцем до минус 220◦ С, покрыта  снегом из замёрзшего метана. Атмосфера планеты разряженная и состоит из газообразного метана с возможной примесью инертных газов.  У Плутона три спутника: Харон, Никс, Гидра.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10588" cy="762000"/>
          </a:xfrm>
          <a:noFill/>
        </p:spPr>
        <p:txBody>
          <a:bodyPr/>
          <a:lstStyle/>
          <a:p>
            <a:r>
              <a:rPr lang="ru-RU" sz="3600" smtClean="0">
                <a:solidFill>
                  <a:srgbClr val="FCF4BA"/>
                </a:solidFill>
                <a:effectLst/>
              </a:rPr>
              <a:t>Астрономическая считалка</a:t>
            </a:r>
          </a:p>
        </p:txBody>
      </p:sp>
      <p:sp>
        <p:nvSpPr>
          <p:cNvPr id="139270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715008" y="914400"/>
            <a:ext cx="3428992" cy="5791200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dirty="0" smtClean="0">
                <a:effectLst/>
              </a:rPr>
              <a:t>    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На Луне жил звездочёт,       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Он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планетам вёл подсчёт:            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Меркурий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- раз,     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Венера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 - два-с,            Три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Земля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  Четыре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Марс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         Пять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Юпитер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    Шесть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Сатурн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    Семь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Уран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          Восьмой -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Н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ептун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Девять - дальше всех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Плутон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...                             Кто не видит - выйдет вон!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66"/>
                </a:solidFill>
                <a:effectLst/>
              </a:rPr>
              <a:t> </a:t>
            </a:r>
          </a:p>
        </p:txBody>
      </p:sp>
      <p:pic>
        <p:nvPicPr>
          <p:cNvPr id="139271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 l="1945" t="1666" r="3107" b="19333"/>
          <a:stretch>
            <a:fillRect/>
          </a:stretch>
        </p:blipFill>
        <p:spPr>
          <a:xfrm>
            <a:off x="0" y="838200"/>
            <a:ext cx="6096000" cy="6019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9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9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285750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32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Солнечную</a:t>
            </a:r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систему входят также: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1071563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Bookman Old Style" pitchFamily="18" charset="0"/>
              </a:rPr>
              <a:t>Астероиды</a:t>
            </a:r>
          </a:p>
        </p:txBody>
      </p:sp>
      <p:pic>
        <p:nvPicPr>
          <p:cNvPr id="5" name="Рисунок 4" descr="Астероид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8813"/>
            <a:ext cx="4357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00750" y="1071563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Bookman Old Style" pitchFamily="18" charset="0"/>
              </a:rPr>
              <a:t>Кометы</a:t>
            </a:r>
          </a:p>
        </p:txBody>
      </p:sp>
      <p:pic>
        <p:nvPicPr>
          <p:cNvPr id="7" name="Рисунок 6" descr="Комет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71688"/>
            <a:ext cx="4214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Проверь себя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Что такое вселенная?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Какие небесные тела вы знаете?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Чем звёзды отличаются от планет?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Что такое Солнце?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Что такое Луна?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Назови все планеты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олнечной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0329"/>
            <a:ext cx="9144000" cy="69483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Древние люди верили, что боги управляют явлениями природы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Прошли века</a:t>
            </a:r>
            <a:endParaRPr lang="ru-RU" dirty="0"/>
          </a:p>
        </p:txBody>
      </p:sp>
      <p:pic>
        <p:nvPicPr>
          <p:cNvPr id="4" name="Picture 4" descr="IMG_12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rcRect l="15112" t="43953" r="21693" b="8432"/>
          <a:stretch>
            <a:fillRect/>
          </a:stretch>
        </p:blipFill>
        <p:spPr bwMode="auto">
          <a:xfrm>
            <a:off x="0" y="1690763"/>
            <a:ext cx="9143999" cy="51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str_nab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6940"/>
            <a:ext cx="9144000" cy="7204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0602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21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06785"/>
            <a:ext cx="9144000" cy="73647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Самая близкая к нам звезда - Солнце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500570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- центральное тело Солнечной системы - представляет собой раскалённый плазменный шар. Солнце - ближайшая к Земле звезда.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db9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7810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Разные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706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Планеты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Содержимое 3" descr="4331_9807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429256" cy="6863929"/>
          </a:xfrm>
        </p:spPr>
      </p:pic>
      <p:sp>
        <p:nvSpPr>
          <p:cNvPr id="5" name="TextBox 4"/>
          <p:cNvSpPr txBox="1"/>
          <p:nvPr/>
        </p:nvSpPr>
        <p:spPr>
          <a:xfrm>
            <a:off x="5500694" y="1285860"/>
            <a:ext cx="3643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Холодные небесные тела, не излучающие собственного света. Одна из планет – Земля.</a:t>
            </a:r>
          </a:p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Луна – спутник Земли.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1224</Words>
  <Application>Microsoft Office PowerPoint</Application>
  <PresentationFormat>Экран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Вселенная</vt:lpstr>
      <vt:lpstr>Космос – огромный мир вне Земли   </vt:lpstr>
      <vt:lpstr>Древние люди верили, что боги управляют явлениями природы</vt:lpstr>
      <vt:lpstr>Прошли века</vt:lpstr>
      <vt:lpstr>Слайд 5</vt:lpstr>
      <vt:lpstr>Звезды</vt:lpstr>
      <vt:lpstr>Самая близкая к нам звезда - Солнце</vt:lpstr>
      <vt:lpstr>Разные звезды</vt:lpstr>
      <vt:lpstr>Планеты</vt:lpstr>
      <vt:lpstr>Солнечная система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Астрономическая считалка</vt:lpstr>
      <vt:lpstr>Слайд 24</vt:lpstr>
      <vt:lpstr>Проверь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Вселенная</dc:title>
  <dc:creator>Бахарева</dc:creator>
  <cp:lastModifiedBy>Бахарева</cp:lastModifiedBy>
  <cp:revision>7</cp:revision>
  <dcterms:created xsi:type="dcterms:W3CDTF">2011-09-08T18:59:58Z</dcterms:created>
  <dcterms:modified xsi:type="dcterms:W3CDTF">2011-09-08T20:01:25Z</dcterms:modified>
</cp:coreProperties>
</file>