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7344816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365104"/>
            <a:ext cx="468052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Учителя начальных </a:t>
            </a:r>
            <a:r>
              <a:rPr lang="ru-RU" dirty="0" smtClean="0"/>
              <a:t>классов: </a:t>
            </a:r>
            <a:r>
              <a:rPr lang="ru-RU" dirty="0" smtClean="0"/>
              <a:t>Лапиной О.Е.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77281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ОКРУЖАЮЩЕМУ МИРУ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19-011-Russkij-osetr-dostigaet-dliny-bolee-2-m-i-massy-okolo-80-k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erp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075240" cy="626469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Глубина Байкала составляет: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б-1639м;                                                о-1575м;                                    м-1637м;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2. Байкал это:                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 – река;                                             о – озеро;                                  б- море;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нерпа это:                    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б – рыба;                                            в – птица;                                 л - млекопитающее;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Какая из рыб не мечет икру, а производит живых личинок: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омуль;                                         о – голомянка;                                  г - осетр;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5. Сколько рек впадает в озеро Байкал: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336;                                                 е – 350;                                                у - 380;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 Какая река вытекает из Байкала: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и – Селенги;            е - Ангара;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 Выбери правильный ответ: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 – экология -наука об озерах;                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лимнология- наука об озерах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Arial Black" pitchFamily="34" charset="0"/>
              </a:rPr>
              <a:t>Когда ты болеешь, все мы больны, 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Arial Black" pitchFamily="34" charset="0"/>
              </a:rPr>
              <a:t>Байкал, ты – хрустальная печень страны!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Arial Black" pitchFamily="34" charset="0"/>
              </a:rPr>
              <a:t>И кто-то добавил из глубины:</a:t>
            </a:r>
          </a:p>
          <a:p>
            <a:pPr>
              <a:spcBef>
                <a:spcPct val="50000"/>
              </a:spcBef>
            </a:pPr>
            <a:r>
              <a:rPr lang="ru-RU" sz="2400" dirty="0" smtClean="0">
                <a:latin typeface="Arial Black" pitchFamily="34" charset="0"/>
              </a:rPr>
              <a:t>Байкал – заповедная совесть страны.</a:t>
            </a:r>
          </a:p>
          <a:p>
            <a:endParaRPr lang="ru-RU" dirty="0"/>
          </a:p>
        </p:txBody>
      </p:sp>
      <p:pic>
        <p:nvPicPr>
          <p:cNvPr id="4" name="Picture 1029" descr="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05064"/>
            <a:ext cx="3312170" cy="2736304"/>
          </a:xfrm>
          <a:prstGeom prst="rect">
            <a:avLst/>
          </a:prstGeom>
          <a:noFill/>
        </p:spPr>
      </p:pic>
      <p:pic>
        <p:nvPicPr>
          <p:cNvPr id="5" name="Picture 1033" descr="bai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9" y="4005064"/>
            <a:ext cx="345670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a3096157f86b385aa2f0582b4c87f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2759588_336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0_75d6_ff8c216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ikal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 В озеро впадает 336 рек. Самая крупная из них – Селенга. И лишь одна река – Ангара вытекает из озера Байкал.</a:t>
            </a:r>
          </a:p>
          <a:p>
            <a:endParaRPr lang="ru-RU" dirty="0"/>
          </a:p>
        </p:txBody>
      </p:sp>
      <p:pic>
        <p:nvPicPr>
          <p:cNvPr id="4" name="Picture 13" descr="ang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312368" cy="2160240"/>
          </a:xfrm>
          <a:prstGeom prst="rect">
            <a:avLst/>
          </a:prstGeom>
          <a:noFill/>
        </p:spPr>
      </p:pic>
      <p:pic>
        <p:nvPicPr>
          <p:cNvPr id="5" name="Picture 8" descr="nature_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3312368" cy="216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494116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Жил-был старик Байкал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было у него много сыновей и одна единственная дочь. Сыновья стараются, собирают  для отца воду, а дочка забирает ее себе и уносит прочь.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Происхождение названия</a:t>
            </a:r>
            <a:br>
              <a:rPr lang="ru-RU" sz="54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spcBef>
                <a:spcPct val="50000"/>
              </a:spcBef>
            </a:pPr>
            <a:r>
              <a:rPr lang="ru-RU" u="sng" dirty="0" smtClean="0">
                <a:solidFill>
                  <a:schemeClr val="accent2"/>
                </a:solidFill>
              </a:rPr>
              <a:t>В далеком  прошлом народы, населяющие берега Байкала, каждый по-своему именовали озеро.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Китайцы в древних хрониках именовали его </a:t>
            </a:r>
            <a:r>
              <a:rPr lang="ru-RU" dirty="0" smtClean="0">
                <a:solidFill>
                  <a:schemeClr val="accent2"/>
                </a:solidFill>
              </a:rPr>
              <a:t>«</a:t>
            </a:r>
            <a:r>
              <a:rPr lang="ru-RU" b="1" dirty="0" err="1" smtClean="0">
                <a:solidFill>
                  <a:schemeClr val="accent2"/>
                </a:solidFill>
              </a:rPr>
              <a:t>Бэйхай</a:t>
            </a:r>
            <a:r>
              <a:rPr lang="ru-RU" b="1" dirty="0" smtClean="0">
                <a:solidFill>
                  <a:schemeClr val="accent2"/>
                </a:solidFill>
              </a:rPr>
              <a:t>» - «северное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море»,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эвенки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называли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его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Ламу – «море»,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бурят-монголы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–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«</a:t>
            </a:r>
            <a:r>
              <a:rPr lang="ru-RU" b="1" dirty="0" err="1" smtClean="0">
                <a:solidFill>
                  <a:schemeClr val="accent2"/>
                </a:solidFill>
              </a:rPr>
              <a:t>Байгаал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-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далай</a:t>
            </a:r>
            <a:r>
              <a:rPr lang="ru-RU" b="1" dirty="0" smtClean="0">
                <a:solidFill>
                  <a:schemeClr val="accent2"/>
                </a:solidFill>
              </a:rPr>
              <a:t>» - « большой водоем».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Происхождение названия «Байкал» точно не установлено. Наиболее распространена версия, что «Байкал» - слово тюрко-язычное, происходит от «бай» - богатый, «куль» - озеро, что значит «богатое озеро».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После выхода отряда </a:t>
            </a:r>
            <a:r>
              <a:rPr lang="ru-RU" dirty="0" err="1" smtClean="0"/>
              <a:t>Курбата</a:t>
            </a:r>
            <a:r>
              <a:rPr lang="ru-RU" dirty="0" smtClean="0"/>
              <a:t> Иванова на берег озера русские перешли на бурятское название(до этого употреблялось эвенкийское «Ламу») «</a:t>
            </a:r>
            <a:r>
              <a:rPr lang="ru-RU" dirty="0" err="1" smtClean="0"/>
              <a:t>Байгаал</a:t>
            </a:r>
            <a:r>
              <a:rPr lang="ru-RU" dirty="0" smtClean="0"/>
              <a:t>». При этом они лингвистически приспособили его к своему языку – Байкал, заменив характерное для бурят «г» на более привычное для русского языка «к».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Флора Байкала</a:t>
            </a:r>
            <a:r>
              <a:rPr lang="ru-RU" sz="2800" dirty="0" smtClean="0">
                <a:solidFill>
                  <a:srgbClr val="339933"/>
                </a:solidFill>
              </a:rPr>
              <a:t> –1085 видов растений </a:t>
            </a: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Фауна Байкала</a:t>
            </a:r>
            <a:r>
              <a:rPr lang="ru-RU" sz="2800" dirty="0" smtClean="0">
                <a:solidFill>
                  <a:srgbClr val="339933"/>
                </a:solidFill>
              </a:rPr>
              <a:t> –1550 видов животных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5" name="Picture 6" descr="Нер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816424" cy="3528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7984" y="3105835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75% - эндемики, в том числе  голомянка, нерпа, байкальский омуль.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</TotalTime>
  <Words>277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</vt:lpstr>
      <vt:lpstr>Слайд 2</vt:lpstr>
      <vt:lpstr>Слайд 3</vt:lpstr>
      <vt:lpstr>Слайд 4</vt:lpstr>
      <vt:lpstr>Слайд 5</vt:lpstr>
      <vt:lpstr>Слайд 6</vt:lpstr>
      <vt:lpstr>Происхождение названия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Тема:Озеро Байкал </dc:title>
  <cp:lastModifiedBy>Admin</cp:lastModifiedBy>
  <cp:revision>18</cp:revision>
  <dcterms:modified xsi:type="dcterms:W3CDTF">2012-05-29T18:39:54Z</dcterms:modified>
</cp:coreProperties>
</file>