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57" r:id="rId5"/>
    <p:sldId id="258" r:id="rId6"/>
    <p:sldId id="259" r:id="rId7"/>
    <p:sldId id="261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462" y="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png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08E5F-3DDE-45CF-9EAD-1B0DF4FA5108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760E6-CEE6-4DAA-B4B3-A341D364D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8179A-73C8-4A94-97CF-861F8FC888C2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B2A6-96BF-424F-BD26-D1A5FE9D2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14C16-7BBF-44C3-9F91-2B8598D51271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C83AB-F222-4692-B18F-50F4356FB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A53D1-E636-49F0-A7FB-EFF34E1CCAAA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6AA4C-6E51-488F-93F6-3EA44E4EB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C41D4-2174-4102-816E-B0DAF45C8560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423A5-2551-4DFB-A61E-973FF4538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1199B-1803-4926-B99A-6FACD1137BD9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9C1A9-3623-4A76-99CE-D596809B6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B78F2-1F64-42F3-9604-C2B77EFB94CE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EE4F6-734E-4C6E-9098-74D13B12F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2F8DA-FCDB-48C8-885D-DF8216BAA330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D0AA3-A311-49A6-AB7E-BDD1E2BD3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01060-05B8-4C51-BC44-1DCD1B5A8BCD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CBF9A-CCD4-4FB2-80F3-D72D3323A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7102A-21A7-4E17-931A-100AFCC2A3B4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114AF-451C-40A4-883E-ADC8361EE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372DA-B488-49F0-B308-DEA87D4FE9C9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E06B9-E8B9-42A7-A436-6127A7D03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CB8413-12FC-4E7C-A24F-D858A6F73728}" type="datetimeFigureOut">
              <a:rPr lang="ru-RU"/>
              <a:pPr>
                <a:defRPr/>
              </a:pPr>
              <a:t>01.06.2012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7FABB-D212-48D2-895E-6CC812B59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FEB80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00ADD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38" y="2286000"/>
            <a:ext cx="57150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642918"/>
            <a:ext cx="7929618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Урок – игра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«Гуси - лебеди»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4038600" cy="571504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«Вот ты и твои друзья-ученики сначала покажите, как вы умны и внимательны. Я буду задавать вам трудные вопросы, а вы отвечайте. Ответите – забирайте братца. Не ответите – ступайте доучиваться, а только тем, кто не хочет учиться, я ребёнка не доверю».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22825" y="17502188"/>
            <a:ext cx="1830388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84480"/>
            <a:ext cx="2714644" cy="38237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4" cstate="email"/>
          <a:srcRect l="9689"/>
          <a:stretch>
            <a:fillRect/>
          </a:stretch>
        </p:blipFill>
        <p:spPr>
          <a:xfrm>
            <a:off x="5429256" y="3357562"/>
            <a:ext cx="2286016" cy="292895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2858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Отметить знаком «+» правильные ответы, и «- » - ошибочные.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857375"/>
          <a:ext cx="8229600" cy="4411663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Вариант 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Вариант 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№1.  Любое положительное число больше 0.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№1.Любое отрицательное число больше 0.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№2.Издвух положительных чисел большим будет то, у которого модуль больше.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№2.  Любое положительное число меньше любого отрицательного.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№3. Любое положительное число меньше 0.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№3. Любое отрицательное число меньше 0.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№4. Если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|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5 ,                    </a:t>
                      </a:r>
                    </a:p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то х = 5, х = -5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№4. Если   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-4 , то х = -4, х = 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№5. Верно ли, что </a:t>
                      </a:r>
                    </a:p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-34,1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&gt;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-34, 01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№5.  Верно ли, что  -8,9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&lt;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№6. Установите, что больше: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- ¾     или     -1?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№6. Установите, что больше: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-1/6    или   -1/7?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8000" dirty="0" smtClean="0">
              <a:solidFill>
                <a:srgbClr val="FF0000"/>
              </a:solidFill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8000" dirty="0" smtClean="0">
                <a:solidFill>
                  <a:srgbClr val="FF0000"/>
                </a:solidFill>
              </a:rPr>
              <a:t>Молодцы!!!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55578" y="2967335"/>
            <a:ext cx="383284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Молодцы!!!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285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282" y="214290"/>
            <a:ext cx="4537072" cy="6500834"/>
          </a:xfrm>
          <a:ln>
            <a:noFill/>
          </a:ln>
          <a:effectLst>
            <a:softEdge rad="112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5072066" y="214290"/>
            <a:ext cx="3786214" cy="56323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Утащили гуси – лебеди, а его сестрица бросилась их догонять. Бежала – бежала и видит: течет речка. </a:t>
            </a:r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4000" b="1" dirty="0" smtClean="0"/>
              <a:t>«</a:t>
            </a:r>
            <a:r>
              <a:rPr lang="ru-RU" sz="4000" b="1" dirty="0"/>
              <a:t>Угадай мои загадки, тогда пропущу». 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28660" y="1428736"/>
            <a:ext cx="7358115" cy="4714908"/>
          </a:xfrm>
          <a:ln>
            <a:noFill/>
          </a:ln>
          <a:effectLst>
            <a:softEdge rad="112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Blip>
                <a:blip r:embed="rId2"/>
              </a:buBlip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Если у моего истока пустить бумажный кораблик, то к устью он доберётся через 22 800 с. Сколько минут и сколько часов будет плыть кораблик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Blip>
                <a:blip r:embed="rId2"/>
              </a:buBlip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Бумажный кораблик проплывёт от моего истока </a:t>
            </a:r>
            <a:r>
              <a:rPr lang="ru-RU" sz="2800" dirty="0" smtClean="0">
                <a:latin typeface="Times New Roman"/>
                <a:ea typeface="Calibri"/>
              </a:rPr>
              <a:t>    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 Сколько часов ему осталось плыть до устья?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0246" name="Picture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5" y="3643313"/>
            <a:ext cx="500063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3"/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900">
                <a:ea typeface="Calibri" pitchFamily="34" charset="0"/>
              </a:rPr>
              <a:t> </a:t>
            </a:r>
            <a:endParaRPr lang="ru-RU">
              <a:ea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7015154" cy="2011354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4900" b="1" dirty="0" smtClean="0"/>
              <a:t>«</a:t>
            </a:r>
            <a:r>
              <a:rPr lang="ru-RU" sz="4900" b="1" dirty="0"/>
              <a:t>Милый дружок, съешь пирожок, </a:t>
            </a:r>
            <a:r>
              <a:rPr lang="ru-RU" sz="4900" b="1" dirty="0" smtClean="0"/>
              <a:t>укажу </a:t>
            </a:r>
            <a:r>
              <a:rPr lang="ru-RU" sz="4900" b="1" dirty="0"/>
              <a:t>путь». </a:t>
            </a:r>
            <a:br>
              <a:rPr lang="ru-RU" sz="4900" b="1" dirty="0"/>
            </a:br>
            <a:endParaRPr lang="ru-RU" sz="4900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14546" y="2714620"/>
            <a:ext cx="4167419" cy="371098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034" y="785795"/>
            <a:ext cx="2965479" cy="4857783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каждой доле указана её масса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ли девочка одна съесть такой пирог?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Подсчитайте его массу.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graphicFrame>
        <p:nvGraphicFramePr>
          <p:cNvPr id="1033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575050" y="857250"/>
          <a:ext cx="5111750" cy="5391150"/>
        </p:xfrm>
        <a:graphic>
          <a:graphicData uri="http://schemas.openxmlformats.org/presentationml/2006/ole">
            <p:oleObj spid="_x0000_s1033" r:id="rId3" imgW="5114987" imgH="5389331" progId="Excel.Chart.8">
              <p:embed/>
            </p:oleObj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143375" y="3500438"/>
          <a:ext cx="1370013" cy="1071562"/>
        </p:xfrm>
        <a:graphic>
          <a:graphicData uri="http://schemas.openxmlformats.org/presentationml/2006/ole">
            <p:oleObj spid="_x0000_s1026" name="Формула" r:id="rId4" imgW="291960" imgH="2286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429250" y="1643063"/>
          <a:ext cx="642938" cy="1246187"/>
        </p:xfrm>
        <a:graphic>
          <a:graphicData uri="http://schemas.openxmlformats.org/presentationml/2006/ole">
            <p:oleObj spid="_x0000_s1027" name="Формула" r:id="rId5" imgW="203040" imgH="39348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286250" y="2214563"/>
          <a:ext cx="1222375" cy="1000125"/>
        </p:xfrm>
        <a:graphic>
          <a:graphicData uri="http://schemas.openxmlformats.org/presentationml/2006/ole">
            <p:oleObj spid="_x0000_s1028" name="Формула" r:id="rId6" imgW="279360" imgH="22860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6286500" y="3071813"/>
          <a:ext cx="1428750" cy="1285875"/>
        </p:xfrm>
        <a:graphic>
          <a:graphicData uri="http://schemas.openxmlformats.org/presentationml/2006/ole">
            <p:oleObj spid="_x0000_s1029" name="Формула" r:id="rId7" imgW="253800" imgH="228600" progId="Equation.3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35743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i="1" dirty="0" smtClean="0"/>
              <a:t>Надо </a:t>
            </a:r>
            <a:r>
              <a:rPr lang="ru-RU" sz="4000" b="1" i="1" dirty="0"/>
              <a:t>ответить на следующие вопросы яблоньки: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pSp>
        <p:nvGrpSpPr>
          <p:cNvPr id="12293" name="Group 6"/>
          <p:cNvGrpSpPr>
            <a:grpSpLocks noChangeAspect="1"/>
          </p:cNvGrpSpPr>
          <p:nvPr/>
        </p:nvGrpSpPr>
        <p:grpSpPr bwMode="auto">
          <a:xfrm>
            <a:off x="2357438" y="2786063"/>
            <a:ext cx="4714875" cy="2740025"/>
            <a:chOff x="1853" y="1665"/>
            <a:chExt cx="2710" cy="1578"/>
          </a:xfrm>
        </p:grpSpPr>
        <p:sp>
          <p:nvSpPr>
            <p:cNvPr id="12366" name="AutoShape 5"/>
            <p:cNvSpPr>
              <a:spLocks noChangeAspect="1" noChangeArrowheads="1" noTextEdit="1"/>
            </p:cNvSpPr>
            <p:nvPr/>
          </p:nvSpPr>
          <p:spPr bwMode="auto">
            <a:xfrm>
              <a:off x="2385" y="1665"/>
              <a:ext cx="90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7" name="Freeform 7"/>
            <p:cNvSpPr>
              <a:spLocks/>
            </p:cNvSpPr>
            <p:nvPr/>
          </p:nvSpPr>
          <p:spPr bwMode="auto">
            <a:xfrm>
              <a:off x="3496" y="1871"/>
              <a:ext cx="898" cy="1358"/>
            </a:xfrm>
            <a:custGeom>
              <a:avLst/>
              <a:gdLst>
                <a:gd name="T0" fmla="*/ 1400 w 1796"/>
                <a:gd name="T1" fmla="*/ 74 h 2717"/>
                <a:gd name="T2" fmla="*/ 868 w 1796"/>
                <a:gd name="T3" fmla="*/ 43 h 2717"/>
                <a:gd name="T4" fmla="*/ 370 w 1796"/>
                <a:gd name="T5" fmla="*/ 16 h 2717"/>
                <a:gd name="T6" fmla="*/ 35 w 1796"/>
                <a:gd name="T7" fmla="*/ 0 h 2717"/>
                <a:gd name="T8" fmla="*/ 160 w 1796"/>
                <a:gd name="T9" fmla="*/ 2715 h 2717"/>
                <a:gd name="T10" fmla="*/ 647 w 1796"/>
                <a:gd name="T11" fmla="*/ 2698 h 2717"/>
                <a:gd name="T12" fmla="*/ 957 w 1796"/>
                <a:gd name="T13" fmla="*/ 1892 h 2717"/>
                <a:gd name="T14" fmla="*/ 770 w 1796"/>
                <a:gd name="T15" fmla="*/ 1415 h 2717"/>
                <a:gd name="T16" fmla="*/ 643 w 1796"/>
                <a:gd name="T17" fmla="*/ 1334 h 2717"/>
                <a:gd name="T18" fmla="*/ 431 w 1796"/>
                <a:gd name="T19" fmla="*/ 1395 h 2717"/>
                <a:gd name="T20" fmla="*/ 187 w 1796"/>
                <a:gd name="T21" fmla="*/ 1366 h 2717"/>
                <a:gd name="T22" fmla="*/ 170 w 1796"/>
                <a:gd name="T23" fmla="*/ 1285 h 2717"/>
                <a:gd name="T24" fmla="*/ 370 w 1796"/>
                <a:gd name="T25" fmla="*/ 1325 h 2717"/>
                <a:gd name="T26" fmla="*/ 585 w 1796"/>
                <a:gd name="T27" fmla="*/ 1324 h 2717"/>
                <a:gd name="T28" fmla="*/ 406 w 1796"/>
                <a:gd name="T29" fmla="*/ 1188 h 2717"/>
                <a:gd name="T30" fmla="*/ 210 w 1796"/>
                <a:gd name="T31" fmla="*/ 1004 h 2717"/>
                <a:gd name="T32" fmla="*/ 123 w 1796"/>
                <a:gd name="T33" fmla="*/ 817 h 2717"/>
                <a:gd name="T34" fmla="*/ 168 w 1796"/>
                <a:gd name="T35" fmla="*/ 756 h 2717"/>
                <a:gd name="T36" fmla="*/ 233 w 1796"/>
                <a:gd name="T37" fmla="*/ 836 h 2717"/>
                <a:gd name="T38" fmla="*/ 374 w 1796"/>
                <a:gd name="T39" fmla="*/ 1040 h 2717"/>
                <a:gd name="T40" fmla="*/ 489 w 1796"/>
                <a:gd name="T41" fmla="*/ 985 h 2717"/>
                <a:gd name="T42" fmla="*/ 591 w 1796"/>
                <a:gd name="T43" fmla="*/ 421 h 2717"/>
                <a:gd name="T44" fmla="*/ 678 w 1796"/>
                <a:gd name="T45" fmla="*/ 412 h 2717"/>
                <a:gd name="T46" fmla="*/ 628 w 1796"/>
                <a:gd name="T47" fmla="*/ 589 h 2717"/>
                <a:gd name="T48" fmla="*/ 560 w 1796"/>
                <a:gd name="T49" fmla="*/ 1063 h 2717"/>
                <a:gd name="T50" fmla="*/ 739 w 1796"/>
                <a:gd name="T51" fmla="*/ 1312 h 2717"/>
                <a:gd name="T52" fmla="*/ 928 w 1796"/>
                <a:gd name="T53" fmla="*/ 1499 h 2717"/>
                <a:gd name="T54" fmla="*/ 953 w 1796"/>
                <a:gd name="T55" fmla="*/ 1353 h 2717"/>
                <a:gd name="T56" fmla="*/ 993 w 1796"/>
                <a:gd name="T57" fmla="*/ 1172 h 2717"/>
                <a:gd name="T58" fmla="*/ 1043 w 1796"/>
                <a:gd name="T59" fmla="*/ 876 h 2717"/>
                <a:gd name="T60" fmla="*/ 814 w 1796"/>
                <a:gd name="T61" fmla="*/ 723 h 2717"/>
                <a:gd name="T62" fmla="*/ 687 w 1796"/>
                <a:gd name="T63" fmla="*/ 568 h 2717"/>
                <a:gd name="T64" fmla="*/ 768 w 1796"/>
                <a:gd name="T65" fmla="*/ 568 h 2717"/>
                <a:gd name="T66" fmla="*/ 957 w 1796"/>
                <a:gd name="T67" fmla="*/ 762 h 2717"/>
                <a:gd name="T68" fmla="*/ 1105 w 1796"/>
                <a:gd name="T69" fmla="*/ 876 h 2717"/>
                <a:gd name="T70" fmla="*/ 1194 w 1796"/>
                <a:gd name="T71" fmla="*/ 688 h 2717"/>
                <a:gd name="T72" fmla="*/ 1196 w 1796"/>
                <a:gd name="T73" fmla="*/ 427 h 2717"/>
                <a:gd name="T74" fmla="*/ 1263 w 1796"/>
                <a:gd name="T75" fmla="*/ 373 h 2717"/>
                <a:gd name="T76" fmla="*/ 1332 w 1796"/>
                <a:gd name="T77" fmla="*/ 686 h 2717"/>
                <a:gd name="T78" fmla="*/ 1134 w 1796"/>
                <a:gd name="T79" fmla="*/ 1028 h 2717"/>
                <a:gd name="T80" fmla="*/ 1392 w 1796"/>
                <a:gd name="T81" fmla="*/ 893 h 2717"/>
                <a:gd name="T82" fmla="*/ 1594 w 1796"/>
                <a:gd name="T83" fmla="*/ 723 h 2717"/>
                <a:gd name="T84" fmla="*/ 1673 w 1796"/>
                <a:gd name="T85" fmla="*/ 703 h 2717"/>
                <a:gd name="T86" fmla="*/ 1621 w 1796"/>
                <a:gd name="T87" fmla="*/ 844 h 2717"/>
                <a:gd name="T88" fmla="*/ 1425 w 1796"/>
                <a:gd name="T89" fmla="*/ 978 h 2717"/>
                <a:gd name="T90" fmla="*/ 1234 w 1796"/>
                <a:gd name="T91" fmla="*/ 1035 h 2717"/>
                <a:gd name="T92" fmla="*/ 1065 w 1796"/>
                <a:gd name="T93" fmla="*/ 1167 h 2717"/>
                <a:gd name="T94" fmla="*/ 1313 w 1796"/>
                <a:gd name="T95" fmla="*/ 1317 h 2717"/>
                <a:gd name="T96" fmla="*/ 1596 w 1796"/>
                <a:gd name="T97" fmla="*/ 1392 h 2717"/>
                <a:gd name="T98" fmla="*/ 1580 w 1796"/>
                <a:gd name="T99" fmla="*/ 1468 h 2717"/>
                <a:gd name="T100" fmla="*/ 1292 w 1796"/>
                <a:gd name="T101" fmla="*/ 1373 h 2717"/>
                <a:gd name="T102" fmla="*/ 1047 w 1796"/>
                <a:gd name="T103" fmla="*/ 1203 h 2717"/>
                <a:gd name="T104" fmla="*/ 978 w 1796"/>
                <a:gd name="T105" fmla="*/ 1341 h 2717"/>
                <a:gd name="T106" fmla="*/ 982 w 1796"/>
                <a:gd name="T107" fmla="*/ 1337 h 2717"/>
                <a:gd name="T108" fmla="*/ 982 w 1796"/>
                <a:gd name="T109" fmla="*/ 1337 h 2717"/>
                <a:gd name="T110" fmla="*/ 1047 w 1796"/>
                <a:gd name="T111" fmla="*/ 2251 h 2717"/>
                <a:gd name="T112" fmla="*/ 1282 w 1796"/>
                <a:gd name="T113" fmla="*/ 2669 h 2717"/>
                <a:gd name="T114" fmla="*/ 1632 w 1796"/>
                <a:gd name="T115" fmla="*/ 2654 h 271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96"/>
                <a:gd name="T175" fmla="*/ 0 h 2717"/>
                <a:gd name="T176" fmla="*/ 1796 w 1796"/>
                <a:gd name="T177" fmla="*/ 2717 h 271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96" h="2717">
                  <a:moveTo>
                    <a:pt x="1796" y="94"/>
                  </a:moveTo>
                  <a:lnTo>
                    <a:pt x="1748" y="92"/>
                  </a:lnTo>
                  <a:lnTo>
                    <a:pt x="1696" y="89"/>
                  </a:lnTo>
                  <a:lnTo>
                    <a:pt x="1640" y="87"/>
                  </a:lnTo>
                  <a:lnTo>
                    <a:pt x="1584" y="84"/>
                  </a:lnTo>
                  <a:lnTo>
                    <a:pt x="1525" y="80"/>
                  </a:lnTo>
                  <a:lnTo>
                    <a:pt x="1463" y="77"/>
                  </a:lnTo>
                  <a:lnTo>
                    <a:pt x="1400" y="74"/>
                  </a:lnTo>
                  <a:lnTo>
                    <a:pt x="1336" y="70"/>
                  </a:lnTo>
                  <a:lnTo>
                    <a:pt x="1271" y="67"/>
                  </a:lnTo>
                  <a:lnTo>
                    <a:pt x="1205" y="63"/>
                  </a:lnTo>
                  <a:lnTo>
                    <a:pt x="1138" y="60"/>
                  </a:lnTo>
                  <a:lnTo>
                    <a:pt x="1070" y="55"/>
                  </a:lnTo>
                  <a:lnTo>
                    <a:pt x="1003" y="51"/>
                  </a:lnTo>
                  <a:lnTo>
                    <a:pt x="934" y="48"/>
                  </a:lnTo>
                  <a:lnTo>
                    <a:pt x="868" y="43"/>
                  </a:lnTo>
                  <a:lnTo>
                    <a:pt x="801" y="40"/>
                  </a:lnTo>
                  <a:lnTo>
                    <a:pt x="736" y="36"/>
                  </a:lnTo>
                  <a:lnTo>
                    <a:pt x="670" y="31"/>
                  </a:lnTo>
                  <a:lnTo>
                    <a:pt x="607" y="28"/>
                  </a:lnTo>
                  <a:lnTo>
                    <a:pt x="545" y="24"/>
                  </a:lnTo>
                  <a:lnTo>
                    <a:pt x="483" y="21"/>
                  </a:lnTo>
                  <a:lnTo>
                    <a:pt x="426" y="17"/>
                  </a:lnTo>
                  <a:lnTo>
                    <a:pt x="370" y="16"/>
                  </a:lnTo>
                  <a:lnTo>
                    <a:pt x="316" y="12"/>
                  </a:lnTo>
                  <a:lnTo>
                    <a:pt x="266" y="9"/>
                  </a:lnTo>
                  <a:lnTo>
                    <a:pt x="220" y="7"/>
                  </a:lnTo>
                  <a:lnTo>
                    <a:pt x="175" y="6"/>
                  </a:lnTo>
                  <a:lnTo>
                    <a:pt x="133" y="4"/>
                  </a:lnTo>
                  <a:lnTo>
                    <a:pt x="97" y="2"/>
                  </a:lnTo>
                  <a:lnTo>
                    <a:pt x="64" y="0"/>
                  </a:lnTo>
                  <a:lnTo>
                    <a:pt x="35" y="0"/>
                  </a:lnTo>
                  <a:lnTo>
                    <a:pt x="12" y="0"/>
                  </a:lnTo>
                  <a:lnTo>
                    <a:pt x="10" y="606"/>
                  </a:lnTo>
                  <a:lnTo>
                    <a:pt x="6" y="1485"/>
                  </a:lnTo>
                  <a:lnTo>
                    <a:pt x="2" y="2303"/>
                  </a:lnTo>
                  <a:lnTo>
                    <a:pt x="0" y="2717"/>
                  </a:lnTo>
                  <a:lnTo>
                    <a:pt x="52" y="2717"/>
                  </a:lnTo>
                  <a:lnTo>
                    <a:pt x="106" y="2717"/>
                  </a:lnTo>
                  <a:lnTo>
                    <a:pt x="160" y="2715"/>
                  </a:lnTo>
                  <a:lnTo>
                    <a:pt x="218" y="2713"/>
                  </a:lnTo>
                  <a:lnTo>
                    <a:pt x="276" y="2711"/>
                  </a:lnTo>
                  <a:lnTo>
                    <a:pt x="335" y="2710"/>
                  </a:lnTo>
                  <a:lnTo>
                    <a:pt x="395" y="2708"/>
                  </a:lnTo>
                  <a:lnTo>
                    <a:pt x="456" y="2706"/>
                  </a:lnTo>
                  <a:lnTo>
                    <a:pt x="520" y="2703"/>
                  </a:lnTo>
                  <a:lnTo>
                    <a:pt x="583" y="2701"/>
                  </a:lnTo>
                  <a:lnTo>
                    <a:pt x="647" y="2698"/>
                  </a:lnTo>
                  <a:lnTo>
                    <a:pt x="712" y="2694"/>
                  </a:lnTo>
                  <a:lnTo>
                    <a:pt x="778" y="2693"/>
                  </a:lnTo>
                  <a:lnTo>
                    <a:pt x="843" y="2689"/>
                  </a:lnTo>
                  <a:lnTo>
                    <a:pt x="911" y="2686"/>
                  </a:lnTo>
                  <a:lnTo>
                    <a:pt x="976" y="2683"/>
                  </a:lnTo>
                  <a:lnTo>
                    <a:pt x="953" y="2426"/>
                  </a:lnTo>
                  <a:lnTo>
                    <a:pt x="949" y="2160"/>
                  </a:lnTo>
                  <a:lnTo>
                    <a:pt x="957" y="1892"/>
                  </a:lnTo>
                  <a:lnTo>
                    <a:pt x="963" y="1628"/>
                  </a:lnTo>
                  <a:lnTo>
                    <a:pt x="940" y="1599"/>
                  </a:lnTo>
                  <a:lnTo>
                    <a:pt x="915" y="1567"/>
                  </a:lnTo>
                  <a:lnTo>
                    <a:pt x="886" y="1535"/>
                  </a:lnTo>
                  <a:lnTo>
                    <a:pt x="857" y="1501"/>
                  </a:lnTo>
                  <a:lnTo>
                    <a:pt x="828" y="1468"/>
                  </a:lnTo>
                  <a:lnTo>
                    <a:pt x="799" y="1439"/>
                  </a:lnTo>
                  <a:lnTo>
                    <a:pt x="770" y="1415"/>
                  </a:lnTo>
                  <a:lnTo>
                    <a:pt x="743" y="1395"/>
                  </a:lnTo>
                  <a:lnTo>
                    <a:pt x="730" y="1387"/>
                  </a:lnTo>
                  <a:lnTo>
                    <a:pt x="714" y="1378"/>
                  </a:lnTo>
                  <a:lnTo>
                    <a:pt x="701" y="1370"/>
                  </a:lnTo>
                  <a:lnTo>
                    <a:pt x="685" y="1359"/>
                  </a:lnTo>
                  <a:lnTo>
                    <a:pt x="672" y="1351"/>
                  </a:lnTo>
                  <a:lnTo>
                    <a:pt x="657" y="1342"/>
                  </a:lnTo>
                  <a:lnTo>
                    <a:pt x="643" y="1334"/>
                  </a:lnTo>
                  <a:lnTo>
                    <a:pt x="628" y="1325"/>
                  </a:lnTo>
                  <a:lnTo>
                    <a:pt x="603" y="1341"/>
                  </a:lnTo>
                  <a:lnTo>
                    <a:pt x="576" y="1354"/>
                  </a:lnTo>
                  <a:lnTo>
                    <a:pt x="549" y="1366"/>
                  </a:lnTo>
                  <a:lnTo>
                    <a:pt x="520" y="1376"/>
                  </a:lnTo>
                  <a:lnTo>
                    <a:pt x="491" y="1383"/>
                  </a:lnTo>
                  <a:lnTo>
                    <a:pt x="460" y="1390"/>
                  </a:lnTo>
                  <a:lnTo>
                    <a:pt x="431" y="1395"/>
                  </a:lnTo>
                  <a:lnTo>
                    <a:pt x="401" y="1398"/>
                  </a:lnTo>
                  <a:lnTo>
                    <a:pt x="368" y="1398"/>
                  </a:lnTo>
                  <a:lnTo>
                    <a:pt x="337" y="1398"/>
                  </a:lnTo>
                  <a:lnTo>
                    <a:pt x="306" y="1395"/>
                  </a:lnTo>
                  <a:lnTo>
                    <a:pt x="276" y="1392"/>
                  </a:lnTo>
                  <a:lnTo>
                    <a:pt x="247" y="1385"/>
                  </a:lnTo>
                  <a:lnTo>
                    <a:pt x="216" y="1376"/>
                  </a:lnTo>
                  <a:lnTo>
                    <a:pt x="187" y="1366"/>
                  </a:lnTo>
                  <a:lnTo>
                    <a:pt x="160" y="1354"/>
                  </a:lnTo>
                  <a:lnTo>
                    <a:pt x="147" y="1349"/>
                  </a:lnTo>
                  <a:lnTo>
                    <a:pt x="137" y="1339"/>
                  </a:lnTo>
                  <a:lnTo>
                    <a:pt x="131" y="1325"/>
                  </a:lnTo>
                  <a:lnTo>
                    <a:pt x="133" y="1310"/>
                  </a:lnTo>
                  <a:lnTo>
                    <a:pt x="141" y="1298"/>
                  </a:lnTo>
                  <a:lnTo>
                    <a:pt x="154" y="1290"/>
                  </a:lnTo>
                  <a:lnTo>
                    <a:pt x="170" y="1285"/>
                  </a:lnTo>
                  <a:lnTo>
                    <a:pt x="185" y="1286"/>
                  </a:lnTo>
                  <a:lnTo>
                    <a:pt x="212" y="1293"/>
                  </a:lnTo>
                  <a:lnTo>
                    <a:pt x="237" y="1298"/>
                  </a:lnTo>
                  <a:lnTo>
                    <a:pt x="264" y="1305"/>
                  </a:lnTo>
                  <a:lnTo>
                    <a:pt x="291" y="1310"/>
                  </a:lnTo>
                  <a:lnTo>
                    <a:pt x="316" y="1317"/>
                  </a:lnTo>
                  <a:lnTo>
                    <a:pt x="343" y="1322"/>
                  </a:lnTo>
                  <a:lnTo>
                    <a:pt x="370" y="1325"/>
                  </a:lnTo>
                  <a:lnTo>
                    <a:pt x="397" y="1329"/>
                  </a:lnTo>
                  <a:lnTo>
                    <a:pt x="424" y="1332"/>
                  </a:lnTo>
                  <a:lnTo>
                    <a:pt x="451" y="1334"/>
                  </a:lnTo>
                  <a:lnTo>
                    <a:pt x="478" y="1334"/>
                  </a:lnTo>
                  <a:lnTo>
                    <a:pt x="505" y="1334"/>
                  </a:lnTo>
                  <a:lnTo>
                    <a:pt x="532" y="1332"/>
                  </a:lnTo>
                  <a:lnTo>
                    <a:pt x="558" y="1329"/>
                  </a:lnTo>
                  <a:lnTo>
                    <a:pt x="585" y="1324"/>
                  </a:lnTo>
                  <a:lnTo>
                    <a:pt x="612" y="1317"/>
                  </a:lnTo>
                  <a:lnTo>
                    <a:pt x="582" y="1298"/>
                  </a:lnTo>
                  <a:lnTo>
                    <a:pt x="551" y="1281"/>
                  </a:lnTo>
                  <a:lnTo>
                    <a:pt x="522" y="1262"/>
                  </a:lnTo>
                  <a:lnTo>
                    <a:pt x="491" y="1244"/>
                  </a:lnTo>
                  <a:lnTo>
                    <a:pt x="462" y="1225"/>
                  </a:lnTo>
                  <a:lnTo>
                    <a:pt x="433" y="1206"/>
                  </a:lnTo>
                  <a:lnTo>
                    <a:pt x="406" y="1188"/>
                  </a:lnTo>
                  <a:lnTo>
                    <a:pt x="379" y="1167"/>
                  </a:lnTo>
                  <a:lnTo>
                    <a:pt x="353" y="1147"/>
                  </a:lnTo>
                  <a:lnTo>
                    <a:pt x="326" y="1126"/>
                  </a:lnTo>
                  <a:lnTo>
                    <a:pt x="301" y="1103"/>
                  </a:lnTo>
                  <a:lnTo>
                    <a:pt x="277" y="1080"/>
                  </a:lnTo>
                  <a:lnTo>
                    <a:pt x="254" y="1055"/>
                  </a:lnTo>
                  <a:lnTo>
                    <a:pt x="231" y="1029"/>
                  </a:lnTo>
                  <a:lnTo>
                    <a:pt x="210" y="1004"/>
                  </a:lnTo>
                  <a:lnTo>
                    <a:pt x="191" y="975"/>
                  </a:lnTo>
                  <a:lnTo>
                    <a:pt x="177" y="955"/>
                  </a:lnTo>
                  <a:lnTo>
                    <a:pt x="162" y="934"/>
                  </a:lnTo>
                  <a:lnTo>
                    <a:pt x="149" y="910"/>
                  </a:lnTo>
                  <a:lnTo>
                    <a:pt x="137" y="888"/>
                  </a:lnTo>
                  <a:lnTo>
                    <a:pt x="127" y="864"/>
                  </a:lnTo>
                  <a:lnTo>
                    <a:pt x="123" y="841"/>
                  </a:lnTo>
                  <a:lnTo>
                    <a:pt x="123" y="817"/>
                  </a:lnTo>
                  <a:lnTo>
                    <a:pt x="131" y="793"/>
                  </a:lnTo>
                  <a:lnTo>
                    <a:pt x="120" y="807"/>
                  </a:lnTo>
                  <a:lnTo>
                    <a:pt x="118" y="791"/>
                  </a:lnTo>
                  <a:lnTo>
                    <a:pt x="123" y="776"/>
                  </a:lnTo>
                  <a:lnTo>
                    <a:pt x="133" y="766"/>
                  </a:lnTo>
                  <a:lnTo>
                    <a:pt x="149" y="757"/>
                  </a:lnTo>
                  <a:lnTo>
                    <a:pt x="158" y="756"/>
                  </a:lnTo>
                  <a:lnTo>
                    <a:pt x="168" y="756"/>
                  </a:lnTo>
                  <a:lnTo>
                    <a:pt x="175" y="757"/>
                  </a:lnTo>
                  <a:lnTo>
                    <a:pt x="183" y="759"/>
                  </a:lnTo>
                  <a:lnTo>
                    <a:pt x="191" y="764"/>
                  </a:lnTo>
                  <a:lnTo>
                    <a:pt x="197" y="769"/>
                  </a:lnTo>
                  <a:lnTo>
                    <a:pt x="202" y="776"/>
                  </a:lnTo>
                  <a:lnTo>
                    <a:pt x="206" y="783"/>
                  </a:lnTo>
                  <a:lnTo>
                    <a:pt x="220" y="810"/>
                  </a:lnTo>
                  <a:lnTo>
                    <a:pt x="233" y="836"/>
                  </a:lnTo>
                  <a:lnTo>
                    <a:pt x="247" y="863"/>
                  </a:lnTo>
                  <a:lnTo>
                    <a:pt x="258" y="890"/>
                  </a:lnTo>
                  <a:lnTo>
                    <a:pt x="272" y="917"/>
                  </a:lnTo>
                  <a:lnTo>
                    <a:pt x="287" y="943"/>
                  </a:lnTo>
                  <a:lnTo>
                    <a:pt x="304" y="968"/>
                  </a:lnTo>
                  <a:lnTo>
                    <a:pt x="326" y="992"/>
                  </a:lnTo>
                  <a:lnTo>
                    <a:pt x="349" y="1016"/>
                  </a:lnTo>
                  <a:lnTo>
                    <a:pt x="374" y="1040"/>
                  </a:lnTo>
                  <a:lnTo>
                    <a:pt x="399" y="1062"/>
                  </a:lnTo>
                  <a:lnTo>
                    <a:pt x="424" y="1084"/>
                  </a:lnTo>
                  <a:lnTo>
                    <a:pt x="451" y="1104"/>
                  </a:lnTo>
                  <a:lnTo>
                    <a:pt x="476" y="1125"/>
                  </a:lnTo>
                  <a:lnTo>
                    <a:pt x="503" y="1145"/>
                  </a:lnTo>
                  <a:lnTo>
                    <a:pt x="530" y="1164"/>
                  </a:lnTo>
                  <a:lnTo>
                    <a:pt x="503" y="1079"/>
                  </a:lnTo>
                  <a:lnTo>
                    <a:pt x="489" y="985"/>
                  </a:lnTo>
                  <a:lnTo>
                    <a:pt x="487" y="888"/>
                  </a:lnTo>
                  <a:lnTo>
                    <a:pt x="495" y="790"/>
                  </a:lnTo>
                  <a:lnTo>
                    <a:pt x="510" y="691"/>
                  </a:lnTo>
                  <a:lnTo>
                    <a:pt x="532" y="596"/>
                  </a:lnTo>
                  <a:lnTo>
                    <a:pt x="557" y="507"/>
                  </a:lnTo>
                  <a:lnTo>
                    <a:pt x="585" y="427"/>
                  </a:lnTo>
                  <a:lnTo>
                    <a:pt x="587" y="426"/>
                  </a:lnTo>
                  <a:lnTo>
                    <a:pt x="591" y="421"/>
                  </a:lnTo>
                  <a:lnTo>
                    <a:pt x="599" y="415"/>
                  </a:lnTo>
                  <a:lnTo>
                    <a:pt x="608" y="409"/>
                  </a:lnTo>
                  <a:lnTo>
                    <a:pt x="620" y="402"/>
                  </a:lnTo>
                  <a:lnTo>
                    <a:pt x="630" y="397"/>
                  </a:lnTo>
                  <a:lnTo>
                    <a:pt x="641" y="393"/>
                  </a:lnTo>
                  <a:lnTo>
                    <a:pt x="651" y="393"/>
                  </a:lnTo>
                  <a:lnTo>
                    <a:pt x="666" y="400"/>
                  </a:lnTo>
                  <a:lnTo>
                    <a:pt x="678" y="412"/>
                  </a:lnTo>
                  <a:lnTo>
                    <a:pt x="682" y="427"/>
                  </a:lnTo>
                  <a:lnTo>
                    <a:pt x="680" y="443"/>
                  </a:lnTo>
                  <a:lnTo>
                    <a:pt x="678" y="468"/>
                  </a:lnTo>
                  <a:lnTo>
                    <a:pt x="674" y="494"/>
                  </a:lnTo>
                  <a:lnTo>
                    <a:pt x="664" y="519"/>
                  </a:lnTo>
                  <a:lnTo>
                    <a:pt x="653" y="543"/>
                  </a:lnTo>
                  <a:lnTo>
                    <a:pt x="641" y="567"/>
                  </a:lnTo>
                  <a:lnTo>
                    <a:pt x="628" y="589"/>
                  </a:lnTo>
                  <a:lnTo>
                    <a:pt x="616" y="614"/>
                  </a:lnTo>
                  <a:lnTo>
                    <a:pt x="607" y="638"/>
                  </a:lnTo>
                  <a:lnTo>
                    <a:pt x="589" y="699"/>
                  </a:lnTo>
                  <a:lnTo>
                    <a:pt x="576" y="766"/>
                  </a:lnTo>
                  <a:lnTo>
                    <a:pt x="566" y="839"/>
                  </a:lnTo>
                  <a:lnTo>
                    <a:pt x="560" y="914"/>
                  </a:lnTo>
                  <a:lnTo>
                    <a:pt x="558" y="990"/>
                  </a:lnTo>
                  <a:lnTo>
                    <a:pt x="560" y="1063"/>
                  </a:lnTo>
                  <a:lnTo>
                    <a:pt x="566" y="1133"/>
                  </a:lnTo>
                  <a:lnTo>
                    <a:pt x="576" y="1196"/>
                  </a:lnTo>
                  <a:lnTo>
                    <a:pt x="603" y="1215"/>
                  </a:lnTo>
                  <a:lnTo>
                    <a:pt x="630" y="1233"/>
                  </a:lnTo>
                  <a:lnTo>
                    <a:pt x="659" y="1254"/>
                  </a:lnTo>
                  <a:lnTo>
                    <a:pt x="685" y="1273"/>
                  </a:lnTo>
                  <a:lnTo>
                    <a:pt x="712" y="1293"/>
                  </a:lnTo>
                  <a:lnTo>
                    <a:pt x="739" y="1312"/>
                  </a:lnTo>
                  <a:lnTo>
                    <a:pt x="764" y="1332"/>
                  </a:lnTo>
                  <a:lnTo>
                    <a:pt x="791" y="1354"/>
                  </a:lnTo>
                  <a:lnTo>
                    <a:pt x="813" y="1371"/>
                  </a:lnTo>
                  <a:lnTo>
                    <a:pt x="836" y="1393"/>
                  </a:lnTo>
                  <a:lnTo>
                    <a:pt x="859" y="1417"/>
                  </a:lnTo>
                  <a:lnTo>
                    <a:pt x="884" y="1443"/>
                  </a:lnTo>
                  <a:lnTo>
                    <a:pt x="907" y="1470"/>
                  </a:lnTo>
                  <a:lnTo>
                    <a:pt x="928" y="1499"/>
                  </a:lnTo>
                  <a:lnTo>
                    <a:pt x="947" y="1528"/>
                  </a:lnTo>
                  <a:lnTo>
                    <a:pt x="963" y="1557"/>
                  </a:lnTo>
                  <a:lnTo>
                    <a:pt x="961" y="1506"/>
                  </a:lnTo>
                  <a:lnTo>
                    <a:pt x="959" y="1455"/>
                  </a:lnTo>
                  <a:lnTo>
                    <a:pt x="957" y="1404"/>
                  </a:lnTo>
                  <a:lnTo>
                    <a:pt x="953" y="1354"/>
                  </a:lnTo>
                  <a:lnTo>
                    <a:pt x="953" y="1353"/>
                  </a:lnTo>
                  <a:lnTo>
                    <a:pt x="953" y="1351"/>
                  </a:lnTo>
                  <a:lnTo>
                    <a:pt x="951" y="1329"/>
                  </a:lnTo>
                  <a:lnTo>
                    <a:pt x="955" y="1307"/>
                  </a:lnTo>
                  <a:lnTo>
                    <a:pt x="961" y="1286"/>
                  </a:lnTo>
                  <a:lnTo>
                    <a:pt x="966" y="1264"/>
                  </a:lnTo>
                  <a:lnTo>
                    <a:pt x="980" y="1218"/>
                  </a:lnTo>
                  <a:lnTo>
                    <a:pt x="993" y="1172"/>
                  </a:lnTo>
                  <a:lnTo>
                    <a:pt x="1011" y="1126"/>
                  </a:lnTo>
                  <a:lnTo>
                    <a:pt x="1026" y="1082"/>
                  </a:lnTo>
                  <a:lnTo>
                    <a:pt x="1043" y="1038"/>
                  </a:lnTo>
                  <a:lnTo>
                    <a:pt x="1063" y="994"/>
                  </a:lnTo>
                  <a:lnTo>
                    <a:pt x="1082" y="951"/>
                  </a:lnTo>
                  <a:lnTo>
                    <a:pt x="1101" y="907"/>
                  </a:lnTo>
                  <a:lnTo>
                    <a:pt x="1072" y="892"/>
                  </a:lnTo>
                  <a:lnTo>
                    <a:pt x="1043" y="876"/>
                  </a:lnTo>
                  <a:lnTo>
                    <a:pt x="1013" y="861"/>
                  </a:lnTo>
                  <a:lnTo>
                    <a:pt x="984" y="844"/>
                  </a:lnTo>
                  <a:lnTo>
                    <a:pt x="955" y="825"/>
                  </a:lnTo>
                  <a:lnTo>
                    <a:pt x="924" y="807"/>
                  </a:lnTo>
                  <a:lnTo>
                    <a:pt x="895" y="786"/>
                  </a:lnTo>
                  <a:lnTo>
                    <a:pt x="868" y="766"/>
                  </a:lnTo>
                  <a:lnTo>
                    <a:pt x="841" y="745"/>
                  </a:lnTo>
                  <a:lnTo>
                    <a:pt x="814" y="723"/>
                  </a:lnTo>
                  <a:lnTo>
                    <a:pt x="789" y="701"/>
                  </a:lnTo>
                  <a:lnTo>
                    <a:pt x="766" y="677"/>
                  </a:lnTo>
                  <a:lnTo>
                    <a:pt x="745" y="654"/>
                  </a:lnTo>
                  <a:lnTo>
                    <a:pt x="726" y="630"/>
                  </a:lnTo>
                  <a:lnTo>
                    <a:pt x="711" y="604"/>
                  </a:lnTo>
                  <a:lnTo>
                    <a:pt x="695" y="579"/>
                  </a:lnTo>
                  <a:lnTo>
                    <a:pt x="691" y="579"/>
                  </a:lnTo>
                  <a:lnTo>
                    <a:pt x="687" y="568"/>
                  </a:lnTo>
                  <a:lnTo>
                    <a:pt x="687" y="557"/>
                  </a:lnTo>
                  <a:lnTo>
                    <a:pt x="693" y="546"/>
                  </a:lnTo>
                  <a:lnTo>
                    <a:pt x="705" y="538"/>
                  </a:lnTo>
                  <a:lnTo>
                    <a:pt x="716" y="533"/>
                  </a:lnTo>
                  <a:lnTo>
                    <a:pt x="730" y="533"/>
                  </a:lnTo>
                  <a:lnTo>
                    <a:pt x="743" y="538"/>
                  </a:lnTo>
                  <a:lnTo>
                    <a:pt x="753" y="548"/>
                  </a:lnTo>
                  <a:lnTo>
                    <a:pt x="768" y="568"/>
                  </a:lnTo>
                  <a:lnTo>
                    <a:pt x="787" y="591"/>
                  </a:lnTo>
                  <a:lnTo>
                    <a:pt x="809" y="614"/>
                  </a:lnTo>
                  <a:lnTo>
                    <a:pt x="830" y="638"/>
                  </a:lnTo>
                  <a:lnTo>
                    <a:pt x="855" y="664"/>
                  </a:lnTo>
                  <a:lnTo>
                    <a:pt x="880" y="689"/>
                  </a:lnTo>
                  <a:lnTo>
                    <a:pt x="905" y="713"/>
                  </a:lnTo>
                  <a:lnTo>
                    <a:pt x="932" y="739"/>
                  </a:lnTo>
                  <a:lnTo>
                    <a:pt x="957" y="762"/>
                  </a:lnTo>
                  <a:lnTo>
                    <a:pt x="982" y="784"/>
                  </a:lnTo>
                  <a:lnTo>
                    <a:pt x="1007" y="805"/>
                  </a:lnTo>
                  <a:lnTo>
                    <a:pt x="1030" y="824"/>
                  </a:lnTo>
                  <a:lnTo>
                    <a:pt x="1051" y="841"/>
                  </a:lnTo>
                  <a:lnTo>
                    <a:pt x="1070" y="856"/>
                  </a:lnTo>
                  <a:lnTo>
                    <a:pt x="1088" y="866"/>
                  </a:lnTo>
                  <a:lnTo>
                    <a:pt x="1103" y="875"/>
                  </a:lnTo>
                  <a:lnTo>
                    <a:pt x="1105" y="876"/>
                  </a:lnTo>
                  <a:lnTo>
                    <a:pt x="1107" y="878"/>
                  </a:lnTo>
                  <a:lnTo>
                    <a:pt x="1109" y="880"/>
                  </a:lnTo>
                  <a:lnTo>
                    <a:pt x="1113" y="881"/>
                  </a:lnTo>
                  <a:lnTo>
                    <a:pt x="1130" y="842"/>
                  </a:lnTo>
                  <a:lnTo>
                    <a:pt x="1147" y="803"/>
                  </a:lnTo>
                  <a:lnTo>
                    <a:pt x="1163" y="766"/>
                  </a:lnTo>
                  <a:lnTo>
                    <a:pt x="1180" y="727"/>
                  </a:lnTo>
                  <a:lnTo>
                    <a:pt x="1194" y="688"/>
                  </a:lnTo>
                  <a:lnTo>
                    <a:pt x="1209" y="647"/>
                  </a:lnTo>
                  <a:lnTo>
                    <a:pt x="1222" y="608"/>
                  </a:lnTo>
                  <a:lnTo>
                    <a:pt x="1234" y="567"/>
                  </a:lnTo>
                  <a:lnTo>
                    <a:pt x="1221" y="534"/>
                  </a:lnTo>
                  <a:lnTo>
                    <a:pt x="1209" y="504"/>
                  </a:lnTo>
                  <a:lnTo>
                    <a:pt x="1197" y="472"/>
                  </a:lnTo>
                  <a:lnTo>
                    <a:pt x="1192" y="438"/>
                  </a:lnTo>
                  <a:lnTo>
                    <a:pt x="1196" y="427"/>
                  </a:lnTo>
                  <a:lnTo>
                    <a:pt x="1192" y="410"/>
                  </a:lnTo>
                  <a:lnTo>
                    <a:pt x="1196" y="393"/>
                  </a:lnTo>
                  <a:lnTo>
                    <a:pt x="1207" y="380"/>
                  </a:lnTo>
                  <a:lnTo>
                    <a:pt x="1224" y="371"/>
                  </a:lnTo>
                  <a:lnTo>
                    <a:pt x="1234" y="370"/>
                  </a:lnTo>
                  <a:lnTo>
                    <a:pt x="1244" y="368"/>
                  </a:lnTo>
                  <a:lnTo>
                    <a:pt x="1253" y="370"/>
                  </a:lnTo>
                  <a:lnTo>
                    <a:pt x="1263" y="373"/>
                  </a:lnTo>
                  <a:lnTo>
                    <a:pt x="1271" y="376"/>
                  </a:lnTo>
                  <a:lnTo>
                    <a:pt x="1278" y="381"/>
                  </a:lnTo>
                  <a:lnTo>
                    <a:pt x="1284" y="388"/>
                  </a:lnTo>
                  <a:lnTo>
                    <a:pt x="1288" y="397"/>
                  </a:lnTo>
                  <a:lnTo>
                    <a:pt x="1338" y="468"/>
                  </a:lnTo>
                  <a:lnTo>
                    <a:pt x="1357" y="540"/>
                  </a:lnTo>
                  <a:lnTo>
                    <a:pt x="1353" y="613"/>
                  </a:lnTo>
                  <a:lnTo>
                    <a:pt x="1332" y="686"/>
                  </a:lnTo>
                  <a:lnTo>
                    <a:pt x="1296" y="759"/>
                  </a:lnTo>
                  <a:lnTo>
                    <a:pt x="1253" y="830"/>
                  </a:lnTo>
                  <a:lnTo>
                    <a:pt x="1209" y="900"/>
                  </a:lnTo>
                  <a:lnTo>
                    <a:pt x="1169" y="966"/>
                  </a:lnTo>
                  <a:lnTo>
                    <a:pt x="1161" y="982"/>
                  </a:lnTo>
                  <a:lnTo>
                    <a:pt x="1151" y="997"/>
                  </a:lnTo>
                  <a:lnTo>
                    <a:pt x="1144" y="1012"/>
                  </a:lnTo>
                  <a:lnTo>
                    <a:pt x="1134" y="1028"/>
                  </a:lnTo>
                  <a:lnTo>
                    <a:pt x="1163" y="1016"/>
                  </a:lnTo>
                  <a:lnTo>
                    <a:pt x="1192" y="1002"/>
                  </a:lnTo>
                  <a:lnTo>
                    <a:pt x="1224" y="987"/>
                  </a:lnTo>
                  <a:lnTo>
                    <a:pt x="1257" y="970"/>
                  </a:lnTo>
                  <a:lnTo>
                    <a:pt x="1290" y="953"/>
                  </a:lnTo>
                  <a:lnTo>
                    <a:pt x="1324" y="934"/>
                  </a:lnTo>
                  <a:lnTo>
                    <a:pt x="1357" y="914"/>
                  </a:lnTo>
                  <a:lnTo>
                    <a:pt x="1392" y="893"/>
                  </a:lnTo>
                  <a:lnTo>
                    <a:pt x="1425" y="873"/>
                  </a:lnTo>
                  <a:lnTo>
                    <a:pt x="1455" y="851"/>
                  </a:lnTo>
                  <a:lnTo>
                    <a:pt x="1484" y="829"/>
                  </a:lnTo>
                  <a:lnTo>
                    <a:pt x="1513" y="807"/>
                  </a:lnTo>
                  <a:lnTo>
                    <a:pt x="1538" y="786"/>
                  </a:lnTo>
                  <a:lnTo>
                    <a:pt x="1559" y="764"/>
                  </a:lnTo>
                  <a:lnTo>
                    <a:pt x="1579" y="744"/>
                  </a:lnTo>
                  <a:lnTo>
                    <a:pt x="1594" y="723"/>
                  </a:lnTo>
                  <a:lnTo>
                    <a:pt x="1600" y="718"/>
                  </a:lnTo>
                  <a:lnTo>
                    <a:pt x="1607" y="715"/>
                  </a:lnTo>
                  <a:lnTo>
                    <a:pt x="1615" y="711"/>
                  </a:lnTo>
                  <a:lnTo>
                    <a:pt x="1623" y="710"/>
                  </a:lnTo>
                  <a:lnTo>
                    <a:pt x="1632" y="701"/>
                  </a:lnTo>
                  <a:lnTo>
                    <a:pt x="1646" y="696"/>
                  </a:lnTo>
                  <a:lnTo>
                    <a:pt x="1659" y="698"/>
                  </a:lnTo>
                  <a:lnTo>
                    <a:pt x="1673" y="703"/>
                  </a:lnTo>
                  <a:lnTo>
                    <a:pt x="1682" y="711"/>
                  </a:lnTo>
                  <a:lnTo>
                    <a:pt x="1688" y="723"/>
                  </a:lnTo>
                  <a:lnTo>
                    <a:pt x="1686" y="735"/>
                  </a:lnTo>
                  <a:lnTo>
                    <a:pt x="1681" y="747"/>
                  </a:lnTo>
                  <a:lnTo>
                    <a:pt x="1669" y="773"/>
                  </a:lnTo>
                  <a:lnTo>
                    <a:pt x="1656" y="798"/>
                  </a:lnTo>
                  <a:lnTo>
                    <a:pt x="1640" y="822"/>
                  </a:lnTo>
                  <a:lnTo>
                    <a:pt x="1621" y="844"/>
                  </a:lnTo>
                  <a:lnTo>
                    <a:pt x="1602" y="866"/>
                  </a:lnTo>
                  <a:lnTo>
                    <a:pt x="1580" y="887"/>
                  </a:lnTo>
                  <a:lnTo>
                    <a:pt x="1557" y="905"/>
                  </a:lnTo>
                  <a:lnTo>
                    <a:pt x="1532" y="922"/>
                  </a:lnTo>
                  <a:lnTo>
                    <a:pt x="1507" y="938"/>
                  </a:lnTo>
                  <a:lnTo>
                    <a:pt x="1480" y="953"/>
                  </a:lnTo>
                  <a:lnTo>
                    <a:pt x="1453" y="966"/>
                  </a:lnTo>
                  <a:lnTo>
                    <a:pt x="1425" y="978"/>
                  </a:lnTo>
                  <a:lnTo>
                    <a:pt x="1396" y="990"/>
                  </a:lnTo>
                  <a:lnTo>
                    <a:pt x="1367" y="999"/>
                  </a:lnTo>
                  <a:lnTo>
                    <a:pt x="1338" y="1007"/>
                  </a:lnTo>
                  <a:lnTo>
                    <a:pt x="1309" y="1014"/>
                  </a:lnTo>
                  <a:lnTo>
                    <a:pt x="1301" y="1016"/>
                  </a:lnTo>
                  <a:lnTo>
                    <a:pt x="1284" y="1021"/>
                  </a:lnTo>
                  <a:lnTo>
                    <a:pt x="1261" y="1028"/>
                  </a:lnTo>
                  <a:lnTo>
                    <a:pt x="1234" y="1035"/>
                  </a:lnTo>
                  <a:lnTo>
                    <a:pt x="1201" y="1043"/>
                  </a:lnTo>
                  <a:lnTo>
                    <a:pt x="1170" y="1050"/>
                  </a:lnTo>
                  <a:lnTo>
                    <a:pt x="1142" y="1057"/>
                  </a:lnTo>
                  <a:lnTo>
                    <a:pt x="1117" y="1063"/>
                  </a:lnTo>
                  <a:lnTo>
                    <a:pt x="1103" y="1089"/>
                  </a:lnTo>
                  <a:lnTo>
                    <a:pt x="1090" y="1114"/>
                  </a:lnTo>
                  <a:lnTo>
                    <a:pt x="1078" y="1142"/>
                  </a:lnTo>
                  <a:lnTo>
                    <a:pt x="1065" y="1167"/>
                  </a:lnTo>
                  <a:lnTo>
                    <a:pt x="1092" y="1189"/>
                  </a:lnTo>
                  <a:lnTo>
                    <a:pt x="1120" y="1210"/>
                  </a:lnTo>
                  <a:lnTo>
                    <a:pt x="1149" y="1230"/>
                  </a:lnTo>
                  <a:lnTo>
                    <a:pt x="1180" y="1249"/>
                  </a:lnTo>
                  <a:lnTo>
                    <a:pt x="1213" y="1268"/>
                  </a:lnTo>
                  <a:lnTo>
                    <a:pt x="1246" y="1285"/>
                  </a:lnTo>
                  <a:lnTo>
                    <a:pt x="1278" y="1302"/>
                  </a:lnTo>
                  <a:lnTo>
                    <a:pt x="1313" y="1317"/>
                  </a:lnTo>
                  <a:lnTo>
                    <a:pt x="1348" y="1332"/>
                  </a:lnTo>
                  <a:lnTo>
                    <a:pt x="1382" y="1344"/>
                  </a:lnTo>
                  <a:lnTo>
                    <a:pt x="1417" y="1356"/>
                  </a:lnTo>
                  <a:lnTo>
                    <a:pt x="1453" y="1366"/>
                  </a:lnTo>
                  <a:lnTo>
                    <a:pt x="1488" y="1375"/>
                  </a:lnTo>
                  <a:lnTo>
                    <a:pt x="1525" y="1383"/>
                  </a:lnTo>
                  <a:lnTo>
                    <a:pt x="1559" y="1388"/>
                  </a:lnTo>
                  <a:lnTo>
                    <a:pt x="1596" y="1392"/>
                  </a:lnTo>
                  <a:lnTo>
                    <a:pt x="1611" y="1397"/>
                  </a:lnTo>
                  <a:lnTo>
                    <a:pt x="1623" y="1407"/>
                  </a:lnTo>
                  <a:lnTo>
                    <a:pt x="1630" y="1421"/>
                  </a:lnTo>
                  <a:lnTo>
                    <a:pt x="1630" y="1436"/>
                  </a:lnTo>
                  <a:lnTo>
                    <a:pt x="1625" y="1449"/>
                  </a:lnTo>
                  <a:lnTo>
                    <a:pt x="1613" y="1461"/>
                  </a:lnTo>
                  <a:lnTo>
                    <a:pt x="1598" y="1468"/>
                  </a:lnTo>
                  <a:lnTo>
                    <a:pt x="1580" y="1468"/>
                  </a:lnTo>
                  <a:lnTo>
                    <a:pt x="1544" y="1463"/>
                  </a:lnTo>
                  <a:lnTo>
                    <a:pt x="1507" y="1455"/>
                  </a:lnTo>
                  <a:lnTo>
                    <a:pt x="1471" y="1446"/>
                  </a:lnTo>
                  <a:lnTo>
                    <a:pt x="1434" y="1434"/>
                  </a:lnTo>
                  <a:lnTo>
                    <a:pt x="1398" y="1422"/>
                  </a:lnTo>
                  <a:lnTo>
                    <a:pt x="1363" y="1407"/>
                  </a:lnTo>
                  <a:lnTo>
                    <a:pt x="1326" y="1392"/>
                  </a:lnTo>
                  <a:lnTo>
                    <a:pt x="1292" y="1373"/>
                  </a:lnTo>
                  <a:lnTo>
                    <a:pt x="1259" y="1356"/>
                  </a:lnTo>
                  <a:lnTo>
                    <a:pt x="1224" y="1336"/>
                  </a:lnTo>
                  <a:lnTo>
                    <a:pt x="1192" y="1315"/>
                  </a:lnTo>
                  <a:lnTo>
                    <a:pt x="1161" y="1295"/>
                  </a:lnTo>
                  <a:lnTo>
                    <a:pt x="1130" y="1273"/>
                  </a:lnTo>
                  <a:lnTo>
                    <a:pt x="1101" y="1249"/>
                  </a:lnTo>
                  <a:lnTo>
                    <a:pt x="1074" y="1227"/>
                  </a:lnTo>
                  <a:lnTo>
                    <a:pt x="1047" y="1203"/>
                  </a:lnTo>
                  <a:lnTo>
                    <a:pt x="1040" y="1220"/>
                  </a:lnTo>
                  <a:lnTo>
                    <a:pt x="1030" y="1237"/>
                  </a:lnTo>
                  <a:lnTo>
                    <a:pt x="1022" y="1254"/>
                  </a:lnTo>
                  <a:lnTo>
                    <a:pt x="1013" y="1271"/>
                  </a:lnTo>
                  <a:lnTo>
                    <a:pt x="1005" y="1290"/>
                  </a:lnTo>
                  <a:lnTo>
                    <a:pt x="995" y="1307"/>
                  </a:lnTo>
                  <a:lnTo>
                    <a:pt x="988" y="1324"/>
                  </a:lnTo>
                  <a:lnTo>
                    <a:pt x="978" y="1341"/>
                  </a:lnTo>
                  <a:lnTo>
                    <a:pt x="980" y="1341"/>
                  </a:lnTo>
                  <a:lnTo>
                    <a:pt x="982" y="1341"/>
                  </a:lnTo>
                  <a:lnTo>
                    <a:pt x="982" y="1339"/>
                  </a:lnTo>
                  <a:lnTo>
                    <a:pt x="982" y="1337"/>
                  </a:lnTo>
                  <a:lnTo>
                    <a:pt x="1005" y="1443"/>
                  </a:lnTo>
                  <a:lnTo>
                    <a:pt x="1022" y="1555"/>
                  </a:lnTo>
                  <a:lnTo>
                    <a:pt x="1032" y="1671"/>
                  </a:lnTo>
                  <a:lnTo>
                    <a:pt x="1038" y="1791"/>
                  </a:lnTo>
                  <a:lnTo>
                    <a:pt x="1042" y="1910"/>
                  </a:lnTo>
                  <a:lnTo>
                    <a:pt x="1043" y="2029"/>
                  </a:lnTo>
                  <a:lnTo>
                    <a:pt x="1043" y="2143"/>
                  </a:lnTo>
                  <a:lnTo>
                    <a:pt x="1047" y="2251"/>
                  </a:lnTo>
                  <a:lnTo>
                    <a:pt x="1055" y="2358"/>
                  </a:lnTo>
                  <a:lnTo>
                    <a:pt x="1068" y="2463"/>
                  </a:lnTo>
                  <a:lnTo>
                    <a:pt x="1084" y="2570"/>
                  </a:lnTo>
                  <a:lnTo>
                    <a:pt x="1099" y="2677"/>
                  </a:lnTo>
                  <a:lnTo>
                    <a:pt x="1145" y="2676"/>
                  </a:lnTo>
                  <a:lnTo>
                    <a:pt x="1192" y="2672"/>
                  </a:lnTo>
                  <a:lnTo>
                    <a:pt x="1236" y="2671"/>
                  </a:lnTo>
                  <a:lnTo>
                    <a:pt x="1282" y="2669"/>
                  </a:lnTo>
                  <a:lnTo>
                    <a:pt x="1326" y="2667"/>
                  </a:lnTo>
                  <a:lnTo>
                    <a:pt x="1371" y="2664"/>
                  </a:lnTo>
                  <a:lnTo>
                    <a:pt x="1415" y="2662"/>
                  </a:lnTo>
                  <a:lnTo>
                    <a:pt x="1459" y="2660"/>
                  </a:lnTo>
                  <a:lnTo>
                    <a:pt x="1503" y="2659"/>
                  </a:lnTo>
                  <a:lnTo>
                    <a:pt x="1548" y="2657"/>
                  </a:lnTo>
                  <a:lnTo>
                    <a:pt x="1590" y="2655"/>
                  </a:lnTo>
                  <a:lnTo>
                    <a:pt x="1632" y="2654"/>
                  </a:lnTo>
                  <a:lnTo>
                    <a:pt x="1675" y="2652"/>
                  </a:lnTo>
                  <a:lnTo>
                    <a:pt x="1715" y="2650"/>
                  </a:lnTo>
                  <a:lnTo>
                    <a:pt x="1756" y="2650"/>
                  </a:lnTo>
                  <a:lnTo>
                    <a:pt x="1796" y="2649"/>
                  </a:lnTo>
                  <a:lnTo>
                    <a:pt x="1796" y="94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8" name="Freeform 8"/>
            <p:cNvSpPr>
              <a:spLocks/>
            </p:cNvSpPr>
            <p:nvPr/>
          </p:nvSpPr>
          <p:spPr bwMode="auto">
            <a:xfrm>
              <a:off x="3578" y="2035"/>
              <a:ext cx="785" cy="1158"/>
            </a:xfrm>
            <a:custGeom>
              <a:avLst/>
              <a:gdLst>
                <a:gd name="T0" fmla="*/ 862 w 1570"/>
                <a:gd name="T1" fmla="*/ 973 h 2315"/>
                <a:gd name="T2" fmla="*/ 904 w 1570"/>
                <a:gd name="T3" fmla="*/ 886 h 2315"/>
                <a:gd name="T4" fmla="*/ 1043 w 1570"/>
                <a:gd name="T5" fmla="*/ 927 h 2315"/>
                <a:gd name="T6" fmla="*/ 1280 w 1570"/>
                <a:gd name="T7" fmla="*/ 1054 h 2315"/>
                <a:gd name="T8" fmla="*/ 1495 w 1570"/>
                <a:gd name="T9" fmla="*/ 1093 h 2315"/>
                <a:gd name="T10" fmla="*/ 1441 w 1570"/>
                <a:gd name="T11" fmla="*/ 1020 h 2315"/>
                <a:gd name="T12" fmla="*/ 1195 w 1570"/>
                <a:gd name="T13" fmla="*/ 949 h 2315"/>
                <a:gd name="T14" fmla="*/ 974 w 1570"/>
                <a:gd name="T15" fmla="*/ 821 h 2315"/>
                <a:gd name="T16" fmla="*/ 1052 w 1570"/>
                <a:gd name="T17" fmla="*/ 682 h 2315"/>
                <a:gd name="T18" fmla="*/ 1220 w 1570"/>
                <a:gd name="T19" fmla="*/ 639 h 2315"/>
                <a:gd name="T20" fmla="*/ 1414 w 1570"/>
                <a:gd name="T21" fmla="*/ 554 h 2315"/>
                <a:gd name="T22" fmla="*/ 1551 w 1570"/>
                <a:gd name="T23" fmla="*/ 405 h 2315"/>
                <a:gd name="T24" fmla="*/ 1528 w 1570"/>
                <a:gd name="T25" fmla="*/ 328 h 2315"/>
                <a:gd name="T26" fmla="*/ 1461 w 1570"/>
                <a:gd name="T27" fmla="*/ 376 h 2315"/>
                <a:gd name="T28" fmla="*/ 1274 w 1570"/>
                <a:gd name="T29" fmla="*/ 525 h 2315"/>
                <a:gd name="T30" fmla="*/ 1045 w 1570"/>
                <a:gd name="T31" fmla="*/ 648 h 2315"/>
                <a:gd name="T32" fmla="*/ 1135 w 1570"/>
                <a:gd name="T33" fmla="*/ 462 h 2315"/>
                <a:gd name="T34" fmla="*/ 1166 w 1570"/>
                <a:gd name="T35" fmla="*/ 20 h 2315"/>
                <a:gd name="T36" fmla="*/ 1106 w 1570"/>
                <a:gd name="T37" fmla="*/ 3 h 2315"/>
                <a:gd name="T38" fmla="*/ 1091 w 1570"/>
                <a:gd name="T39" fmla="*/ 136 h 2315"/>
                <a:gd name="T40" fmla="*/ 1045 w 1570"/>
                <a:gd name="T41" fmla="*/ 398 h 2315"/>
                <a:gd name="T42" fmla="*/ 985 w 1570"/>
                <a:gd name="T43" fmla="*/ 507 h 2315"/>
                <a:gd name="T44" fmla="*/ 839 w 1570"/>
                <a:gd name="T45" fmla="*/ 394 h 2315"/>
                <a:gd name="T46" fmla="*/ 669 w 1570"/>
                <a:gd name="T47" fmla="*/ 223 h 2315"/>
                <a:gd name="T48" fmla="*/ 575 w 1570"/>
                <a:gd name="T49" fmla="*/ 178 h 2315"/>
                <a:gd name="T50" fmla="*/ 627 w 1570"/>
                <a:gd name="T51" fmla="*/ 286 h 2315"/>
                <a:gd name="T52" fmla="*/ 806 w 1570"/>
                <a:gd name="T53" fmla="*/ 439 h 2315"/>
                <a:gd name="T54" fmla="*/ 964 w 1570"/>
                <a:gd name="T55" fmla="*/ 583 h 2315"/>
                <a:gd name="T56" fmla="*/ 848 w 1570"/>
                <a:gd name="T57" fmla="*/ 896 h 2315"/>
                <a:gd name="T58" fmla="*/ 835 w 1570"/>
                <a:gd name="T59" fmla="*/ 986 h 2315"/>
                <a:gd name="T60" fmla="*/ 810 w 1570"/>
                <a:gd name="T61" fmla="*/ 1131 h 2315"/>
                <a:gd name="T62" fmla="*/ 646 w 1570"/>
                <a:gd name="T63" fmla="*/ 964 h 2315"/>
                <a:gd name="T64" fmla="*/ 458 w 1570"/>
                <a:gd name="T65" fmla="*/ 828 h 2315"/>
                <a:gd name="T66" fmla="*/ 471 w 1570"/>
                <a:gd name="T67" fmla="*/ 331 h 2315"/>
                <a:gd name="T68" fmla="*/ 556 w 1570"/>
                <a:gd name="T69" fmla="*/ 126 h 2315"/>
                <a:gd name="T70" fmla="*/ 523 w 1570"/>
                <a:gd name="T71" fmla="*/ 25 h 2315"/>
                <a:gd name="T72" fmla="*/ 467 w 1570"/>
                <a:gd name="T73" fmla="*/ 59 h 2315"/>
                <a:gd name="T74" fmla="*/ 385 w 1570"/>
                <a:gd name="T75" fmla="*/ 711 h 2315"/>
                <a:gd name="T76" fmla="*/ 256 w 1570"/>
                <a:gd name="T77" fmla="*/ 672 h 2315"/>
                <a:gd name="T78" fmla="*/ 129 w 1570"/>
                <a:gd name="T79" fmla="*/ 495 h 2315"/>
                <a:gd name="T80" fmla="*/ 65 w 1570"/>
                <a:gd name="T81" fmla="*/ 391 h 2315"/>
                <a:gd name="T82" fmla="*/ 0 w 1570"/>
                <a:gd name="T83" fmla="*/ 423 h 2315"/>
                <a:gd name="T84" fmla="*/ 31 w 1570"/>
                <a:gd name="T85" fmla="*/ 542 h 2315"/>
                <a:gd name="T86" fmla="*/ 159 w 1570"/>
                <a:gd name="T87" fmla="*/ 712 h 2315"/>
                <a:gd name="T88" fmla="*/ 344 w 1570"/>
                <a:gd name="T89" fmla="*/ 857 h 2315"/>
                <a:gd name="T90" fmla="*/ 440 w 1570"/>
                <a:gd name="T91" fmla="*/ 961 h 2315"/>
                <a:gd name="T92" fmla="*/ 252 w 1570"/>
                <a:gd name="T93" fmla="*/ 957 h 2315"/>
                <a:gd name="T94" fmla="*/ 67 w 1570"/>
                <a:gd name="T95" fmla="*/ 918 h 2315"/>
                <a:gd name="T96" fmla="*/ 29 w 1570"/>
                <a:gd name="T97" fmla="*/ 981 h 2315"/>
                <a:gd name="T98" fmla="*/ 219 w 1570"/>
                <a:gd name="T99" fmla="*/ 1030 h 2315"/>
                <a:gd name="T100" fmla="*/ 431 w 1570"/>
                <a:gd name="T101" fmla="*/ 998 h 2315"/>
                <a:gd name="T102" fmla="*/ 567 w 1570"/>
                <a:gd name="T103" fmla="*/ 991 h 2315"/>
                <a:gd name="T104" fmla="*/ 710 w 1570"/>
                <a:gd name="T105" fmla="*/ 1100 h 2315"/>
                <a:gd name="T106" fmla="*/ 831 w 1570"/>
                <a:gd name="T107" fmla="*/ 1792 h 2315"/>
                <a:gd name="T108" fmla="*/ 935 w 1570"/>
                <a:gd name="T109" fmla="*/ 2311 h 2315"/>
                <a:gd name="T110" fmla="*/ 929 w 1570"/>
                <a:gd name="T111" fmla="*/ 1883 h 2315"/>
                <a:gd name="T112" fmla="*/ 887 w 1570"/>
                <a:gd name="T113" fmla="*/ 1075 h 23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70"/>
                <a:gd name="T172" fmla="*/ 0 h 2315"/>
                <a:gd name="T173" fmla="*/ 1570 w 1570"/>
                <a:gd name="T174" fmla="*/ 2315 h 231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70" h="2315">
                  <a:moveTo>
                    <a:pt x="864" y="969"/>
                  </a:moveTo>
                  <a:lnTo>
                    <a:pt x="864" y="969"/>
                  </a:lnTo>
                  <a:lnTo>
                    <a:pt x="864" y="971"/>
                  </a:lnTo>
                  <a:lnTo>
                    <a:pt x="864" y="973"/>
                  </a:lnTo>
                  <a:lnTo>
                    <a:pt x="862" y="973"/>
                  </a:lnTo>
                  <a:lnTo>
                    <a:pt x="860" y="973"/>
                  </a:lnTo>
                  <a:lnTo>
                    <a:pt x="870" y="956"/>
                  </a:lnTo>
                  <a:lnTo>
                    <a:pt x="877" y="939"/>
                  </a:lnTo>
                  <a:lnTo>
                    <a:pt x="887" y="922"/>
                  </a:lnTo>
                  <a:lnTo>
                    <a:pt x="895" y="903"/>
                  </a:lnTo>
                  <a:lnTo>
                    <a:pt x="904" y="886"/>
                  </a:lnTo>
                  <a:lnTo>
                    <a:pt x="912" y="869"/>
                  </a:lnTo>
                  <a:lnTo>
                    <a:pt x="922" y="852"/>
                  </a:lnTo>
                  <a:lnTo>
                    <a:pt x="929" y="835"/>
                  </a:lnTo>
                  <a:lnTo>
                    <a:pt x="956" y="859"/>
                  </a:lnTo>
                  <a:lnTo>
                    <a:pt x="983" y="881"/>
                  </a:lnTo>
                  <a:lnTo>
                    <a:pt x="1012" y="905"/>
                  </a:lnTo>
                  <a:lnTo>
                    <a:pt x="1043" y="927"/>
                  </a:lnTo>
                  <a:lnTo>
                    <a:pt x="1074" y="947"/>
                  </a:lnTo>
                  <a:lnTo>
                    <a:pt x="1106" y="968"/>
                  </a:lnTo>
                  <a:lnTo>
                    <a:pt x="1141" y="988"/>
                  </a:lnTo>
                  <a:lnTo>
                    <a:pt x="1174" y="1005"/>
                  </a:lnTo>
                  <a:lnTo>
                    <a:pt x="1208" y="1024"/>
                  </a:lnTo>
                  <a:lnTo>
                    <a:pt x="1245" y="1039"/>
                  </a:lnTo>
                  <a:lnTo>
                    <a:pt x="1280" y="1054"/>
                  </a:lnTo>
                  <a:lnTo>
                    <a:pt x="1316" y="1066"/>
                  </a:lnTo>
                  <a:lnTo>
                    <a:pt x="1353" y="1078"/>
                  </a:lnTo>
                  <a:lnTo>
                    <a:pt x="1389" y="1087"/>
                  </a:lnTo>
                  <a:lnTo>
                    <a:pt x="1426" y="1095"/>
                  </a:lnTo>
                  <a:lnTo>
                    <a:pt x="1462" y="1100"/>
                  </a:lnTo>
                  <a:lnTo>
                    <a:pt x="1480" y="1100"/>
                  </a:lnTo>
                  <a:lnTo>
                    <a:pt x="1495" y="1093"/>
                  </a:lnTo>
                  <a:lnTo>
                    <a:pt x="1507" y="1081"/>
                  </a:lnTo>
                  <a:lnTo>
                    <a:pt x="1512" y="1068"/>
                  </a:lnTo>
                  <a:lnTo>
                    <a:pt x="1512" y="1053"/>
                  </a:lnTo>
                  <a:lnTo>
                    <a:pt x="1505" y="1039"/>
                  </a:lnTo>
                  <a:lnTo>
                    <a:pt x="1493" y="1029"/>
                  </a:lnTo>
                  <a:lnTo>
                    <a:pt x="1478" y="1024"/>
                  </a:lnTo>
                  <a:lnTo>
                    <a:pt x="1441" y="1020"/>
                  </a:lnTo>
                  <a:lnTo>
                    <a:pt x="1407" y="1015"/>
                  </a:lnTo>
                  <a:lnTo>
                    <a:pt x="1370" y="1007"/>
                  </a:lnTo>
                  <a:lnTo>
                    <a:pt x="1335" y="998"/>
                  </a:lnTo>
                  <a:lnTo>
                    <a:pt x="1299" y="988"/>
                  </a:lnTo>
                  <a:lnTo>
                    <a:pt x="1264" y="976"/>
                  </a:lnTo>
                  <a:lnTo>
                    <a:pt x="1230" y="964"/>
                  </a:lnTo>
                  <a:lnTo>
                    <a:pt x="1195" y="949"/>
                  </a:lnTo>
                  <a:lnTo>
                    <a:pt x="1160" y="934"/>
                  </a:lnTo>
                  <a:lnTo>
                    <a:pt x="1128" y="917"/>
                  </a:lnTo>
                  <a:lnTo>
                    <a:pt x="1095" y="900"/>
                  </a:lnTo>
                  <a:lnTo>
                    <a:pt x="1062" y="881"/>
                  </a:lnTo>
                  <a:lnTo>
                    <a:pt x="1031" y="862"/>
                  </a:lnTo>
                  <a:lnTo>
                    <a:pt x="1002" y="842"/>
                  </a:lnTo>
                  <a:lnTo>
                    <a:pt x="974" y="821"/>
                  </a:lnTo>
                  <a:lnTo>
                    <a:pt x="947" y="799"/>
                  </a:lnTo>
                  <a:lnTo>
                    <a:pt x="960" y="774"/>
                  </a:lnTo>
                  <a:lnTo>
                    <a:pt x="972" y="746"/>
                  </a:lnTo>
                  <a:lnTo>
                    <a:pt x="985" y="721"/>
                  </a:lnTo>
                  <a:lnTo>
                    <a:pt x="999" y="695"/>
                  </a:lnTo>
                  <a:lnTo>
                    <a:pt x="1024" y="689"/>
                  </a:lnTo>
                  <a:lnTo>
                    <a:pt x="1052" y="682"/>
                  </a:lnTo>
                  <a:lnTo>
                    <a:pt x="1083" y="675"/>
                  </a:lnTo>
                  <a:lnTo>
                    <a:pt x="1116" y="667"/>
                  </a:lnTo>
                  <a:lnTo>
                    <a:pt x="1143" y="660"/>
                  </a:lnTo>
                  <a:lnTo>
                    <a:pt x="1166" y="653"/>
                  </a:lnTo>
                  <a:lnTo>
                    <a:pt x="1183" y="648"/>
                  </a:lnTo>
                  <a:lnTo>
                    <a:pt x="1191" y="646"/>
                  </a:lnTo>
                  <a:lnTo>
                    <a:pt x="1220" y="639"/>
                  </a:lnTo>
                  <a:lnTo>
                    <a:pt x="1249" y="631"/>
                  </a:lnTo>
                  <a:lnTo>
                    <a:pt x="1278" y="622"/>
                  </a:lnTo>
                  <a:lnTo>
                    <a:pt x="1307" y="610"/>
                  </a:lnTo>
                  <a:lnTo>
                    <a:pt x="1335" y="598"/>
                  </a:lnTo>
                  <a:lnTo>
                    <a:pt x="1362" y="585"/>
                  </a:lnTo>
                  <a:lnTo>
                    <a:pt x="1389" y="570"/>
                  </a:lnTo>
                  <a:lnTo>
                    <a:pt x="1414" y="554"/>
                  </a:lnTo>
                  <a:lnTo>
                    <a:pt x="1439" y="537"/>
                  </a:lnTo>
                  <a:lnTo>
                    <a:pt x="1462" y="519"/>
                  </a:lnTo>
                  <a:lnTo>
                    <a:pt x="1484" y="498"/>
                  </a:lnTo>
                  <a:lnTo>
                    <a:pt x="1503" y="476"/>
                  </a:lnTo>
                  <a:lnTo>
                    <a:pt x="1522" y="454"/>
                  </a:lnTo>
                  <a:lnTo>
                    <a:pt x="1538" y="430"/>
                  </a:lnTo>
                  <a:lnTo>
                    <a:pt x="1551" y="405"/>
                  </a:lnTo>
                  <a:lnTo>
                    <a:pt x="1563" y="379"/>
                  </a:lnTo>
                  <a:lnTo>
                    <a:pt x="1568" y="367"/>
                  </a:lnTo>
                  <a:lnTo>
                    <a:pt x="1570" y="355"/>
                  </a:lnTo>
                  <a:lnTo>
                    <a:pt x="1564" y="343"/>
                  </a:lnTo>
                  <a:lnTo>
                    <a:pt x="1555" y="335"/>
                  </a:lnTo>
                  <a:lnTo>
                    <a:pt x="1541" y="330"/>
                  </a:lnTo>
                  <a:lnTo>
                    <a:pt x="1528" y="328"/>
                  </a:lnTo>
                  <a:lnTo>
                    <a:pt x="1514" y="333"/>
                  </a:lnTo>
                  <a:lnTo>
                    <a:pt x="1505" y="342"/>
                  </a:lnTo>
                  <a:lnTo>
                    <a:pt x="1497" y="343"/>
                  </a:lnTo>
                  <a:lnTo>
                    <a:pt x="1489" y="347"/>
                  </a:lnTo>
                  <a:lnTo>
                    <a:pt x="1482" y="350"/>
                  </a:lnTo>
                  <a:lnTo>
                    <a:pt x="1476" y="355"/>
                  </a:lnTo>
                  <a:lnTo>
                    <a:pt x="1461" y="376"/>
                  </a:lnTo>
                  <a:lnTo>
                    <a:pt x="1441" y="396"/>
                  </a:lnTo>
                  <a:lnTo>
                    <a:pt x="1420" y="418"/>
                  </a:lnTo>
                  <a:lnTo>
                    <a:pt x="1395" y="439"/>
                  </a:lnTo>
                  <a:lnTo>
                    <a:pt x="1366" y="461"/>
                  </a:lnTo>
                  <a:lnTo>
                    <a:pt x="1337" y="483"/>
                  </a:lnTo>
                  <a:lnTo>
                    <a:pt x="1307" y="505"/>
                  </a:lnTo>
                  <a:lnTo>
                    <a:pt x="1274" y="525"/>
                  </a:lnTo>
                  <a:lnTo>
                    <a:pt x="1239" y="546"/>
                  </a:lnTo>
                  <a:lnTo>
                    <a:pt x="1206" y="566"/>
                  </a:lnTo>
                  <a:lnTo>
                    <a:pt x="1172" y="585"/>
                  </a:lnTo>
                  <a:lnTo>
                    <a:pt x="1139" y="602"/>
                  </a:lnTo>
                  <a:lnTo>
                    <a:pt x="1106" y="619"/>
                  </a:lnTo>
                  <a:lnTo>
                    <a:pt x="1074" y="634"/>
                  </a:lnTo>
                  <a:lnTo>
                    <a:pt x="1045" y="648"/>
                  </a:lnTo>
                  <a:lnTo>
                    <a:pt x="1016" y="660"/>
                  </a:lnTo>
                  <a:lnTo>
                    <a:pt x="1026" y="644"/>
                  </a:lnTo>
                  <a:lnTo>
                    <a:pt x="1033" y="629"/>
                  </a:lnTo>
                  <a:lnTo>
                    <a:pt x="1043" y="614"/>
                  </a:lnTo>
                  <a:lnTo>
                    <a:pt x="1051" y="598"/>
                  </a:lnTo>
                  <a:lnTo>
                    <a:pt x="1091" y="532"/>
                  </a:lnTo>
                  <a:lnTo>
                    <a:pt x="1135" y="462"/>
                  </a:lnTo>
                  <a:lnTo>
                    <a:pt x="1178" y="391"/>
                  </a:lnTo>
                  <a:lnTo>
                    <a:pt x="1214" y="318"/>
                  </a:lnTo>
                  <a:lnTo>
                    <a:pt x="1235" y="245"/>
                  </a:lnTo>
                  <a:lnTo>
                    <a:pt x="1239" y="172"/>
                  </a:lnTo>
                  <a:lnTo>
                    <a:pt x="1220" y="100"/>
                  </a:lnTo>
                  <a:lnTo>
                    <a:pt x="1170" y="29"/>
                  </a:lnTo>
                  <a:lnTo>
                    <a:pt x="1166" y="20"/>
                  </a:lnTo>
                  <a:lnTo>
                    <a:pt x="1160" y="13"/>
                  </a:lnTo>
                  <a:lnTo>
                    <a:pt x="1153" y="8"/>
                  </a:lnTo>
                  <a:lnTo>
                    <a:pt x="1145" y="5"/>
                  </a:lnTo>
                  <a:lnTo>
                    <a:pt x="1135" y="2"/>
                  </a:lnTo>
                  <a:lnTo>
                    <a:pt x="1126" y="0"/>
                  </a:lnTo>
                  <a:lnTo>
                    <a:pt x="1116" y="2"/>
                  </a:lnTo>
                  <a:lnTo>
                    <a:pt x="1106" y="3"/>
                  </a:lnTo>
                  <a:lnTo>
                    <a:pt x="1089" y="12"/>
                  </a:lnTo>
                  <a:lnTo>
                    <a:pt x="1078" y="25"/>
                  </a:lnTo>
                  <a:lnTo>
                    <a:pt x="1074" y="42"/>
                  </a:lnTo>
                  <a:lnTo>
                    <a:pt x="1078" y="59"/>
                  </a:lnTo>
                  <a:lnTo>
                    <a:pt x="1074" y="70"/>
                  </a:lnTo>
                  <a:lnTo>
                    <a:pt x="1079" y="104"/>
                  </a:lnTo>
                  <a:lnTo>
                    <a:pt x="1091" y="136"/>
                  </a:lnTo>
                  <a:lnTo>
                    <a:pt x="1103" y="166"/>
                  </a:lnTo>
                  <a:lnTo>
                    <a:pt x="1116" y="199"/>
                  </a:lnTo>
                  <a:lnTo>
                    <a:pt x="1104" y="240"/>
                  </a:lnTo>
                  <a:lnTo>
                    <a:pt x="1091" y="279"/>
                  </a:lnTo>
                  <a:lnTo>
                    <a:pt x="1076" y="320"/>
                  </a:lnTo>
                  <a:lnTo>
                    <a:pt x="1062" y="359"/>
                  </a:lnTo>
                  <a:lnTo>
                    <a:pt x="1045" y="398"/>
                  </a:lnTo>
                  <a:lnTo>
                    <a:pt x="1029" y="435"/>
                  </a:lnTo>
                  <a:lnTo>
                    <a:pt x="1012" y="474"/>
                  </a:lnTo>
                  <a:lnTo>
                    <a:pt x="995" y="513"/>
                  </a:lnTo>
                  <a:lnTo>
                    <a:pt x="991" y="512"/>
                  </a:lnTo>
                  <a:lnTo>
                    <a:pt x="989" y="510"/>
                  </a:lnTo>
                  <a:lnTo>
                    <a:pt x="987" y="508"/>
                  </a:lnTo>
                  <a:lnTo>
                    <a:pt x="985" y="507"/>
                  </a:lnTo>
                  <a:lnTo>
                    <a:pt x="970" y="498"/>
                  </a:lnTo>
                  <a:lnTo>
                    <a:pt x="952" y="488"/>
                  </a:lnTo>
                  <a:lnTo>
                    <a:pt x="933" y="473"/>
                  </a:lnTo>
                  <a:lnTo>
                    <a:pt x="912" y="456"/>
                  </a:lnTo>
                  <a:lnTo>
                    <a:pt x="889" y="437"/>
                  </a:lnTo>
                  <a:lnTo>
                    <a:pt x="864" y="416"/>
                  </a:lnTo>
                  <a:lnTo>
                    <a:pt x="839" y="394"/>
                  </a:lnTo>
                  <a:lnTo>
                    <a:pt x="814" y="371"/>
                  </a:lnTo>
                  <a:lnTo>
                    <a:pt x="787" y="345"/>
                  </a:lnTo>
                  <a:lnTo>
                    <a:pt x="762" y="321"/>
                  </a:lnTo>
                  <a:lnTo>
                    <a:pt x="737" y="296"/>
                  </a:lnTo>
                  <a:lnTo>
                    <a:pt x="712" y="270"/>
                  </a:lnTo>
                  <a:lnTo>
                    <a:pt x="691" y="246"/>
                  </a:lnTo>
                  <a:lnTo>
                    <a:pt x="669" y="223"/>
                  </a:lnTo>
                  <a:lnTo>
                    <a:pt x="650" y="200"/>
                  </a:lnTo>
                  <a:lnTo>
                    <a:pt x="635" y="180"/>
                  </a:lnTo>
                  <a:lnTo>
                    <a:pt x="625" y="170"/>
                  </a:lnTo>
                  <a:lnTo>
                    <a:pt x="612" y="165"/>
                  </a:lnTo>
                  <a:lnTo>
                    <a:pt x="598" y="165"/>
                  </a:lnTo>
                  <a:lnTo>
                    <a:pt x="587" y="170"/>
                  </a:lnTo>
                  <a:lnTo>
                    <a:pt x="575" y="178"/>
                  </a:lnTo>
                  <a:lnTo>
                    <a:pt x="569" y="189"/>
                  </a:lnTo>
                  <a:lnTo>
                    <a:pt x="569" y="200"/>
                  </a:lnTo>
                  <a:lnTo>
                    <a:pt x="573" y="211"/>
                  </a:lnTo>
                  <a:lnTo>
                    <a:pt x="577" y="211"/>
                  </a:lnTo>
                  <a:lnTo>
                    <a:pt x="593" y="236"/>
                  </a:lnTo>
                  <a:lnTo>
                    <a:pt x="608" y="262"/>
                  </a:lnTo>
                  <a:lnTo>
                    <a:pt x="627" y="286"/>
                  </a:lnTo>
                  <a:lnTo>
                    <a:pt x="648" y="309"/>
                  </a:lnTo>
                  <a:lnTo>
                    <a:pt x="671" y="333"/>
                  </a:lnTo>
                  <a:lnTo>
                    <a:pt x="696" y="355"/>
                  </a:lnTo>
                  <a:lnTo>
                    <a:pt x="723" y="377"/>
                  </a:lnTo>
                  <a:lnTo>
                    <a:pt x="750" y="398"/>
                  </a:lnTo>
                  <a:lnTo>
                    <a:pt x="777" y="418"/>
                  </a:lnTo>
                  <a:lnTo>
                    <a:pt x="806" y="439"/>
                  </a:lnTo>
                  <a:lnTo>
                    <a:pt x="837" y="457"/>
                  </a:lnTo>
                  <a:lnTo>
                    <a:pt x="866" y="476"/>
                  </a:lnTo>
                  <a:lnTo>
                    <a:pt x="895" y="493"/>
                  </a:lnTo>
                  <a:lnTo>
                    <a:pt x="925" y="508"/>
                  </a:lnTo>
                  <a:lnTo>
                    <a:pt x="954" y="524"/>
                  </a:lnTo>
                  <a:lnTo>
                    <a:pt x="983" y="539"/>
                  </a:lnTo>
                  <a:lnTo>
                    <a:pt x="964" y="583"/>
                  </a:lnTo>
                  <a:lnTo>
                    <a:pt x="945" y="626"/>
                  </a:lnTo>
                  <a:lnTo>
                    <a:pt x="925" y="670"/>
                  </a:lnTo>
                  <a:lnTo>
                    <a:pt x="908" y="714"/>
                  </a:lnTo>
                  <a:lnTo>
                    <a:pt x="893" y="758"/>
                  </a:lnTo>
                  <a:lnTo>
                    <a:pt x="875" y="804"/>
                  </a:lnTo>
                  <a:lnTo>
                    <a:pt x="862" y="850"/>
                  </a:lnTo>
                  <a:lnTo>
                    <a:pt x="848" y="896"/>
                  </a:lnTo>
                  <a:lnTo>
                    <a:pt x="843" y="918"/>
                  </a:lnTo>
                  <a:lnTo>
                    <a:pt x="837" y="939"/>
                  </a:lnTo>
                  <a:lnTo>
                    <a:pt x="833" y="961"/>
                  </a:lnTo>
                  <a:lnTo>
                    <a:pt x="835" y="983"/>
                  </a:lnTo>
                  <a:lnTo>
                    <a:pt x="835" y="985"/>
                  </a:lnTo>
                  <a:lnTo>
                    <a:pt x="835" y="986"/>
                  </a:lnTo>
                  <a:lnTo>
                    <a:pt x="839" y="1036"/>
                  </a:lnTo>
                  <a:lnTo>
                    <a:pt x="841" y="1087"/>
                  </a:lnTo>
                  <a:lnTo>
                    <a:pt x="843" y="1138"/>
                  </a:lnTo>
                  <a:lnTo>
                    <a:pt x="845" y="1189"/>
                  </a:lnTo>
                  <a:lnTo>
                    <a:pt x="829" y="1160"/>
                  </a:lnTo>
                  <a:lnTo>
                    <a:pt x="810" y="1131"/>
                  </a:lnTo>
                  <a:lnTo>
                    <a:pt x="789" y="1102"/>
                  </a:lnTo>
                  <a:lnTo>
                    <a:pt x="766" y="1075"/>
                  </a:lnTo>
                  <a:lnTo>
                    <a:pt x="741" y="1049"/>
                  </a:lnTo>
                  <a:lnTo>
                    <a:pt x="718" y="1025"/>
                  </a:lnTo>
                  <a:lnTo>
                    <a:pt x="695" y="1003"/>
                  </a:lnTo>
                  <a:lnTo>
                    <a:pt x="673" y="986"/>
                  </a:lnTo>
                  <a:lnTo>
                    <a:pt x="646" y="964"/>
                  </a:lnTo>
                  <a:lnTo>
                    <a:pt x="621" y="944"/>
                  </a:lnTo>
                  <a:lnTo>
                    <a:pt x="594" y="925"/>
                  </a:lnTo>
                  <a:lnTo>
                    <a:pt x="567" y="905"/>
                  </a:lnTo>
                  <a:lnTo>
                    <a:pt x="541" y="886"/>
                  </a:lnTo>
                  <a:lnTo>
                    <a:pt x="512" y="865"/>
                  </a:lnTo>
                  <a:lnTo>
                    <a:pt x="485" y="847"/>
                  </a:lnTo>
                  <a:lnTo>
                    <a:pt x="458" y="828"/>
                  </a:lnTo>
                  <a:lnTo>
                    <a:pt x="448" y="765"/>
                  </a:lnTo>
                  <a:lnTo>
                    <a:pt x="442" y="695"/>
                  </a:lnTo>
                  <a:lnTo>
                    <a:pt x="440" y="622"/>
                  </a:lnTo>
                  <a:lnTo>
                    <a:pt x="442" y="546"/>
                  </a:lnTo>
                  <a:lnTo>
                    <a:pt x="448" y="471"/>
                  </a:lnTo>
                  <a:lnTo>
                    <a:pt x="458" y="398"/>
                  </a:lnTo>
                  <a:lnTo>
                    <a:pt x="471" y="331"/>
                  </a:lnTo>
                  <a:lnTo>
                    <a:pt x="489" y="270"/>
                  </a:lnTo>
                  <a:lnTo>
                    <a:pt x="498" y="246"/>
                  </a:lnTo>
                  <a:lnTo>
                    <a:pt x="510" y="221"/>
                  </a:lnTo>
                  <a:lnTo>
                    <a:pt x="523" y="199"/>
                  </a:lnTo>
                  <a:lnTo>
                    <a:pt x="535" y="175"/>
                  </a:lnTo>
                  <a:lnTo>
                    <a:pt x="546" y="151"/>
                  </a:lnTo>
                  <a:lnTo>
                    <a:pt x="556" y="126"/>
                  </a:lnTo>
                  <a:lnTo>
                    <a:pt x="560" y="100"/>
                  </a:lnTo>
                  <a:lnTo>
                    <a:pt x="562" y="75"/>
                  </a:lnTo>
                  <a:lnTo>
                    <a:pt x="564" y="59"/>
                  </a:lnTo>
                  <a:lnTo>
                    <a:pt x="560" y="44"/>
                  </a:lnTo>
                  <a:lnTo>
                    <a:pt x="548" y="32"/>
                  </a:lnTo>
                  <a:lnTo>
                    <a:pt x="533" y="25"/>
                  </a:lnTo>
                  <a:lnTo>
                    <a:pt x="523" y="25"/>
                  </a:lnTo>
                  <a:lnTo>
                    <a:pt x="512" y="29"/>
                  </a:lnTo>
                  <a:lnTo>
                    <a:pt x="502" y="34"/>
                  </a:lnTo>
                  <a:lnTo>
                    <a:pt x="490" y="41"/>
                  </a:lnTo>
                  <a:lnTo>
                    <a:pt x="481" y="47"/>
                  </a:lnTo>
                  <a:lnTo>
                    <a:pt x="473" y="53"/>
                  </a:lnTo>
                  <a:lnTo>
                    <a:pt x="469" y="58"/>
                  </a:lnTo>
                  <a:lnTo>
                    <a:pt x="467" y="59"/>
                  </a:lnTo>
                  <a:lnTo>
                    <a:pt x="439" y="139"/>
                  </a:lnTo>
                  <a:lnTo>
                    <a:pt x="414" y="228"/>
                  </a:lnTo>
                  <a:lnTo>
                    <a:pt x="392" y="323"/>
                  </a:lnTo>
                  <a:lnTo>
                    <a:pt x="377" y="422"/>
                  </a:lnTo>
                  <a:lnTo>
                    <a:pt x="369" y="520"/>
                  </a:lnTo>
                  <a:lnTo>
                    <a:pt x="371" y="617"/>
                  </a:lnTo>
                  <a:lnTo>
                    <a:pt x="385" y="711"/>
                  </a:lnTo>
                  <a:lnTo>
                    <a:pt x="412" y="796"/>
                  </a:lnTo>
                  <a:lnTo>
                    <a:pt x="385" y="777"/>
                  </a:lnTo>
                  <a:lnTo>
                    <a:pt x="358" y="757"/>
                  </a:lnTo>
                  <a:lnTo>
                    <a:pt x="333" y="736"/>
                  </a:lnTo>
                  <a:lnTo>
                    <a:pt x="306" y="716"/>
                  </a:lnTo>
                  <a:lnTo>
                    <a:pt x="281" y="694"/>
                  </a:lnTo>
                  <a:lnTo>
                    <a:pt x="256" y="672"/>
                  </a:lnTo>
                  <a:lnTo>
                    <a:pt x="231" y="648"/>
                  </a:lnTo>
                  <a:lnTo>
                    <a:pt x="208" y="624"/>
                  </a:lnTo>
                  <a:lnTo>
                    <a:pt x="186" y="600"/>
                  </a:lnTo>
                  <a:lnTo>
                    <a:pt x="169" y="575"/>
                  </a:lnTo>
                  <a:lnTo>
                    <a:pt x="154" y="549"/>
                  </a:lnTo>
                  <a:lnTo>
                    <a:pt x="140" y="522"/>
                  </a:lnTo>
                  <a:lnTo>
                    <a:pt x="129" y="495"/>
                  </a:lnTo>
                  <a:lnTo>
                    <a:pt x="115" y="468"/>
                  </a:lnTo>
                  <a:lnTo>
                    <a:pt x="102" y="442"/>
                  </a:lnTo>
                  <a:lnTo>
                    <a:pt x="88" y="415"/>
                  </a:lnTo>
                  <a:lnTo>
                    <a:pt x="84" y="408"/>
                  </a:lnTo>
                  <a:lnTo>
                    <a:pt x="79" y="401"/>
                  </a:lnTo>
                  <a:lnTo>
                    <a:pt x="73" y="396"/>
                  </a:lnTo>
                  <a:lnTo>
                    <a:pt x="65" y="391"/>
                  </a:lnTo>
                  <a:lnTo>
                    <a:pt x="57" y="389"/>
                  </a:lnTo>
                  <a:lnTo>
                    <a:pt x="50" y="388"/>
                  </a:lnTo>
                  <a:lnTo>
                    <a:pt x="40" y="388"/>
                  </a:lnTo>
                  <a:lnTo>
                    <a:pt x="31" y="389"/>
                  </a:lnTo>
                  <a:lnTo>
                    <a:pt x="15" y="398"/>
                  </a:lnTo>
                  <a:lnTo>
                    <a:pt x="5" y="408"/>
                  </a:lnTo>
                  <a:lnTo>
                    <a:pt x="0" y="423"/>
                  </a:lnTo>
                  <a:lnTo>
                    <a:pt x="2" y="439"/>
                  </a:lnTo>
                  <a:lnTo>
                    <a:pt x="13" y="425"/>
                  </a:lnTo>
                  <a:lnTo>
                    <a:pt x="5" y="449"/>
                  </a:lnTo>
                  <a:lnTo>
                    <a:pt x="5" y="473"/>
                  </a:lnTo>
                  <a:lnTo>
                    <a:pt x="9" y="496"/>
                  </a:lnTo>
                  <a:lnTo>
                    <a:pt x="19" y="520"/>
                  </a:lnTo>
                  <a:lnTo>
                    <a:pt x="31" y="542"/>
                  </a:lnTo>
                  <a:lnTo>
                    <a:pt x="44" y="566"/>
                  </a:lnTo>
                  <a:lnTo>
                    <a:pt x="59" y="587"/>
                  </a:lnTo>
                  <a:lnTo>
                    <a:pt x="73" y="607"/>
                  </a:lnTo>
                  <a:lnTo>
                    <a:pt x="92" y="636"/>
                  </a:lnTo>
                  <a:lnTo>
                    <a:pt x="113" y="661"/>
                  </a:lnTo>
                  <a:lnTo>
                    <a:pt x="136" y="687"/>
                  </a:lnTo>
                  <a:lnTo>
                    <a:pt x="159" y="712"/>
                  </a:lnTo>
                  <a:lnTo>
                    <a:pt x="183" y="735"/>
                  </a:lnTo>
                  <a:lnTo>
                    <a:pt x="208" y="758"/>
                  </a:lnTo>
                  <a:lnTo>
                    <a:pt x="235" y="779"/>
                  </a:lnTo>
                  <a:lnTo>
                    <a:pt x="261" y="799"/>
                  </a:lnTo>
                  <a:lnTo>
                    <a:pt x="288" y="820"/>
                  </a:lnTo>
                  <a:lnTo>
                    <a:pt x="315" y="838"/>
                  </a:lnTo>
                  <a:lnTo>
                    <a:pt x="344" y="857"/>
                  </a:lnTo>
                  <a:lnTo>
                    <a:pt x="373" y="876"/>
                  </a:lnTo>
                  <a:lnTo>
                    <a:pt x="404" y="894"/>
                  </a:lnTo>
                  <a:lnTo>
                    <a:pt x="433" y="913"/>
                  </a:lnTo>
                  <a:lnTo>
                    <a:pt x="464" y="930"/>
                  </a:lnTo>
                  <a:lnTo>
                    <a:pt x="494" y="949"/>
                  </a:lnTo>
                  <a:lnTo>
                    <a:pt x="467" y="956"/>
                  </a:lnTo>
                  <a:lnTo>
                    <a:pt x="440" y="961"/>
                  </a:lnTo>
                  <a:lnTo>
                    <a:pt x="414" y="964"/>
                  </a:lnTo>
                  <a:lnTo>
                    <a:pt x="387" y="966"/>
                  </a:lnTo>
                  <a:lnTo>
                    <a:pt x="360" y="966"/>
                  </a:lnTo>
                  <a:lnTo>
                    <a:pt x="333" y="966"/>
                  </a:lnTo>
                  <a:lnTo>
                    <a:pt x="306" y="964"/>
                  </a:lnTo>
                  <a:lnTo>
                    <a:pt x="279" y="961"/>
                  </a:lnTo>
                  <a:lnTo>
                    <a:pt x="252" y="957"/>
                  </a:lnTo>
                  <a:lnTo>
                    <a:pt x="225" y="954"/>
                  </a:lnTo>
                  <a:lnTo>
                    <a:pt x="198" y="949"/>
                  </a:lnTo>
                  <a:lnTo>
                    <a:pt x="173" y="942"/>
                  </a:lnTo>
                  <a:lnTo>
                    <a:pt x="146" y="937"/>
                  </a:lnTo>
                  <a:lnTo>
                    <a:pt x="119" y="930"/>
                  </a:lnTo>
                  <a:lnTo>
                    <a:pt x="94" y="925"/>
                  </a:lnTo>
                  <a:lnTo>
                    <a:pt x="67" y="918"/>
                  </a:lnTo>
                  <a:lnTo>
                    <a:pt x="52" y="917"/>
                  </a:lnTo>
                  <a:lnTo>
                    <a:pt x="36" y="922"/>
                  </a:lnTo>
                  <a:lnTo>
                    <a:pt x="23" y="930"/>
                  </a:lnTo>
                  <a:lnTo>
                    <a:pt x="15" y="942"/>
                  </a:lnTo>
                  <a:lnTo>
                    <a:pt x="13" y="957"/>
                  </a:lnTo>
                  <a:lnTo>
                    <a:pt x="19" y="971"/>
                  </a:lnTo>
                  <a:lnTo>
                    <a:pt x="29" y="981"/>
                  </a:lnTo>
                  <a:lnTo>
                    <a:pt x="42" y="986"/>
                  </a:lnTo>
                  <a:lnTo>
                    <a:pt x="69" y="998"/>
                  </a:lnTo>
                  <a:lnTo>
                    <a:pt x="98" y="1008"/>
                  </a:lnTo>
                  <a:lnTo>
                    <a:pt x="129" y="1017"/>
                  </a:lnTo>
                  <a:lnTo>
                    <a:pt x="158" y="1024"/>
                  </a:lnTo>
                  <a:lnTo>
                    <a:pt x="188" y="1027"/>
                  </a:lnTo>
                  <a:lnTo>
                    <a:pt x="219" y="1030"/>
                  </a:lnTo>
                  <a:lnTo>
                    <a:pt x="250" y="1030"/>
                  </a:lnTo>
                  <a:lnTo>
                    <a:pt x="283" y="1030"/>
                  </a:lnTo>
                  <a:lnTo>
                    <a:pt x="313" y="1027"/>
                  </a:lnTo>
                  <a:lnTo>
                    <a:pt x="342" y="1022"/>
                  </a:lnTo>
                  <a:lnTo>
                    <a:pt x="373" y="1015"/>
                  </a:lnTo>
                  <a:lnTo>
                    <a:pt x="402" y="1008"/>
                  </a:lnTo>
                  <a:lnTo>
                    <a:pt x="431" y="998"/>
                  </a:lnTo>
                  <a:lnTo>
                    <a:pt x="458" y="986"/>
                  </a:lnTo>
                  <a:lnTo>
                    <a:pt x="485" y="973"/>
                  </a:lnTo>
                  <a:lnTo>
                    <a:pt x="510" y="957"/>
                  </a:lnTo>
                  <a:lnTo>
                    <a:pt x="525" y="966"/>
                  </a:lnTo>
                  <a:lnTo>
                    <a:pt x="539" y="974"/>
                  </a:lnTo>
                  <a:lnTo>
                    <a:pt x="554" y="983"/>
                  </a:lnTo>
                  <a:lnTo>
                    <a:pt x="567" y="991"/>
                  </a:lnTo>
                  <a:lnTo>
                    <a:pt x="583" y="1002"/>
                  </a:lnTo>
                  <a:lnTo>
                    <a:pt x="596" y="1010"/>
                  </a:lnTo>
                  <a:lnTo>
                    <a:pt x="612" y="1019"/>
                  </a:lnTo>
                  <a:lnTo>
                    <a:pt x="625" y="1027"/>
                  </a:lnTo>
                  <a:lnTo>
                    <a:pt x="652" y="1047"/>
                  </a:lnTo>
                  <a:lnTo>
                    <a:pt x="681" y="1071"/>
                  </a:lnTo>
                  <a:lnTo>
                    <a:pt x="710" y="1100"/>
                  </a:lnTo>
                  <a:lnTo>
                    <a:pt x="739" y="1133"/>
                  </a:lnTo>
                  <a:lnTo>
                    <a:pt x="768" y="1167"/>
                  </a:lnTo>
                  <a:lnTo>
                    <a:pt x="797" y="1199"/>
                  </a:lnTo>
                  <a:lnTo>
                    <a:pt x="822" y="1231"/>
                  </a:lnTo>
                  <a:lnTo>
                    <a:pt x="845" y="1260"/>
                  </a:lnTo>
                  <a:lnTo>
                    <a:pt x="839" y="1524"/>
                  </a:lnTo>
                  <a:lnTo>
                    <a:pt x="831" y="1792"/>
                  </a:lnTo>
                  <a:lnTo>
                    <a:pt x="835" y="2058"/>
                  </a:lnTo>
                  <a:lnTo>
                    <a:pt x="858" y="2315"/>
                  </a:lnTo>
                  <a:lnTo>
                    <a:pt x="873" y="2315"/>
                  </a:lnTo>
                  <a:lnTo>
                    <a:pt x="889" y="2313"/>
                  </a:lnTo>
                  <a:lnTo>
                    <a:pt x="904" y="2313"/>
                  </a:lnTo>
                  <a:lnTo>
                    <a:pt x="920" y="2311"/>
                  </a:lnTo>
                  <a:lnTo>
                    <a:pt x="935" y="2311"/>
                  </a:lnTo>
                  <a:lnTo>
                    <a:pt x="950" y="2311"/>
                  </a:lnTo>
                  <a:lnTo>
                    <a:pt x="966" y="2309"/>
                  </a:lnTo>
                  <a:lnTo>
                    <a:pt x="981" y="2309"/>
                  </a:lnTo>
                  <a:lnTo>
                    <a:pt x="966" y="2202"/>
                  </a:lnTo>
                  <a:lnTo>
                    <a:pt x="950" y="2095"/>
                  </a:lnTo>
                  <a:lnTo>
                    <a:pt x="937" y="1990"/>
                  </a:lnTo>
                  <a:lnTo>
                    <a:pt x="929" y="1883"/>
                  </a:lnTo>
                  <a:lnTo>
                    <a:pt x="925" y="1775"/>
                  </a:lnTo>
                  <a:lnTo>
                    <a:pt x="925" y="1661"/>
                  </a:lnTo>
                  <a:lnTo>
                    <a:pt x="924" y="1542"/>
                  </a:lnTo>
                  <a:lnTo>
                    <a:pt x="920" y="1423"/>
                  </a:lnTo>
                  <a:lnTo>
                    <a:pt x="914" y="1303"/>
                  </a:lnTo>
                  <a:lnTo>
                    <a:pt x="904" y="1187"/>
                  </a:lnTo>
                  <a:lnTo>
                    <a:pt x="887" y="1075"/>
                  </a:lnTo>
                  <a:lnTo>
                    <a:pt x="864" y="969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69" name="Freeform 9"/>
            <p:cNvSpPr>
              <a:spLocks/>
            </p:cNvSpPr>
            <p:nvPr/>
          </p:nvSpPr>
          <p:spPr bwMode="auto">
            <a:xfrm>
              <a:off x="2913" y="2196"/>
              <a:ext cx="5" cy="5"/>
            </a:xfrm>
            <a:custGeom>
              <a:avLst/>
              <a:gdLst>
                <a:gd name="T0" fmla="*/ 2 w 12"/>
                <a:gd name="T1" fmla="*/ 0 h 10"/>
                <a:gd name="T2" fmla="*/ 6 w 12"/>
                <a:gd name="T3" fmla="*/ 3 h 10"/>
                <a:gd name="T4" fmla="*/ 10 w 12"/>
                <a:gd name="T5" fmla="*/ 7 h 10"/>
                <a:gd name="T6" fmla="*/ 12 w 12"/>
                <a:gd name="T7" fmla="*/ 8 h 10"/>
                <a:gd name="T8" fmla="*/ 12 w 12"/>
                <a:gd name="T9" fmla="*/ 10 h 10"/>
                <a:gd name="T10" fmla="*/ 0 w 12"/>
                <a:gd name="T11" fmla="*/ 5 h 10"/>
                <a:gd name="T12" fmla="*/ 0 w 12"/>
                <a:gd name="T13" fmla="*/ 3 h 10"/>
                <a:gd name="T14" fmla="*/ 2 w 12"/>
                <a:gd name="T15" fmla="*/ 2 h 10"/>
                <a:gd name="T16" fmla="*/ 2 w 12"/>
                <a:gd name="T17" fmla="*/ 2 h 10"/>
                <a:gd name="T18" fmla="*/ 2 w 12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0"/>
                <a:gd name="T32" fmla="*/ 12 w 12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0">
                  <a:moveTo>
                    <a:pt x="2" y="0"/>
                  </a:moveTo>
                  <a:lnTo>
                    <a:pt x="6" y="3"/>
                  </a:lnTo>
                  <a:lnTo>
                    <a:pt x="10" y="7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0" name="Freeform 10"/>
            <p:cNvSpPr>
              <a:spLocks/>
            </p:cNvSpPr>
            <p:nvPr/>
          </p:nvSpPr>
          <p:spPr bwMode="auto">
            <a:xfrm>
              <a:off x="2913" y="2196"/>
              <a:ext cx="5" cy="5"/>
            </a:xfrm>
            <a:custGeom>
              <a:avLst/>
              <a:gdLst>
                <a:gd name="T0" fmla="*/ 2 w 12"/>
                <a:gd name="T1" fmla="*/ 0 h 10"/>
                <a:gd name="T2" fmla="*/ 2 w 12"/>
                <a:gd name="T3" fmla="*/ 2 h 10"/>
                <a:gd name="T4" fmla="*/ 2 w 12"/>
                <a:gd name="T5" fmla="*/ 2 h 10"/>
                <a:gd name="T6" fmla="*/ 0 w 12"/>
                <a:gd name="T7" fmla="*/ 3 h 10"/>
                <a:gd name="T8" fmla="*/ 0 w 12"/>
                <a:gd name="T9" fmla="*/ 5 h 10"/>
                <a:gd name="T10" fmla="*/ 12 w 12"/>
                <a:gd name="T11" fmla="*/ 10 h 10"/>
                <a:gd name="T12" fmla="*/ 12 w 12"/>
                <a:gd name="T13" fmla="*/ 8 h 10"/>
                <a:gd name="T14" fmla="*/ 10 w 12"/>
                <a:gd name="T15" fmla="*/ 7 h 10"/>
                <a:gd name="T16" fmla="*/ 6 w 12"/>
                <a:gd name="T17" fmla="*/ 3 h 10"/>
                <a:gd name="T18" fmla="*/ 2 w 12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0"/>
                <a:gd name="T32" fmla="*/ 12 w 12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0">
                  <a:moveTo>
                    <a:pt x="2" y="0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0" y="7"/>
                  </a:lnTo>
                  <a:lnTo>
                    <a:pt x="6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1" name="Freeform 11"/>
            <p:cNvSpPr>
              <a:spLocks/>
            </p:cNvSpPr>
            <p:nvPr/>
          </p:nvSpPr>
          <p:spPr bwMode="auto">
            <a:xfrm>
              <a:off x="4278" y="2406"/>
              <a:ext cx="232" cy="124"/>
            </a:xfrm>
            <a:custGeom>
              <a:avLst/>
              <a:gdLst>
                <a:gd name="T0" fmla="*/ 0 w 464"/>
                <a:gd name="T1" fmla="*/ 228 h 249"/>
                <a:gd name="T2" fmla="*/ 4 w 464"/>
                <a:gd name="T3" fmla="*/ 191 h 249"/>
                <a:gd name="T4" fmla="*/ 18 w 464"/>
                <a:gd name="T5" fmla="*/ 157 h 249"/>
                <a:gd name="T6" fmla="*/ 37 w 464"/>
                <a:gd name="T7" fmla="*/ 124 h 249"/>
                <a:gd name="T8" fmla="*/ 62 w 464"/>
                <a:gd name="T9" fmla="*/ 95 h 249"/>
                <a:gd name="T10" fmla="*/ 93 w 464"/>
                <a:gd name="T11" fmla="*/ 70 h 249"/>
                <a:gd name="T12" fmla="*/ 125 w 464"/>
                <a:gd name="T13" fmla="*/ 48 h 249"/>
                <a:gd name="T14" fmla="*/ 158 w 464"/>
                <a:gd name="T15" fmla="*/ 31 h 249"/>
                <a:gd name="T16" fmla="*/ 193 w 464"/>
                <a:gd name="T17" fmla="*/ 17 h 249"/>
                <a:gd name="T18" fmla="*/ 227 w 464"/>
                <a:gd name="T19" fmla="*/ 7 h 249"/>
                <a:gd name="T20" fmla="*/ 264 w 464"/>
                <a:gd name="T21" fmla="*/ 2 h 249"/>
                <a:gd name="T22" fmla="*/ 300 w 464"/>
                <a:gd name="T23" fmla="*/ 0 h 249"/>
                <a:gd name="T24" fmla="*/ 337 w 464"/>
                <a:gd name="T25" fmla="*/ 4 h 249"/>
                <a:gd name="T26" fmla="*/ 372 w 464"/>
                <a:gd name="T27" fmla="*/ 12 h 249"/>
                <a:gd name="T28" fmla="*/ 406 w 464"/>
                <a:gd name="T29" fmla="*/ 26 h 249"/>
                <a:gd name="T30" fmla="*/ 437 w 464"/>
                <a:gd name="T31" fmla="*/ 43 h 249"/>
                <a:gd name="T32" fmla="*/ 464 w 464"/>
                <a:gd name="T33" fmla="*/ 67 h 249"/>
                <a:gd name="T34" fmla="*/ 460 w 464"/>
                <a:gd name="T35" fmla="*/ 70 h 249"/>
                <a:gd name="T36" fmla="*/ 453 w 464"/>
                <a:gd name="T37" fmla="*/ 78 h 249"/>
                <a:gd name="T38" fmla="*/ 437 w 464"/>
                <a:gd name="T39" fmla="*/ 89 h 249"/>
                <a:gd name="T40" fmla="*/ 418 w 464"/>
                <a:gd name="T41" fmla="*/ 102 h 249"/>
                <a:gd name="T42" fmla="*/ 393 w 464"/>
                <a:gd name="T43" fmla="*/ 118 h 249"/>
                <a:gd name="T44" fmla="*/ 366 w 464"/>
                <a:gd name="T45" fmla="*/ 133 h 249"/>
                <a:gd name="T46" fmla="*/ 335 w 464"/>
                <a:gd name="T47" fmla="*/ 150 h 249"/>
                <a:gd name="T48" fmla="*/ 302 w 464"/>
                <a:gd name="T49" fmla="*/ 169 h 249"/>
                <a:gd name="T50" fmla="*/ 266 w 464"/>
                <a:gd name="T51" fmla="*/ 186 h 249"/>
                <a:gd name="T52" fmla="*/ 229 w 464"/>
                <a:gd name="T53" fmla="*/ 201 h 249"/>
                <a:gd name="T54" fmla="*/ 191 w 464"/>
                <a:gd name="T55" fmla="*/ 216 h 249"/>
                <a:gd name="T56" fmla="*/ 154 w 464"/>
                <a:gd name="T57" fmla="*/ 228 h 249"/>
                <a:gd name="T58" fmla="*/ 116 w 464"/>
                <a:gd name="T59" fmla="*/ 238 h 249"/>
                <a:gd name="T60" fmla="*/ 79 w 464"/>
                <a:gd name="T61" fmla="*/ 245 h 249"/>
                <a:gd name="T62" fmla="*/ 44 w 464"/>
                <a:gd name="T63" fmla="*/ 249 h 249"/>
                <a:gd name="T64" fmla="*/ 12 w 464"/>
                <a:gd name="T65" fmla="*/ 247 h 249"/>
                <a:gd name="T66" fmla="*/ 10 w 464"/>
                <a:gd name="T67" fmla="*/ 245 h 249"/>
                <a:gd name="T68" fmla="*/ 6 w 464"/>
                <a:gd name="T69" fmla="*/ 240 h 249"/>
                <a:gd name="T70" fmla="*/ 2 w 464"/>
                <a:gd name="T71" fmla="*/ 235 h 249"/>
                <a:gd name="T72" fmla="*/ 0 w 464"/>
                <a:gd name="T73" fmla="*/ 228 h 2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4"/>
                <a:gd name="T112" fmla="*/ 0 h 249"/>
                <a:gd name="T113" fmla="*/ 464 w 464"/>
                <a:gd name="T114" fmla="*/ 249 h 2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4" h="249">
                  <a:moveTo>
                    <a:pt x="0" y="228"/>
                  </a:moveTo>
                  <a:lnTo>
                    <a:pt x="4" y="191"/>
                  </a:lnTo>
                  <a:lnTo>
                    <a:pt x="18" y="157"/>
                  </a:lnTo>
                  <a:lnTo>
                    <a:pt x="37" y="124"/>
                  </a:lnTo>
                  <a:lnTo>
                    <a:pt x="62" y="95"/>
                  </a:lnTo>
                  <a:lnTo>
                    <a:pt x="93" y="70"/>
                  </a:lnTo>
                  <a:lnTo>
                    <a:pt x="125" y="48"/>
                  </a:lnTo>
                  <a:lnTo>
                    <a:pt x="158" y="31"/>
                  </a:lnTo>
                  <a:lnTo>
                    <a:pt x="193" y="17"/>
                  </a:lnTo>
                  <a:lnTo>
                    <a:pt x="227" y="7"/>
                  </a:lnTo>
                  <a:lnTo>
                    <a:pt x="264" y="2"/>
                  </a:lnTo>
                  <a:lnTo>
                    <a:pt x="300" y="0"/>
                  </a:lnTo>
                  <a:lnTo>
                    <a:pt x="337" y="4"/>
                  </a:lnTo>
                  <a:lnTo>
                    <a:pt x="372" y="12"/>
                  </a:lnTo>
                  <a:lnTo>
                    <a:pt x="406" y="26"/>
                  </a:lnTo>
                  <a:lnTo>
                    <a:pt x="437" y="43"/>
                  </a:lnTo>
                  <a:lnTo>
                    <a:pt x="464" y="67"/>
                  </a:lnTo>
                  <a:lnTo>
                    <a:pt x="460" y="70"/>
                  </a:lnTo>
                  <a:lnTo>
                    <a:pt x="453" y="78"/>
                  </a:lnTo>
                  <a:lnTo>
                    <a:pt x="437" y="89"/>
                  </a:lnTo>
                  <a:lnTo>
                    <a:pt x="418" y="102"/>
                  </a:lnTo>
                  <a:lnTo>
                    <a:pt x="393" y="118"/>
                  </a:lnTo>
                  <a:lnTo>
                    <a:pt x="366" y="133"/>
                  </a:lnTo>
                  <a:lnTo>
                    <a:pt x="335" y="150"/>
                  </a:lnTo>
                  <a:lnTo>
                    <a:pt x="302" y="169"/>
                  </a:lnTo>
                  <a:lnTo>
                    <a:pt x="266" y="186"/>
                  </a:lnTo>
                  <a:lnTo>
                    <a:pt x="229" y="201"/>
                  </a:lnTo>
                  <a:lnTo>
                    <a:pt x="191" y="216"/>
                  </a:lnTo>
                  <a:lnTo>
                    <a:pt x="154" y="228"/>
                  </a:lnTo>
                  <a:lnTo>
                    <a:pt x="116" y="238"/>
                  </a:lnTo>
                  <a:lnTo>
                    <a:pt x="79" y="245"/>
                  </a:lnTo>
                  <a:lnTo>
                    <a:pt x="44" y="249"/>
                  </a:lnTo>
                  <a:lnTo>
                    <a:pt x="12" y="247"/>
                  </a:lnTo>
                  <a:lnTo>
                    <a:pt x="10" y="245"/>
                  </a:lnTo>
                  <a:lnTo>
                    <a:pt x="6" y="240"/>
                  </a:lnTo>
                  <a:lnTo>
                    <a:pt x="2" y="235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F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2" name="Freeform 18"/>
            <p:cNvSpPr>
              <a:spLocks/>
            </p:cNvSpPr>
            <p:nvPr/>
          </p:nvSpPr>
          <p:spPr bwMode="auto">
            <a:xfrm>
              <a:off x="4113" y="1994"/>
              <a:ext cx="238" cy="109"/>
            </a:xfrm>
            <a:custGeom>
              <a:avLst/>
              <a:gdLst>
                <a:gd name="T0" fmla="*/ 6 w 475"/>
                <a:gd name="T1" fmla="*/ 65 h 218"/>
                <a:gd name="T2" fmla="*/ 36 w 475"/>
                <a:gd name="T3" fmla="*/ 39 h 218"/>
                <a:gd name="T4" fmla="*/ 71 w 475"/>
                <a:gd name="T5" fmla="*/ 22 h 218"/>
                <a:gd name="T6" fmla="*/ 109 w 475"/>
                <a:gd name="T7" fmla="*/ 9 h 218"/>
                <a:gd name="T8" fmla="*/ 152 w 475"/>
                <a:gd name="T9" fmla="*/ 2 h 218"/>
                <a:gd name="T10" fmla="*/ 192 w 475"/>
                <a:gd name="T11" fmla="*/ 0 h 218"/>
                <a:gd name="T12" fmla="*/ 233 w 475"/>
                <a:gd name="T13" fmla="*/ 2 h 218"/>
                <a:gd name="T14" fmla="*/ 271 w 475"/>
                <a:gd name="T15" fmla="*/ 9 h 218"/>
                <a:gd name="T16" fmla="*/ 308 w 475"/>
                <a:gd name="T17" fmla="*/ 19 h 218"/>
                <a:gd name="T18" fmla="*/ 340 w 475"/>
                <a:gd name="T19" fmla="*/ 32 h 218"/>
                <a:gd name="T20" fmla="*/ 373 w 475"/>
                <a:gd name="T21" fmla="*/ 49 h 218"/>
                <a:gd name="T22" fmla="*/ 400 w 475"/>
                <a:gd name="T23" fmla="*/ 70 h 218"/>
                <a:gd name="T24" fmla="*/ 427 w 475"/>
                <a:gd name="T25" fmla="*/ 94 h 218"/>
                <a:gd name="T26" fmla="*/ 446 w 475"/>
                <a:gd name="T27" fmla="*/ 121 h 218"/>
                <a:gd name="T28" fmla="*/ 462 w 475"/>
                <a:gd name="T29" fmla="*/ 150 h 218"/>
                <a:gd name="T30" fmla="*/ 471 w 475"/>
                <a:gd name="T31" fmla="*/ 182 h 218"/>
                <a:gd name="T32" fmla="*/ 475 w 475"/>
                <a:gd name="T33" fmla="*/ 216 h 218"/>
                <a:gd name="T34" fmla="*/ 469 w 475"/>
                <a:gd name="T35" fmla="*/ 218 h 218"/>
                <a:gd name="T36" fmla="*/ 458 w 475"/>
                <a:gd name="T37" fmla="*/ 218 h 218"/>
                <a:gd name="T38" fmla="*/ 439 w 475"/>
                <a:gd name="T39" fmla="*/ 216 h 218"/>
                <a:gd name="T40" fmla="*/ 414 w 475"/>
                <a:gd name="T41" fmla="*/ 214 h 218"/>
                <a:gd name="T42" fmla="*/ 385 w 475"/>
                <a:gd name="T43" fmla="*/ 213 h 218"/>
                <a:gd name="T44" fmla="*/ 352 w 475"/>
                <a:gd name="T45" fmla="*/ 208 h 218"/>
                <a:gd name="T46" fmla="*/ 315 w 475"/>
                <a:gd name="T47" fmla="*/ 203 h 218"/>
                <a:gd name="T48" fmla="*/ 277 w 475"/>
                <a:gd name="T49" fmla="*/ 197 h 218"/>
                <a:gd name="T50" fmla="*/ 238 w 475"/>
                <a:gd name="T51" fmla="*/ 189 h 218"/>
                <a:gd name="T52" fmla="*/ 198 w 475"/>
                <a:gd name="T53" fmla="*/ 180 h 218"/>
                <a:gd name="T54" fmla="*/ 159 w 475"/>
                <a:gd name="T55" fmla="*/ 169 h 218"/>
                <a:gd name="T56" fmla="*/ 121 w 475"/>
                <a:gd name="T57" fmla="*/ 157 h 218"/>
                <a:gd name="T58" fmla="*/ 84 w 475"/>
                <a:gd name="T59" fmla="*/ 141 h 218"/>
                <a:gd name="T60" fmla="*/ 52 w 475"/>
                <a:gd name="T61" fmla="*/ 126 h 218"/>
                <a:gd name="T62" fmla="*/ 23 w 475"/>
                <a:gd name="T63" fmla="*/ 107 h 218"/>
                <a:gd name="T64" fmla="*/ 0 w 475"/>
                <a:gd name="T65" fmla="*/ 87 h 218"/>
                <a:gd name="T66" fmla="*/ 0 w 475"/>
                <a:gd name="T67" fmla="*/ 85 h 218"/>
                <a:gd name="T68" fmla="*/ 0 w 475"/>
                <a:gd name="T69" fmla="*/ 78 h 218"/>
                <a:gd name="T70" fmla="*/ 2 w 475"/>
                <a:gd name="T71" fmla="*/ 72 h 218"/>
                <a:gd name="T72" fmla="*/ 6 w 475"/>
                <a:gd name="T73" fmla="*/ 65 h 2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75"/>
                <a:gd name="T112" fmla="*/ 0 h 218"/>
                <a:gd name="T113" fmla="*/ 475 w 475"/>
                <a:gd name="T114" fmla="*/ 218 h 2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75" h="218">
                  <a:moveTo>
                    <a:pt x="6" y="65"/>
                  </a:moveTo>
                  <a:lnTo>
                    <a:pt x="36" y="39"/>
                  </a:lnTo>
                  <a:lnTo>
                    <a:pt x="71" y="22"/>
                  </a:lnTo>
                  <a:lnTo>
                    <a:pt x="109" y="9"/>
                  </a:lnTo>
                  <a:lnTo>
                    <a:pt x="152" y="2"/>
                  </a:lnTo>
                  <a:lnTo>
                    <a:pt x="192" y="0"/>
                  </a:lnTo>
                  <a:lnTo>
                    <a:pt x="233" y="2"/>
                  </a:lnTo>
                  <a:lnTo>
                    <a:pt x="271" y="9"/>
                  </a:lnTo>
                  <a:lnTo>
                    <a:pt x="308" y="19"/>
                  </a:lnTo>
                  <a:lnTo>
                    <a:pt x="340" y="32"/>
                  </a:lnTo>
                  <a:lnTo>
                    <a:pt x="373" y="49"/>
                  </a:lnTo>
                  <a:lnTo>
                    <a:pt x="400" y="70"/>
                  </a:lnTo>
                  <a:lnTo>
                    <a:pt x="427" y="94"/>
                  </a:lnTo>
                  <a:lnTo>
                    <a:pt x="446" y="121"/>
                  </a:lnTo>
                  <a:lnTo>
                    <a:pt x="462" y="150"/>
                  </a:lnTo>
                  <a:lnTo>
                    <a:pt x="471" y="182"/>
                  </a:lnTo>
                  <a:lnTo>
                    <a:pt x="475" y="216"/>
                  </a:lnTo>
                  <a:lnTo>
                    <a:pt x="469" y="218"/>
                  </a:lnTo>
                  <a:lnTo>
                    <a:pt x="458" y="218"/>
                  </a:lnTo>
                  <a:lnTo>
                    <a:pt x="439" y="216"/>
                  </a:lnTo>
                  <a:lnTo>
                    <a:pt x="414" y="214"/>
                  </a:lnTo>
                  <a:lnTo>
                    <a:pt x="385" y="213"/>
                  </a:lnTo>
                  <a:lnTo>
                    <a:pt x="352" y="208"/>
                  </a:lnTo>
                  <a:lnTo>
                    <a:pt x="315" y="203"/>
                  </a:lnTo>
                  <a:lnTo>
                    <a:pt x="277" y="197"/>
                  </a:lnTo>
                  <a:lnTo>
                    <a:pt x="238" y="189"/>
                  </a:lnTo>
                  <a:lnTo>
                    <a:pt x="198" y="180"/>
                  </a:lnTo>
                  <a:lnTo>
                    <a:pt x="159" y="169"/>
                  </a:lnTo>
                  <a:lnTo>
                    <a:pt x="121" y="157"/>
                  </a:lnTo>
                  <a:lnTo>
                    <a:pt x="84" y="141"/>
                  </a:lnTo>
                  <a:lnTo>
                    <a:pt x="52" y="126"/>
                  </a:lnTo>
                  <a:lnTo>
                    <a:pt x="23" y="107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2" y="72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3" name="Freeform 19"/>
            <p:cNvSpPr>
              <a:spLocks/>
            </p:cNvSpPr>
            <p:nvPr/>
          </p:nvSpPr>
          <p:spPr bwMode="auto">
            <a:xfrm>
              <a:off x="3907" y="1994"/>
              <a:ext cx="166" cy="185"/>
            </a:xfrm>
            <a:custGeom>
              <a:avLst/>
              <a:gdLst>
                <a:gd name="T0" fmla="*/ 28 w 333"/>
                <a:gd name="T1" fmla="*/ 359 h 371"/>
                <a:gd name="T2" fmla="*/ 11 w 333"/>
                <a:gd name="T3" fmla="*/ 325 h 371"/>
                <a:gd name="T4" fmla="*/ 2 w 333"/>
                <a:gd name="T5" fmla="*/ 291 h 371"/>
                <a:gd name="T6" fmla="*/ 0 w 333"/>
                <a:gd name="T7" fmla="*/ 255 h 371"/>
                <a:gd name="T8" fmla="*/ 5 w 333"/>
                <a:gd name="T9" fmla="*/ 217 h 371"/>
                <a:gd name="T10" fmla="*/ 15 w 333"/>
                <a:gd name="T11" fmla="*/ 182 h 371"/>
                <a:gd name="T12" fmla="*/ 28 w 333"/>
                <a:gd name="T13" fmla="*/ 149 h 371"/>
                <a:gd name="T14" fmla="*/ 48 w 333"/>
                <a:gd name="T15" fmla="*/ 117 h 371"/>
                <a:gd name="T16" fmla="*/ 69 w 333"/>
                <a:gd name="T17" fmla="*/ 90 h 371"/>
                <a:gd name="T18" fmla="*/ 94 w 333"/>
                <a:gd name="T19" fmla="*/ 66 h 371"/>
                <a:gd name="T20" fmla="*/ 121 w 333"/>
                <a:gd name="T21" fmla="*/ 46 h 371"/>
                <a:gd name="T22" fmla="*/ 152 w 333"/>
                <a:gd name="T23" fmla="*/ 27 h 371"/>
                <a:gd name="T24" fmla="*/ 186 w 333"/>
                <a:gd name="T25" fmla="*/ 13 h 371"/>
                <a:gd name="T26" fmla="*/ 221 w 333"/>
                <a:gd name="T27" fmla="*/ 3 h 371"/>
                <a:gd name="T28" fmla="*/ 258 w 333"/>
                <a:gd name="T29" fmla="*/ 0 h 371"/>
                <a:gd name="T30" fmla="*/ 294 w 333"/>
                <a:gd name="T31" fmla="*/ 1 h 371"/>
                <a:gd name="T32" fmla="*/ 333 w 333"/>
                <a:gd name="T33" fmla="*/ 8 h 371"/>
                <a:gd name="T34" fmla="*/ 329 w 333"/>
                <a:gd name="T35" fmla="*/ 24 h 371"/>
                <a:gd name="T36" fmla="*/ 313 w 333"/>
                <a:gd name="T37" fmla="*/ 59 h 371"/>
                <a:gd name="T38" fmla="*/ 286 w 333"/>
                <a:gd name="T39" fmla="*/ 110 h 371"/>
                <a:gd name="T40" fmla="*/ 252 w 333"/>
                <a:gd name="T41" fmla="*/ 170 h 371"/>
                <a:gd name="T42" fmla="*/ 209 w 333"/>
                <a:gd name="T43" fmla="*/ 231 h 371"/>
                <a:gd name="T44" fmla="*/ 161 w 333"/>
                <a:gd name="T45" fmla="*/ 289 h 371"/>
                <a:gd name="T46" fmla="*/ 107 w 333"/>
                <a:gd name="T47" fmla="*/ 338 h 371"/>
                <a:gd name="T48" fmla="*/ 50 w 333"/>
                <a:gd name="T49" fmla="*/ 371 h 371"/>
                <a:gd name="T50" fmla="*/ 48 w 333"/>
                <a:gd name="T51" fmla="*/ 371 h 371"/>
                <a:gd name="T52" fmla="*/ 42 w 333"/>
                <a:gd name="T53" fmla="*/ 367 h 371"/>
                <a:gd name="T54" fmla="*/ 34 w 333"/>
                <a:gd name="T55" fmla="*/ 364 h 371"/>
                <a:gd name="T56" fmla="*/ 28 w 333"/>
                <a:gd name="T57" fmla="*/ 359 h 3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33"/>
                <a:gd name="T88" fmla="*/ 0 h 371"/>
                <a:gd name="T89" fmla="*/ 333 w 333"/>
                <a:gd name="T90" fmla="*/ 371 h 37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33" h="371">
                  <a:moveTo>
                    <a:pt x="28" y="359"/>
                  </a:moveTo>
                  <a:lnTo>
                    <a:pt x="11" y="325"/>
                  </a:lnTo>
                  <a:lnTo>
                    <a:pt x="2" y="291"/>
                  </a:lnTo>
                  <a:lnTo>
                    <a:pt x="0" y="255"/>
                  </a:lnTo>
                  <a:lnTo>
                    <a:pt x="5" y="217"/>
                  </a:lnTo>
                  <a:lnTo>
                    <a:pt x="15" y="182"/>
                  </a:lnTo>
                  <a:lnTo>
                    <a:pt x="28" y="149"/>
                  </a:lnTo>
                  <a:lnTo>
                    <a:pt x="48" y="117"/>
                  </a:lnTo>
                  <a:lnTo>
                    <a:pt x="69" y="90"/>
                  </a:lnTo>
                  <a:lnTo>
                    <a:pt x="94" y="66"/>
                  </a:lnTo>
                  <a:lnTo>
                    <a:pt x="121" y="46"/>
                  </a:lnTo>
                  <a:lnTo>
                    <a:pt x="152" y="27"/>
                  </a:lnTo>
                  <a:lnTo>
                    <a:pt x="186" y="13"/>
                  </a:lnTo>
                  <a:lnTo>
                    <a:pt x="221" y="3"/>
                  </a:lnTo>
                  <a:lnTo>
                    <a:pt x="258" y="0"/>
                  </a:lnTo>
                  <a:lnTo>
                    <a:pt x="294" y="1"/>
                  </a:lnTo>
                  <a:lnTo>
                    <a:pt x="333" y="8"/>
                  </a:lnTo>
                  <a:lnTo>
                    <a:pt x="329" y="24"/>
                  </a:lnTo>
                  <a:lnTo>
                    <a:pt x="313" y="59"/>
                  </a:lnTo>
                  <a:lnTo>
                    <a:pt x="286" y="110"/>
                  </a:lnTo>
                  <a:lnTo>
                    <a:pt x="252" y="170"/>
                  </a:lnTo>
                  <a:lnTo>
                    <a:pt x="209" y="231"/>
                  </a:lnTo>
                  <a:lnTo>
                    <a:pt x="161" y="289"/>
                  </a:lnTo>
                  <a:lnTo>
                    <a:pt x="107" y="338"/>
                  </a:lnTo>
                  <a:lnTo>
                    <a:pt x="50" y="371"/>
                  </a:lnTo>
                  <a:lnTo>
                    <a:pt x="48" y="371"/>
                  </a:lnTo>
                  <a:lnTo>
                    <a:pt x="42" y="367"/>
                  </a:lnTo>
                  <a:lnTo>
                    <a:pt x="34" y="364"/>
                  </a:lnTo>
                  <a:lnTo>
                    <a:pt x="28" y="359"/>
                  </a:lnTo>
                  <a:close/>
                </a:path>
              </a:pathLst>
            </a:custGeom>
            <a:solidFill>
              <a:srgbClr val="3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4" name="Freeform 20"/>
            <p:cNvSpPr>
              <a:spLocks/>
            </p:cNvSpPr>
            <p:nvPr/>
          </p:nvSpPr>
          <p:spPr bwMode="auto">
            <a:xfrm>
              <a:off x="3784" y="2323"/>
              <a:ext cx="198" cy="160"/>
            </a:xfrm>
            <a:custGeom>
              <a:avLst/>
              <a:gdLst>
                <a:gd name="T0" fmla="*/ 8 w 397"/>
                <a:gd name="T1" fmla="*/ 304 h 320"/>
                <a:gd name="T2" fmla="*/ 0 w 397"/>
                <a:gd name="T3" fmla="*/ 269 h 320"/>
                <a:gd name="T4" fmla="*/ 0 w 397"/>
                <a:gd name="T5" fmla="*/ 233 h 320"/>
                <a:gd name="T6" fmla="*/ 8 w 397"/>
                <a:gd name="T7" fmla="*/ 197 h 320"/>
                <a:gd name="T8" fmla="*/ 21 w 397"/>
                <a:gd name="T9" fmla="*/ 163 h 320"/>
                <a:gd name="T10" fmla="*/ 41 w 397"/>
                <a:gd name="T11" fmla="*/ 131 h 320"/>
                <a:gd name="T12" fmla="*/ 66 w 397"/>
                <a:gd name="T13" fmla="*/ 100 h 320"/>
                <a:gd name="T14" fmla="*/ 91 w 397"/>
                <a:gd name="T15" fmla="*/ 75 h 320"/>
                <a:gd name="T16" fmla="*/ 120 w 397"/>
                <a:gd name="T17" fmla="*/ 53 h 320"/>
                <a:gd name="T18" fmla="*/ 150 w 397"/>
                <a:gd name="T19" fmla="*/ 34 h 320"/>
                <a:gd name="T20" fmla="*/ 183 w 397"/>
                <a:gd name="T21" fmla="*/ 19 h 320"/>
                <a:gd name="T22" fmla="*/ 218 w 397"/>
                <a:gd name="T23" fmla="*/ 8 h 320"/>
                <a:gd name="T24" fmla="*/ 254 w 397"/>
                <a:gd name="T25" fmla="*/ 2 h 320"/>
                <a:gd name="T26" fmla="*/ 291 w 397"/>
                <a:gd name="T27" fmla="*/ 0 h 320"/>
                <a:gd name="T28" fmla="*/ 327 w 397"/>
                <a:gd name="T29" fmla="*/ 3 h 320"/>
                <a:gd name="T30" fmla="*/ 362 w 397"/>
                <a:gd name="T31" fmla="*/ 12 h 320"/>
                <a:gd name="T32" fmla="*/ 397 w 397"/>
                <a:gd name="T33" fmla="*/ 27 h 320"/>
                <a:gd name="T34" fmla="*/ 395 w 397"/>
                <a:gd name="T35" fmla="*/ 32 h 320"/>
                <a:gd name="T36" fmla="*/ 389 w 397"/>
                <a:gd name="T37" fmla="*/ 41 h 320"/>
                <a:gd name="T38" fmla="*/ 378 w 397"/>
                <a:gd name="T39" fmla="*/ 56 h 320"/>
                <a:gd name="T40" fmla="*/ 364 w 397"/>
                <a:gd name="T41" fmla="*/ 73 h 320"/>
                <a:gd name="T42" fmla="*/ 345 w 397"/>
                <a:gd name="T43" fmla="*/ 95 h 320"/>
                <a:gd name="T44" fmla="*/ 326 w 397"/>
                <a:gd name="T45" fmla="*/ 117 h 320"/>
                <a:gd name="T46" fmla="*/ 301 w 397"/>
                <a:gd name="T47" fmla="*/ 143 h 320"/>
                <a:gd name="T48" fmla="*/ 276 w 397"/>
                <a:gd name="T49" fmla="*/ 168 h 320"/>
                <a:gd name="T50" fmla="*/ 247 w 397"/>
                <a:gd name="T51" fmla="*/ 194 h 320"/>
                <a:gd name="T52" fmla="*/ 218 w 397"/>
                <a:gd name="T53" fmla="*/ 219 h 320"/>
                <a:gd name="T54" fmla="*/ 187 w 397"/>
                <a:gd name="T55" fmla="*/ 243 h 320"/>
                <a:gd name="T56" fmla="*/ 154 w 397"/>
                <a:gd name="T57" fmla="*/ 265 h 320"/>
                <a:gd name="T58" fmla="*/ 123 w 397"/>
                <a:gd name="T59" fmla="*/ 284 h 320"/>
                <a:gd name="T60" fmla="*/ 91 w 397"/>
                <a:gd name="T61" fmla="*/ 301 h 320"/>
                <a:gd name="T62" fmla="*/ 58 w 397"/>
                <a:gd name="T63" fmla="*/ 313 h 320"/>
                <a:gd name="T64" fmla="*/ 25 w 397"/>
                <a:gd name="T65" fmla="*/ 320 h 320"/>
                <a:gd name="T66" fmla="*/ 23 w 397"/>
                <a:gd name="T67" fmla="*/ 318 h 320"/>
                <a:gd name="T68" fmla="*/ 18 w 397"/>
                <a:gd name="T69" fmla="*/ 316 h 320"/>
                <a:gd name="T70" fmla="*/ 12 w 397"/>
                <a:gd name="T71" fmla="*/ 311 h 320"/>
                <a:gd name="T72" fmla="*/ 8 w 397"/>
                <a:gd name="T73" fmla="*/ 304 h 3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7"/>
                <a:gd name="T112" fmla="*/ 0 h 320"/>
                <a:gd name="T113" fmla="*/ 397 w 397"/>
                <a:gd name="T114" fmla="*/ 320 h 3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7" h="320">
                  <a:moveTo>
                    <a:pt x="8" y="304"/>
                  </a:moveTo>
                  <a:lnTo>
                    <a:pt x="0" y="269"/>
                  </a:lnTo>
                  <a:lnTo>
                    <a:pt x="0" y="233"/>
                  </a:lnTo>
                  <a:lnTo>
                    <a:pt x="8" y="197"/>
                  </a:lnTo>
                  <a:lnTo>
                    <a:pt x="21" y="163"/>
                  </a:lnTo>
                  <a:lnTo>
                    <a:pt x="41" y="131"/>
                  </a:lnTo>
                  <a:lnTo>
                    <a:pt x="66" y="100"/>
                  </a:lnTo>
                  <a:lnTo>
                    <a:pt x="91" y="75"/>
                  </a:lnTo>
                  <a:lnTo>
                    <a:pt x="120" y="53"/>
                  </a:lnTo>
                  <a:lnTo>
                    <a:pt x="150" y="34"/>
                  </a:lnTo>
                  <a:lnTo>
                    <a:pt x="183" y="19"/>
                  </a:lnTo>
                  <a:lnTo>
                    <a:pt x="218" y="8"/>
                  </a:lnTo>
                  <a:lnTo>
                    <a:pt x="254" y="2"/>
                  </a:lnTo>
                  <a:lnTo>
                    <a:pt x="291" y="0"/>
                  </a:lnTo>
                  <a:lnTo>
                    <a:pt x="327" y="3"/>
                  </a:lnTo>
                  <a:lnTo>
                    <a:pt x="362" y="12"/>
                  </a:lnTo>
                  <a:lnTo>
                    <a:pt x="397" y="27"/>
                  </a:lnTo>
                  <a:lnTo>
                    <a:pt x="395" y="32"/>
                  </a:lnTo>
                  <a:lnTo>
                    <a:pt x="389" y="41"/>
                  </a:lnTo>
                  <a:lnTo>
                    <a:pt x="378" y="56"/>
                  </a:lnTo>
                  <a:lnTo>
                    <a:pt x="364" y="73"/>
                  </a:lnTo>
                  <a:lnTo>
                    <a:pt x="345" y="95"/>
                  </a:lnTo>
                  <a:lnTo>
                    <a:pt x="326" y="117"/>
                  </a:lnTo>
                  <a:lnTo>
                    <a:pt x="301" y="143"/>
                  </a:lnTo>
                  <a:lnTo>
                    <a:pt x="276" y="168"/>
                  </a:lnTo>
                  <a:lnTo>
                    <a:pt x="247" y="194"/>
                  </a:lnTo>
                  <a:lnTo>
                    <a:pt x="218" y="219"/>
                  </a:lnTo>
                  <a:lnTo>
                    <a:pt x="187" y="243"/>
                  </a:lnTo>
                  <a:lnTo>
                    <a:pt x="154" y="265"/>
                  </a:lnTo>
                  <a:lnTo>
                    <a:pt x="123" y="284"/>
                  </a:lnTo>
                  <a:lnTo>
                    <a:pt x="91" y="301"/>
                  </a:lnTo>
                  <a:lnTo>
                    <a:pt x="58" y="313"/>
                  </a:lnTo>
                  <a:lnTo>
                    <a:pt x="25" y="320"/>
                  </a:lnTo>
                  <a:lnTo>
                    <a:pt x="23" y="318"/>
                  </a:lnTo>
                  <a:lnTo>
                    <a:pt x="18" y="316"/>
                  </a:lnTo>
                  <a:lnTo>
                    <a:pt x="12" y="311"/>
                  </a:lnTo>
                  <a:lnTo>
                    <a:pt x="8" y="304"/>
                  </a:lnTo>
                  <a:close/>
                </a:path>
              </a:pathLst>
            </a:custGeom>
            <a:solidFill>
              <a:srgbClr val="3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5" name="Freeform 21"/>
            <p:cNvSpPr>
              <a:spLocks/>
            </p:cNvSpPr>
            <p:nvPr/>
          </p:nvSpPr>
          <p:spPr bwMode="auto">
            <a:xfrm>
              <a:off x="3537" y="2035"/>
              <a:ext cx="221" cy="133"/>
            </a:xfrm>
            <a:custGeom>
              <a:avLst/>
              <a:gdLst>
                <a:gd name="T0" fmla="*/ 10 w 443"/>
                <a:gd name="T1" fmla="*/ 37 h 265"/>
                <a:gd name="T2" fmla="*/ 27 w 443"/>
                <a:gd name="T3" fmla="*/ 27 h 265"/>
                <a:gd name="T4" fmla="*/ 46 w 443"/>
                <a:gd name="T5" fmla="*/ 18 h 265"/>
                <a:gd name="T6" fmla="*/ 66 w 443"/>
                <a:gd name="T7" fmla="*/ 12 h 265"/>
                <a:gd name="T8" fmla="*/ 85 w 443"/>
                <a:gd name="T9" fmla="*/ 7 h 265"/>
                <a:gd name="T10" fmla="*/ 104 w 443"/>
                <a:gd name="T11" fmla="*/ 3 h 265"/>
                <a:gd name="T12" fmla="*/ 125 w 443"/>
                <a:gd name="T13" fmla="*/ 0 h 265"/>
                <a:gd name="T14" fmla="*/ 146 w 443"/>
                <a:gd name="T15" fmla="*/ 0 h 265"/>
                <a:gd name="T16" fmla="*/ 168 w 443"/>
                <a:gd name="T17" fmla="*/ 0 h 265"/>
                <a:gd name="T18" fmla="*/ 187 w 443"/>
                <a:gd name="T19" fmla="*/ 3 h 265"/>
                <a:gd name="T20" fmla="*/ 208 w 443"/>
                <a:gd name="T21" fmla="*/ 5 h 265"/>
                <a:gd name="T22" fmla="*/ 227 w 443"/>
                <a:gd name="T23" fmla="*/ 10 h 265"/>
                <a:gd name="T24" fmla="*/ 247 w 443"/>
                <a:gd name="T25" fmla="*/ 15 h 265"/>
                <a:gd name="T26" fmla="*/ 266 w 443"/>
                <a:gd name="T27" fmla="*/ 22 h 265"/>
                <a:gd name="T28" fmla="*/ 285 w 443"/>
                <a:gd name="T29" fmla="*/ 29 h 265"/>
                <a:gd name="T30" fmla="*/ 302 w 443"/>
                <a:gd name="T31" fmla="*/ 35 h 265"/>
                <a:gd name="T32" fmla="*/ 318 w 443"/>
                <a:gd name="T33" fmla="*/ 44 h 265"/>
                <a:gd name="T34" fmla="*/ 347 w 443"/>
                <a:gd name="T35" fmla="*/ 63 h 265"/>
                <a:gd name="T36" fmla="*/ 374 w 443"/>
                <a:gd name="T37" fmla="*/ 85 h 265"/>
                <a:gd name="T38" fmla="*/ 397 w 443"/>
                <a:gd name="T39" fmla="*/ 110 h 265"/>
                <a:gd name="T40" fmla="*/ 416 w 443"/>
                <a:gd name="T41" fmla="*/ 137 h 265"/>
                <a:gd name="T42" fmla="*/ 431 w 443"/>
                <a:gd name="T43" fmla="*/ 168 h 265"/>
                <a:gd name="T44" fmla="*/ 439 w 443"/>
                <a:gd name="T45" fmla="*/ 199 h 265"/>
                <a:gd name="T46" fmla="*/ 443 w 443"/>
                <a:gd name="T47" fmla="*/ 231 h 265"/>
                <a:gd name="T48" fmla="*/ 437 w 443"/>
                <a:gd name="T49" fmla="*/ 265 h 265"/>
                <a:gd name="T50" fmla="*/ 431 w 443"/>
                <a:gd name="T51" fmla="*/ 265 h 265"/>
                <a:gd name="T52" fmla="*/ 420 w 443"/>
                <a:gd name="T53" fmla="*/ 263 h 265"/>
                <a:gd name="T54" fmla="*/ 401 w 443"/>
                <a:gd name="T55" fmla="*/ 260 h 265"/>
                <a:gd name="T56" fmla="*/ 377 w 443"/>
                <a:gd name="T57" fmla="*/ 253 h 265"/>
                <a:gd name="T58" fmla="*/ 349 w 443"/>
                <a:gd name="T59" fmla="*/ 246 h 265"/>
                <a:gd name="T60" fmla="*/ 318 w 443"/>
                <a:gd name="T61" fmla="*/ 236 h 265"/>
                <a:gd name="T62" fmla="*/ 283 w 443"/>
                <a:gd name="T63" fmla="*/ 226 h 265"/>
                <a:gd name="T64" fmla="*/ 248 w 443"/>
                <a:gd name="T65" fmla="*/ 212 h 265"/>
                <a:gd name="T66" fmla="*/ 210 w 443"/>
                <a:gd name="T67" fmla="*/ 199 h 265"/>
                <a:gd name="T68" fmla="*/ 173 w 443"/>
                <a:gd name="T69" fmla="*/ 182 h 265"/>
                <a:gd name="T70" fmla="*/ 137 w 443"/>
                <a:gd name="T71" fmla="*/ 165 h 265"/>
                <a:gd name="T72" fmla="*/ 102 w 443"/>
                <a:gd name="T73" fmla="*/ 146 h 265"/>
                <a:gd name="T74" fmla="*/ 71 w 443"/>
                <a:gd name="T75" fmla="*/ 126 h 265"/>
                <a:gd name="T76" fmla="*/ 43 w 443"/>
                <a:gd name="T77" fmla="*/ 105 h 265"/>
                <a:gd name="T78" fmla="*/ 19 w 443"/>
                <a:gd name="T79" fmla="*/ 81 h 265"/>
                <a:gd name="T80" fmla="*/ 0 w 443"/>
                <a:gd name="T81" fmla="*/ 58 h 265"/>
                <a:gd name="T82" fmla="*/ 0 w 443"/>
                <a:gd name="T83" fmla="*/ 56 h 265"/>
                <a:gd name="T84" fmla="*/ 2 w 443"/>
                <a:gd name="T85" fmla="*/ 49 h 265"/>
                <a:gd name="T86" fmla="*/ 6 w 443"/>
                <a:gd name="T87" fmla="*/ 42 h 265"/>
                <a:gd name="T88" fmla="*/ 10 w 443"/>
                <a:gd name="T89" fmla="*/ 37 h 2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3"/>
                <a:gd name="T136" fmla="*/ 0 h 265"/>
                <a:gd name="T137" fmla="*/ 443 w 443"/>
                <a:gd name="T138" fmla="*/ 265 h 2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3" h="265">
                  <a:moveTo>
                    <a:pt x="10" y="37"/>
                  </a:moveTo>
                  <a:lnTo>
                    <a:pt x="27" y="27"/>
                  </a:lnTo>
                  <a:lnTo>
                    <a:pt x="46" y="18"/>
                  </a:lnTo>
                  <a:lnTo>
                    <a:pt x="66" y="12"/>
                  </a:lnTo>
                  <a:lnTo>
                    <a:pt x="85" y="7"/>
                  </a:lnTo>
                  <a:lnTo>
                    <a:pt x="104" y="3"/>
                  </a:lnTo>
                  <a:lnTo>
                    <a:pt x="125" y="0"/>
                  </a:lnTo>
                  <a:lnTo>
                    <a:pt x="146" y="0"/>
                  </a:lnTo>
                  <a:lnTo>
                    <a:pt x="168" y="0"/>
                  </a:lnTo>
                  <a:lnTo>
                    <a:pt x="187" y="3"/>
                  </a:lnTo>
                  <a:lnTo>
                    <a:pt x="208" y="5"/>
                  </a:lnTo>
                  <a:lnTo>
                    <a:pt x="227" y="10"/>
                  </a:lnTo>
                  <a:lnTo>
                    <a:pt x="247" y="15"/>
                  </a:lnTo>
                  <a:lnTo>
                    <a:pt x="266" y="22"/>
                  </a:lnTo>
                  <a:lnTo>
                    <a:pt x="285" y="29"/>
                  </a:lnTo>
                  <a:lnTo>
                    <a:pt x="302" y="35"/>
                  </a:lnTo>
                  <a:lnTo>
                    <a:pt x="318" y="44"/>
                  </a:lnTo>
                  <a:lnTo>
                    <a:pt x="347" y="63"/>
                  </a:lnTo>
                  <a:lnTo>
                    <a:pt x="374" y="85"/>
                  </a:lnTo>
                  <a:lnTo>
                    <a:pt x="397" y="110"/>
                  </a:lnTo>
                  <a:lnTo>
                    <a:pt x="416" y="137"/>
                  </a:lnTo>
                  <a:lnTo>
                    <a:pt x="431" y="168"/>
                  </a:lnTo>
                  <a:lnTo>
                    <a:pt x="439" y="199"/>
                  </a:lnTo>
                  <a:lnTo>
                    <a:pt x="443" y="231"/>
                  </a:lnTo>
                  <a:lnTo>
                    <a:pt x="437" y="265"/>
                  </a:lnTo>
                  <a:lnTo>
                    <a:pt x="431" y="265"/>
                  </a:lnTo>
                  <a:lnTo>
                    <a:pt x="420" y="263"/>
                  </a:lnTo>
                  <a:lnTo>
                    <a:pt x="401" y="260"/>
                  </a:lnTo>
                  <a:lnTo>
                    <a:pt x="377" y="253"/>
                  </a:lnTo>
                  <a:lnTo>
                    <a:pt x="349" y="246"/>
                  </a:lnTo>
                  <a:lnTo>
                    <a:pt x="318" y="236"/>
                  </a:lnTo>
                  <a:lnTo>
                    <a:pt x="283" y="226"/>
                  </a:lnTo>
                  <a:lnTo>
                    <a:pt x="248" y="212"/>
                  </a:lnTo>
                  <a:lnTo>
                    <a:pt x="210" y="199"/>
                  </a:lnTo>
                  <a:lnTo>
                    <a:pt x="173" y="182"/>
                  </a:lnTo>
                  <a:lnTo>
                    <a:pt x="137" y="165"/>
                  </a:lnTo>
                  <a:lnTo>
                    <a:pt x="102" y="146"/>
                  </a:lnTo>
                  <a:lnTo>
                    <a:pt x="71" y="126"/>
                  </a:lnTo>
                  <a:lnTo>
                    <a:pt x="43" y="105"/>
                  </a:lnTo>
                  <a:lnTo>
                    <a:pt x="19" y="81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2" y="49"/>
                  </a:lnTo>
                  <a:lnTo>
                    <a:pt x="6" y="42"/>
                  </a:lnTo>
                  <a:lnTo>
                    <a:pt x="10" y="37"/>
                  </a:lnTo>
                  <a:close/>
                </a:path>
              </a:pathLst>
            </a:custGeom>
            <a:solidFill>
              <a:srgbClr val="F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6" name="Freeform 22"/>
            <p:cNvSpPr>
              <a:spLocks/>
            </p:cNvSpPr>
            <p:nvPr/>
          </p:nvSpPr>
          <p:spPr bwMode="auto">
            <a:xfrm>
              <a:off x="3537" y="2570"/>
              <a:ext cx="233" cy="125"/>
            </a:xfrm>
            <a:custGeom>
              <a:avLst/>
              <a:gdLst>
                <a:gd name="T0" fmla="*/ 0 w 466"/>
                <a:gd name="T1" fmla="*/ 226 h 248"/>
                <a:gd name="T2" fmla="*/ 4 w 466"/>
                <a:gd name="T3" fmla="*/ 190 h 248"/>
                <a:gd name="T4" fmla="*/ 17 w 466"/>
                <a:gd name="T5" fmla="*/ 156 h 248"/>
                <a:gd name="T6" fmla="*/ 36 w 466"/>
                <a:gd name="T7" fmla="*/ 124 h 248"/>
                <a:gd name="T8" fmla="*/ 61 w 466"/>
                <a:gd name="T9" fmla="*/ 95 h 248"/>
                <a:gd name="T10" fmla="*/ 92 w 466"/>
                <a:gd name="T11" fmla="*/ 70 h 248"/>
                <a:gd name="T12" fmla="*/ 125 w 466"/>
                <a:gd name="T13" fmla="*/ 48 h 248"/>
                <a:gd name="T14" fmla="*/ 158 w 466"/>
                <a:gd name="T15" fmla="*/ 31 h 248"/>
                <a:gd name="T16" fmla="*/ 192 w 466"/>
                <a:gd name="T17" fmla="*/ 17 h 248"/>
                <a:gd name="T18" fmla="*/ 227 w 466"/>
                <a:gd name="T19" fmla="*/ 7 h 248"/>
                <a:gd name="T20" fmla="*/ 263 w 466"/>
                <a:gd name="T21" fmla="*/ 2 h 248"/>
                <a:gd name="T22" fmla="*/ 300 w 466"/>
                <a:gd name="T23" fmla="*/ 0 h 248"/>
                <a:gd name="T24" fmla="*/ 337 w 466"/>
                <a:gd name="T25" fmla="*/ 3 h 248"/>
                <a:gd name="T26" fmla="*/ 373 w 466"/>
                <a:gd name="T27" fmla="*/ 12 h 248"/>
                <a:gd name="T28" fmla="*/ 406 w 466"/>
                <a:gd name="T29" fmla="*/ 25 h 248"/>
                <a:gd name="T30" fmla="*/ 437 w 466"/>
                <a:gd name="T31" fmla="*/ 42 h 248"/>
                <a:gd name="T32" fmla="*/ 466 w 466"/>
                <a:gd name="T33" fmla="*/ 66 h 248"/>
                <a:gd name="T34" fmla="*/ 462 w 466"/>
                <a:gd name="T35" fmla="*/ 70 h 248"/>
                <a:gd name="T36" fmla="*/ 452 w 466"/>
                <a:gd name="T37" fmla="*/ 78 h 248"/>
                <a:gd name="T38" fmla="*/ 439 w 466"/>
                <a:gd name="T39" fmla="*/ 88 h 248"/>
                <a:gd name="T40" fmla="*/ 419 w 466"/>
                <a:gd name="T41" fmla="*/ 102 h 248"/>
                <a:gd name="T42" fmla="*/ 394 w 466"/>
                <a:gd name="T43" fmla="*/ 117 h 248"/>
                <a:gd name="T44" fmla="*/ 367 w 466"/>
                <a:gd name="T45" fmla="*/ 133 h 248"/>
                <a:gd name="T46" fmla="*/ 335 w 466"/>
                <a:gd name="T47" fmla="*/ 150 h 248"/>
                <a:gd name="T48" fmla="*/ 302 w 466"/>
                <a:gd name="T49" fmla="*/ 168 h 248"/>
                <a:gd name="T50" fmla="*/ 267 w 466"/>
                <a:gd name="T51" fmla="*/ 185 h 248"/>
                <a:gd name="T52" fmla="*/ 229 w 466"/>
                <a:gd name="T53" fmla="*/ 201 h 248"/>
                <a:gd name="T54" fmla="*/ 192 w 466"/>
                <a:gd name="T55" fmla="*/ 216 h 248"/>
                <a:gd name="T56" fmla="*/ 154 w 466"/>
                <a:gd name="T57" fmla="*/ 228 h 248"/>
                <a:gd name="T58" fmla="*/ 115 w 466"/>
                <a:gd name="T59" fmla="*/ 238 h 248"/>
                <a:gd name="T60" fmla="*/ 79 w 466"/>
                <a:gd name="T61" fmla="*/ 245 h 248"/>
                <a:gd name="T62" fmla="*/ 44 w 466"/>
                <a:gd name="T63" fmla="*/ 248 h 248"/>
                <a:gd name="T64" fmla="*/ 11 w 466"/>
                <a:gd name="T65" fmla="*/ 247 h 248"/>
                <a:gd name="T66" fmla="*/ 9 w 466"/>
                <a:gd name="T67" fmla="*/ 245 h 248"/>
                <a:gd name="T68" fmla="*/ 6 w 466"/>
                <a:gd name="T69" fmla="*/ 240 h 248"/>
                <a:gd name="T70" fmla="*/ 2 w 466"/>
                <a:gd name="T71" fmla="*/ 233 h 248"/>
                <a:gd name="T72" fmla="*/ 0 w 466"/>
                <a:gd name="T73" fmla="*/ 226 h 2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6"/>
                <a:gd name="T112" fmla="*/ 0 h 248"/>
                <a:gd name="T113" fmla="*/ 466 w 466"/>
                <a:gd name="T114" fmla="*/ 248 h 2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6" h="248">
                  <a:moveTo>
                    <a:pt x="0" y="226"/>
                  </a:moveTo>
                  <a:lnTo>
                    <a:pt x="4" y="190"/>
                  </a:lnTo>
                  <a:lnTo>
                    <a:pt x="17" y="156"/>
                  </a:lnTo>
                  <a:lnTo>
                    <a:pt x="36" y="124"/>
                  </a:lnTo>
                  <a:lnTo>
                    <a:pt x="61" y="95"/>
                  </a:lnTo>
                  <a:lnTo>
                    <a:pt x="92" y="70"/>
                  </a:lnTo>
                  <a:lnTo>
                    <a:pt x="125" y="48"/>
                  </a:lnTo>
                  <a:lnTo>
                    <a:pt x="158" y="31"/>
                  </a:lnTo>
                  <a:lnTo>
                    <a:pt x="192" y="17"/>
                  </a:lnTo>
                  <a:lnTo>
                    <a:pt x="227" y="7"/>
                  </a:lnTo>
                  <a:lnTo>
                    <a:pt x="263" y="2"/>
                  </a:lnTo>
                  <a:lnTo>
                    <a:pt x="300" y="0"/>
                  </a:lnTo>
                  <a:lnTo>
                    <a:pt x="337" y="3"/>
                  </a:lnTo>
                  <a:lnTo>
                    <a:pt x="373" y="12"/>
                  </a:lnTo>
                  <a:lnTo>
                    <a:pt x="406" y="25"/>
                  </a:lnTo>
                  <a:lnTo>
                    <a:pt x="437" y="42"/>
                  </a:lnTo>
                  <a:lnTo>
                    <a:pt x="466" y="66"/>
                  </a:lnTo>
                  <a:lnTo>
                    <a:pt x="462" y="70"/>
                  </a:lnTo>
                  <a:lnTo>
                    <a:pt x="452" y="78"/>
                  </a:lnTo>
                  <a:lnTo>
                    <a:pt x="439" y="88"/>
                  </a:lnTo>
                  <a:lnTo>
                    <a:pt x="419" y="102"/>
                  </a:lnTo>
                  <a:lnTo>
                    <a:pt x="394" y="117"/>
                  </a:lnTo>
                  <a:lnTo>
                    <a:pt x="367" y="133"/>
                  </a:lnTo>
                  <a:lnTo>
                    <a:pt x="335" y="150"/>
                  </a:lnTo>
                  <a:lnTo>
                    <a:pt x="302" y="168"/>
                  </a:lnTo>
                  <a:lnTo>
                    <a:pt x="267" y="185"/>
                  </a:lnTo>
                  <a:lnTo>
                    <a:pt x="229" y="201"/>
                  </a:lnTo>
                  <a:lnTo>
                    <a:pt x="192" y="216"/>
                  </a:lnTo>
                  <a:lnTo>
                    <a:pt x="154" y="228"/>
                  </a:lnTo>
                  <a:lnTo>
                    <a:pt x="115" y="238"/>
                  </a:lnTo>
                  <a:lnTo>
                    <a:pt x="79" y="245"/>
                  </a:lnTo>
                  <a:lnTo>
                    <a:pt x="44" y="248"/>
                  </a:lnTo>
                  <a:lnTo>
                    <a:pt x="11" y="247"/>
                  </a:lnTo>
                  <a:lnTo>
                    <a:pt x="9" y="245"/>
                  </a:lnTo>
                  <a:lnTo>
                    <a:pt x="6" y="240"/>
                  </a:lnTo>
                  <a:lnTo>
                    <a:pt x="2" y="233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77" name="Rectangle 24"/>
            <p:cNvSpPr>
              <a:spLocks noChangeArrowheads="1"/>
            </p:cNvSpPr>
            <p:nvPr/>
          </p:nvSpPr>
          <p:spPr bwMode="auto">
            <a:xfrm>
              <a:off x="1853" y="1826"/>
              <a:ext cx="1" cy="1"/>
            </a:xfrm>
            <a:prstGeom prst="rect">
              <a:avLst/>
            </a:prstGeom>
            <a:solidFill>
              <a:srgbClr val="FFFFB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onstantia" pitchFamily="18" charset="0"/>
              </a:endParaRPr>
            </a:p>
          </p:txBody>
        </p:sp>
        <p:sp>
          <p:nvSpPr>
            <p:cNvPr id="12378" name="Freeform 27"/>
            <p:cNvSpPr>
              <a:spLocks/>
            </p:cNvSpPr>
            <p:nvPr/>
          </p:nvSpPr>
          <p:spPr bwMode="auto">
            <a:xfrm>
              <a:off x="2673" y="3187"/>
              <a:ext cx="1890" cy="56"/>
            </a:xfrm>
            <a:custGeom>
              <a:avLst/>
              <a:gdLst>
                <a:gd name="T0" fmla="*/ 3780 w 3780"/>
                <a:gd name="T1" fmla="*/ 112 h 112"/>
                <a:gd name="T2" fmla="*/ 3780 w 3780"/>
                <a:gd name="T3" fmla="*/ 8 h 112"/>
                <a:gd name="T4" fmla="*/ 3661 w 3780"/>
                <a:gd name="T5" fmla="*/ 8 h 112"/>
                <a:gd name="T6" fmla="*/ 3543 w 3780"/>
                <a:gd name="T7" fmla="*/ 8 h 112"/>
                <a:gd name="T8" fmla="*/ 3424 w 3780"/>
                <a:gd name="T9" fmla="*/ 8 h 112"/>
                <a:gd name="T10" fmla="*/ 3307 w 3780"/>
                <a:gd name="T11" fmla="*/ 8 h 112"/>
                <a:gd name="T12" fmla="*/ 3187 w 3780"/>
                <a:gd name="T13" fmla="*/ 8 h 112"/>
                <a:gd name="T14" fmla="*/ 3070 w 3780"/>
                <a:gd name="T15" fmla="*/ 8 h 112"/>
                <a:gd name="T16" fmla="*/ 2952 w 3780"/>
                <a:gd name="T17" fmla="*/ 10 h 112"/>
                <a:gd name="T18" fmla="*/ 2833 w 3780"/>
                <a:gd name="T19" fmla="*/ 10 h 112"/>
                <a:gd name="T20" fmla="*/ 2716 w 3780"/>
                <a:gd name="T21" fmla="*/ 10 h 112"/>
                <a:gd name="T22" fmla="*/ 2598 w 3780"/>
                <a:gd name="T23" fmla="*/ 10 h 112"/>
                <a:gd name="T24" fmla="*/ 2479 w 3780"/>
                <a:gd name="T25" fmla="*/ 10 h 112"/>
                <a:gd name="T26" fmla="*/ 2362 w 3780"/>
                <a:gd name="T27" fmla="*/ 10 h 112"/>
                <a:gd name="T28" fmla="*/ 2244 w 3780"/>
                <a:gd name="T29" fmla="*/ 10 h 112"/>
                <a:gd name="T30" fmla="*/ 2127 w 3780"/>
                <a:gd name="T31" fmla="*/ 10 h 112"/>
                <a:gd name="T32" fmla="*/ 2007 w 3780"/>
                <a:gd name="T33" fmla="*/ 10 h 112"/>
                <a:gd name="T34" fmla="*/ 1890 w 3780"/>
                <a:gd name="T35" fmla="*/ 10 h 112"/>
                <a:gd name="T36" fmla="*/ 1773 w 3780"/>
                <a:gd name="T37" fmla="*/ 10 h 112"/>
                <a:gd name="T38" fmla="*/ 1653 w 3780"/>
                <a:gd name="T39" fmla="*/ 10 h 112"/>
                <a:gd name="T40" fmla="*/ 1536 w 3780"/>
                <a:gd name="T41" fmla="*/ 10 h 112"/>
                <a:gd name="T42" fmla="*/ 1418 w 3780"/>
                <a:gd name="T43" fmla="*/ 10 h 112"/>
                <a:gd name="T44" fmla="*/ 1301 w 3780"/>
                <a:gd name="T45" fmla="*/ 10 h 112"/>
                <a:gd name="T46" fmla="*/ 1182 w 3780"/>
                <a:gd name="T47" fmla="*/ 10 h 112"/>
                <a:gd name="T48" fmla="*/ 1064 w 3780"/>
                <a:gd name="T49" fmla="*/ 8 h 112"/>
                <a:gd name="T50" fmla="*/ 947 w 3780"/>
                <a:gd name="T51" fmla="*/ 8 h 112"/>
                <a:gd name="T52" fmla="*/ 828 w 3780"/>
                <a:gd name="T53" fmla="*/ 8 h 112"/>
                <a:gd name="T54" fmla="*/ 710 w 3780"/>
                <a:gd name="T55" fmla="*/ 7 h 112"/>
                <a:gd name="T56" fmla="*/ 593 w 3780"/>
                <a:gd name="T57" fmla="*/ 7 h 112"/>
                <a:gd name="T58" fmla="*/ 473 w 3780"/>
                <a:gd name="T59" fmla="*/ 5 h 112"/>
                <a:gd name="T60" fmla="*/ 356 w 3780"/>
                <a:gd name="T61" fmla="*/ 3 h 112"/>
                <a:gd name="T62" fmla="*/ 237 w 3780"/>
                <a:gd name="T63" fmla="*/ 3 h 112"/>
                <a:gd name="T64" fmla="*/ 119 w 3780"/>
                <a:gd name="T65" fmla="*/ 1 h 112"/>
                <a:gd name="T66" fmla="*/ 0 w 3780"/>
                <a:gd name="T67" fmla="*/ 0 h 112"/>
                <a:gd name="T68" fmla="*/ 0 w 3780"/>
                <a:gd name="T69" fmla="*/ 112 h 112"/>
                <a:gd name="T70" fmla="*/ 3780 w 3780"/>
                <a:gd name="T71" fmla="*/ 112 h 11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780"/>
                <a:gd name="T109" fmla="*/ 0 h 112"/>
                <a:gd name="T110" fmla="*/ 3780 w 3780"/>
                <a:gd name="T111" fmla="*/ 112 h 11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780" h="112">
                  <a:moveTo>
                    <a:pt x="3780" y="112"/>
                  </a:moveTo>
                  <a:lnTo>
                    <a:pt x="3780" y="8"/>
                  </a:lnTo>
                  <a:lnTo>
                    <a:pt x="3661" y="8"/>
                  </a:lnTo>
                  <a:lnTo>
                    <a:pt x="3543" y="8"/>
                  </a:lnTo>
                  <a:lnTo>
                    <a:pt x="3424" y="8"/>
                  </a:lnTo>
                  <a:lnTo>
                    <a:pt x="3307" y="8"/>
                  </a:lnTo>
                  <a:lnTo>
                    <a:pt x="3187" y="8"/>
                  </a:lnTo>
                  <a:lnTo>
                    <a:pt x="3070" y="8"/>
                  </a:lnTo>
                  <a:lnTo>
                    <a:pt x="2952" y="10"/>
                  </a:lnTo>
                  <a:lnTo>
                    <a:pt x="2833" y="10"/>
                  </a:lnTo>
                  <a:lnTo>
                    <a:pt x="2716" y="10"/>
                  </a:lnTo>
                  <a:lnTo>
                    <a:pt x="2598" y="10"/>
                  </a:lnTo>
                  <a:lnTo>
                    <a:pt x="2479" y="10"/>
                  </a:lnTo>
                  <a:lnTo>
                    <a:pt x="2362" y="10"/>
                  </a:lnTo>
                  <a:lnTo>
                    <a:pt x="2244" y="10"/>
                  </a:lnTo>
                  <a:lnTo>
                    <a:pt x="2127" y="10"/>
                  </a:lnTo>
                  <a:lnTo>
                    <a:pt x="2007" y="10"/>
                  </a:lnTo>
                  <a:lnTo>
                    <a:pt x="1890" y="10"/>
                  </a:lnTo>
                  <a:lnTo>
                    <a:pt x="1773" y="10"/>
                  </a:lnTo>
                  <a:lnTo>
                    <a:pt x="1653" y="10"/>
                  </a:lnTo>
                  <a:lnTo>
                    <a:pt x="1536" y="10"/>
                  </a:lnTo>
                  <a:lnTo>
                    <a:pt x="1418" y="10"/>
                  </a:lnTo>
                  <a:lnTo>
                    <a:pt x="1301" y="10"/>
                  </a:lnTo>
                  <a:lnTo>
                    <a:pt x="1182" y="10"/>
                  </a:lnTo>
                  <a:lnTo>
                    <a:pt x="1064" y="8"/>
                  </a:lnTo>
                  <a:lnTo>
                    <a:pt x="947" y="8"/>
                  </a:lnTo>
                  <a:lnTo>
                    <a:pt x="828" y="8"/>
                  </a:lnTo>
                  <a:lnTo>
                    <a:pt x="710" y="7"/>
                  </a:lnTo>
                  <a:lnTo>
                    <a:pt x="593" y="7"/>
                  </a:lnTo>
                  <a:lnTo>
                    <a:pt x="473" y="5"/>
                  </a:lnTo>
                  <a:lnTo>
                    <a:pt x="356" y="3"/>
                  </a:lnTo>
                  <a:lnTo>
                    <a:pt x="237" y="3"/>
                  </a:lnTo>
                  <a:lnTo>
                    <a:pt x="119" y="1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3780" y="112"/>
                  </a:lnTo>
                  <a:close/>
                </a:path>
              </a:pathLst>
            </a:custGeom>
            <a:solidFill>
              <a:srgbClr val="3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294" name="Freeform 20"/>
          <p:cNvSpPr>
            <a:spLocks/>
          </p:cNvSpPr>
          <p:nvPr/>
        </p:nvSpPr>
        <p:spPr bwMode="auto">
          <a:xfrm>
            <a:off x="5868988" y="4081463"/>
            <a:ext cx="344487" cy="277812"/>
          </a:xfrm>
          <a:custGeom>
            <a:avLst/>
            <a:gdLst>
              <a:gd name="T0" fmla="*/ 8 w 397"/>
              <a:gd name="T1" fmla="*/ 304 h 320"/>
              <a:gd name="T2" fmla="*/ 0 w 397"/>
              <a:gd name="T3" fmla="*/ 269 h 320"/>
              <a:gd name="T4" fmla="*/ 0 w 397"/>
              <a:gd name="T5" fmla="*/ 233 h 320"/>
              <a:gd name="T6" fmla="*/ 8 w 397"/>
              <a:gd name="T7" fmla="*/ 197 h 320"/>
              <a:gd name="T8" fmla="*/ 21 w 397"/>
              <a:gd name="T9" fmla="*/ 163 h 320"/>
              <a:gd name="T10" fmla="*/ 41 w 397"/>
              <a:gd name="T11" fmla="*/ 131 h 320"/>
              <a:gd name="T12" fmla="*/ 66 w 397"/>
              <a:gd name="T13" fmla="*/ 100 h 320"/>
              <a:gd name="T14" fmla="*/ 91 w 397"/>
              <a:gd name="T15" fmla="*/ 75 h 320"/>
              <a:gd name="T16" fmla="*/ 120 w 397"/>
              <a:gd name="T17" fmla="*/ 53 h 320"/>
              <a:gd name="T18" fmla="*/ 150 w 397"/>
              <a:gd name="T19" fmla="*/ 34 h 320"/>
              <a:gd name="T20" fmla="*/ 183 w 397"/>
              <a:gd name="T21" fmla="*/ 19 h 320"/>
              <a:gd name="T22" fmla="*/ 218 w 397"/>
              <a:gd name="T23" fmla="*/ 8 h 320"/>
              <a:gd name="T24" fmla="*/ 254 w 397"/>
              <a:gd name="T25" fmla="*/ 2 h 320"/>
              <a:gd name="T26" fmla="*/ 291 w 397"/>
              <a:gd name="T27" fmla="*/ 0 h 320"/>
              <a:gd name="T28" fmla="*/ 327 w 397"/>
              <a:gd name="T29" fmla="*/ 3 h 320"/>
              <a:gd name="T30" fmla="*/ 362 w 397"/>
              <a:gd name="T31" fmla="*/ 12 h 320"/>
              <a:gd name="T32" fmla="*/ 397 w 397"/>
              <a:gd name="T33" fmla="*/ 27 h 320"/>
              <a:gd name="T34" fmla="*/ 395 w 397"/>
              <a:gd name="T35" fmla="*/ 32 h 320"/>
              <a:gd name="T36" fmla="*/ 389 w 397"/>
              <a:gd name="T37" fmla="*/ 41 h 320"/>
              <a:gd name="T38" fmla="*/ 378 w 397"/>
              <a:gd name="T39" fmla="*/ 56 h 320"/>
              <a:gd name="T40" fmla="*/ 364 w 397"/>
              <a:gd name="T41" fmla="*/ 73 h 320"/>
              <a:gd name="T42" fmla="*/ 345 w 397"/>
              <a:gd name="T43" fmla="*/ 95 h 320"/>
              <a:gd name="T44" fmla="*/ 326 w 397"/>
              <a:gd name="T45" fmla="*/ 117 h 320"/>
              <a:gd name="T46" fmla="*/ 301 w 397"/>
              <a:gd name="T47" fmla="*/ 143 h 320"/>
              <a:gd name="T48" fmla="*/ 276 w 397"/>
              <a:gd name="T49" fmla="*/ 168 h 320"/>
              <a:gd name="T50" fmla="*/ 247 w 397"/>
              <a:gd name="T51" fmla="*/ 194 h 320"/>
              <a:gd name="T52" fmla="*/ 218 w 397"/>
              <a:gd name="T53" fmla="*/ 219 h 320"/>
              <a:gd name="T54" fmla="*/ 187 w 397"/>
              <a:gd name="T55" fmla="*/ 243 h 320"/>
              <a:gd name="T56" fmla="*/ 154 w 397"/>
              <a:gd name="T57" fmla="*/ 265 h 320"/>
              <a:gd name="T58" fmla="*/ 123 w 397"/>
              <a:gd name="T59" fmla="*/ 284 h 320"/>
              <a:gd name="T60" fmla="*/ 91 w 397"/>
              <a:gd name="T61" fmla="*/ 301 h 320"/>
              <a:gd name="T62" fmla="*/ 58 w 397"/>
              <a:gd name="T63" fmla="*/ 313 h 320"/>
              <a:gd name="T64" fmla="*/ 25 w 397"/>
              <a:gd name="T65" fmla="*/ 320 h 320"/>
              <a:gd name="T66" fmla="*/ 23 w 397"/>
              <a:gd name="T67" fmla="*/ 318 h 320"/>
              <a:gd name="T68" fmla="*/ 18 w 397"/>
              <a:gd name="T69" fmla="*/ 316 h 320"/>
              <a:gd name="T70" fmla="*/ 12 w 397"/>
              <a:gd name="T71" fmla="*/ 311 h 320"/>
              <a:gd name="T72" fmla="*/ 8 w 397"/>
              <a:gd name="T73" fmla="*/ 304 h 32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7"/>
              <a:gd name="T112" fmla="*/ 0 h 320"/>
              <a:gd name="T113" fmla="*/ 397 w 397"/>
              <a:gd name="T114" fmla="*/ 320 h 32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7" h="320">
                <a:moveTo>
                  <a:pt x="8" y="304"/>
                </a:moveTo>
                <a:lnTo>
                  <a:pt x="0" y="269"/>
                </a:lnTo>
                <a:lnTo>
                  <a:pt x="0" y="233"/>
                </a:lnTo>
                <a:lnTo>
                  <a:pt x="8" y="197"/>
                </a:lnTo>
                <a:lnTo>
                  <a:pt x="21" y="163"/>
                </a:lnTo>
                <a:lnTo>
                  <a:pt x="41" y="131"/>
                </a:lnTo>
                <a:lnTo>
                  <a:pt x="66" y="100"/>
                </a:lnTo>
                <a:lnTo>
                  <a:pt x="91" y="75"/>
                </a:lnTo>
                <a:lnTo>
                  <a:pt x="120" y="53"/>
                </a:lnTo>
                <a:lnTo>
                  <a:pt x="150" y="34"/>
                </a:lnTo>
                <a:lnTo>
                  <a:pt x="183" y="19"/>
                </a:lnTo>
                <a:lnTo>
                  <a:pt x="218" y="8"/>
                </a:lnTo>
                <a:lnTo>
                  <a:pt x="254" y="2"/>
                </a:lnTo>
                <a:lnTo>
                  <a:pt x="291" y="0"/>
                </a:lnTo>
                <a:lnTo>
                  <a:pt x="327" y="3"/>
                </a:lnTo>
                <a:lnTo>
                  <a:pt x="362" y="12"/>
                </a:lnTo>
                <a:lnTo>
                  <a:pt x="397" y="27"/>
                </a:lnTo>
                <a:lnTo>
                  <a:pt x="395" y="32"/>
                </a:lnTo>
                <a:lnTo>
                  <a:pt x="389" y="41"/>
                </a:lnTo>
                <a:lnTo>
                  <a:pt x="378" y="56"/>
                </a:lnTo>
                <a:lnTo>
                  <a:pt x="364" y="73"/>
                </a:lnTo>
                <a:lnTo>
                  <a:pt x="345" y="95"/>
                </a:lnTo>
                <a:lnTo>
                  <a:pt x="326" y="117"/>
                </a:lnTo>
                <a:lnTo>
                  <a:pt x="301" y="143"/>
                </a:lnTo>
                <a:lnTo>
                  <a:pt x="276" y="168"/>
                </a:lnTo>
                <a:lnTo>
                  <a:pt x="247" y="194"/>
                </a:lnTo>
                <a:lnTo>
                  <a:pt x="218" y="219"/>
                </a:lnTo>
                <a:lnTo>
                  <a:pt x="187" y="243"/>
                </a:lnTo>
                <a:lnTo>
                  <a:pt x="154" y="265"/>
                </a:lnTo>
                <a:lnTo>
                  <a:pt x="123" y="284"/>
                </a:lnTo>
                <a:lnTo>
                  <a:pt x="91" y="301"/>
                </a:lnTo>
                <a:lnTo>
                  <a:pt x="58" y="313"/>
                </a:lnTo>
                <a:lnTo>
                  <a:pt x="25" y="320"/>
                </a:lnTo>
                <a:lnTo>
                  <a:pt x="23" y="318"/>
                </a:lnTo>
                <a:lnTo>
                  <a:pt x="18" y="316"/>
                </a:lnTo>
                <a:lnTo>
                  <a:pt x="12" y="311"/>
                </a:lnTo>
                <a:lnTo>
                  <a:pt x="8" y="304"/>
                </a:lnTo>
                <a:close/>
              </a:path>
            </a:pathLst>
          </a:custGeom>
          <a:solidFill>
            <a:srgbClr val="3FF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Freeform 20"/>
          <p:cNvSpPr>
            <a:spLocks/>
          </p:cNvSpPr>
          <p:nvPr/>
        </p:nvSpPr>
        <p:spPr bwMode="auto">
          <a:xfrm>
            <a:off x="6021388" y="4233863"/>
            <a:ext cx="344487" cy="277812"/>
          </a:xfrm>
          <a:custGeom>
            <a:avLst/>
            <a:gdLst>
              <a:gd name="T0" fmla="*/ 8 w 397"/>
              <a:gd name="T1" fmla="*/ 304 h 320"/>
              <a:gd name="T2" fmla="*/ 0 w 397"/>
              <a:gd name="T3" fmla="*/ 269 h 320"/>
              <a:gd name="T4" fmla="*/ 0 w 397"/>
              <a:gd name="T5" fmla="*/ 233 h 320"/>
              <a:gd name="T6" fmla="*/ 8 w 397"/>
              <a:gd name="T7" fmla="*/ 197 h 320"/>
              <a:gd name="T8" fmla="*/ 21 w 397"/>
              <a:gd name="T9" fmla="*/ 163 h 320"/>
              <a:gd name="T10" fmla="*/ 41 w 397"/>
              <a:gd name="T11" fmla="*/ 131 h 320"/>
              <a:gd name="T12" fmla="*/ 66 w 397"/>
              <a:gd name="T13" fmla="*/ 100 h 320"/>
              <a:gd name="T14" fmla="*/ 91 w 397"/>
              <a:gd name="T15" fmla="*/ 75 h 320"/>
              <a:gd name="T16" fmla="*/ 120 w 397"/>
              <a:gd name="T17" fmla="*/ 53 h 320"/>
              <a:gd name="T18" fmla="*/ 150 w 397"/>
              <a:gd name="T19" fmla="*/ 34 h 320"/>
              <a:gd name="T20" fmla="*/ 183 w 397"/>
              <a:gd name="T21" fmla="*/ 19 h 320"/>
              <a:gd name="T22" fmla="*/ 218 w 397"/>
              <a:gd name="T23" fmla="*/ 8 h 320"/>
              <a:gd name="T24" fmla="*/ 254 w 397"/>
              <a:gd name="T25" fmla="*/ 2 h 320"/>
              <a:gd name="T26" fmla="*/ 291 w 397"/>
              <a:gd name="T27" fmla="*/ 0 h 320"/>
              <a:gd name="T28" fmla="*/ 327 w 397"/>
              <a:gd name="T29" fmla="*/ 3 h 320"/>
              <a:gd name="T30" fmla="*/ 362 w 397"/>
              <a:gd name="T31" fmla="*/ 12 h 320"/>
              <a:gd name="T32" fmla="*/ 397 w 397"/>
              <a:gd name="T33" fmla="*/ 27 h 320"/>
              <a:gd name="T34" fmla="*/ 395 w 397"/>
              <a:gd name="T35" fmla="*/ 32 h 320"/>
              <a:gd name="T36" fmla="*/ 389 w 397"/>
              <a:gd name="T37" fmla="*/ 41 h 320"/>
              <a:gd name="T38" fmla="*/ 378 w 397"/>
              <a:gd name="T39" fmla="*/ 56 h 320"/>
              <a:gd name="T40" fmla="*/ 364 w 397"/>
              <a:gd name="T41" fmla="*/ 73 h 320"/>
              <a:gd name="T42" fmla="*/ 345 w 397"/>
              <a:gd name="T43" fmla="*/ 95 h 320"/>
              <a:gd name="T44" fmla="*/ 326 w 397"/>
              <a:gd name="T45" fmla="*/ 117 h 320"/>
              <a:gd name="T46" fmla="*/ 301 w 397"/>
              <a:gd name="T47" fmla="*/ 143 h 320"/>
              <a:gd name="T48" fmla="*/ 276 w 397"/>
              <a:gd name="T49" fmla="*/ 168 h 320"/>
              <a:gd name="T50" fmla="*/ 247 w 397"/>
              <a:gd name="T51" fmla="*/ 194 h 320"/>
              <a:gd name="T52" fmla="*/ 218 w 397"/>
              <a:gd name="T53" fmla="*/ 219 h 320"/>
              <a:gd name="T54" fmla="*/ 187 w 397"/>
              <a:gd name="T55" fmla="*/ 243 h 320"/>
              <a:gd name="T56" fmla="*/ 154 w 397"/>
              <a:gd name="T57" fmla="*/ 265 h 320"/>
              <a:gd name="T58" fmla="*/ 123 w 397"/>
              <a:gd name="T59" fmla="*/ 284 h 320"/>
              <a:gd name="T60" fmla="*/ 91 w 397"/>
              <a:gd name="T61" fmla="*/ 301 h 320"/>
              <a:gd name="T62" fmla="*/ 58 w 397"/>
              <a:gd name="T63" fmla="*/ 313 h 320"/>
              <a:gd name="T64" fmla="*/ 25 w 397"/>
              <a:gd name="T65" fmla="*/ 320 h 320"/>
              <a:gd name="T66" fmla="*/ 23 w 397"/>
              <a:gd name="T67" fmla="*/ 318 h 320"/>
              <a:gd name="T68" fmla="*/ 18 w 397"/>
              <a:gd name="T69" fmla="*/ 316 h 320"/>
              <a:gd name="T70" fmla="*/ 12 w 397"/>
              <a:gd name="T71" fmla="*/ 311 h 320"/>
              <a:gd name="T72" fmla="*/ 8 w 397"/>
              <a:gd name="T73" fmla="*/ 304 h 32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7"/>
              <a:gd name="T112" fmla="*/ 0 h 320"/>
              <a:gd name="T113" fmla="*/ 397 w 397"/>
              <a:gd name="T114" fmla="*/ 320 h 32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7" h="320">
                <a:moveTo>
                  <a:pt x="8" y="304"/>
                </a:moveTo>
                <a:lnTo>
                  <a:pt x="0" y="269"/>
                </a:lnTo>
                <a:lnTo>
                  <a:pt x="0" y="233"/>
                </a:lnTo>
                <a:lnTo>
                  <a:pt x="8" y="197"/>
                </a:lnTo>
                <a:lnTo>
                  <a:pt x="21" y="163"/>
                </a:lnTo>
                <a:lnTo>
                  <a:pt x="41" y="131"/>
                </a:lnTo>
                <a:lnTo>
                  <a:pt x="66" y="100"/>
                </a:lnTo>
                <a:lnTo>
                  <a:pt x="91" y="75"/>
                </a:lnTo>
                <a:lnTo>
                  <a:pt x="120" y="53"/>
                </a:lnTo>
                <a:lnTo>
                  <a:pt x="150" y="34"/>
                </a:lnTo>
                <a:lnTo>
                  <a:pt x="183" y="19"/>
                </a:lnTo>
                <a:lnTo>
                  <a:pt x="218" y="8"/>
                </a:lnTo>
                <a:lnTo>
                  <a:pt x="254" y="2"/>
                </a:lnTo>
                <a:lnTo>
                  <a:pt x="291" y="0"/>
                </a:lnTo>
                <a:lnTo>
                  <a:pt x="327" y="3"/>
                </a:lnTo>
                <a:lnTo>
                  <a:pt x="362" y="12"/>
                </a:lnTo>
                <a:lnTo>
                  <a:pt x="397" y="27"/>
                </a:lnTo>
                <a:lnTo>
                  <a:pt x="395" y="32"/>
                </a:lnTo>
                <a:lnTo>
                  <a:pt x="389" y="41"/>
                </a:lnTo>
                <a:lnTo>
                  <a:pt x="378" y="56"/>
                </a:lnTo>
                <a:lnTo>
                  <a:pt x="364" y="73"/>
                </a:lnTo>
                <a:lnTo>
                  <a:pt x="345" y="95"/>
                </a:lnTo>
                <a:lnTo>
                  <a:pt x="326" y="117"/>
                </a:lnTo>
                <a:lnTo>
                  <a:pt x="301" y="143"/>
                </a:lnTo>
                <a:lnTo>
                  <a:pt x="276" y="168"/>
                </a:lnTo>
                <a:lnTo>
                  <a:pt x="247" y="194"/>
                </a:lnTo>
                <a:lnTo>
                  <a:pt x="218" y="219"/>
                </a:lnTo>
                <a:lnTo>
                  <a:pt x="187" y="243"/>
                </a:lnTo>
                <a:lnTo>
                  <a:pt x="154" y="265"/>
                </a:lnTo>
                <a:lnTo>
                  <a:pt x="123" y="284"/>
                </a:lnTo>
                <a:lnTo>
                  <a:pt x="91" y="301"/>
                </a:lnTo>
                <a:lnTo>
                  <a:pt x="58" y="313"/>
                </a:lnTo>
                <a:lnTo>
                  <a:pt x="25" y="320"/>
                </a:lnTo>
                <a:lnTo>
                  <a:pt x="23" y="318"/>
                </a:lnTo>
                <a:lnTo>
                  <a:pt x="18" y="316"/>
                </a:lnTo>
                <a:lnTo>
                  <a:pt x="12" y="311"/>
                </a:lnTo>
                <a:lnTo>
                  <a:pt x="8" y="304"/>
                </a:lnTo>
                <a:close/>
              </a:path>
            </a:pathLst>
          </a:custGeom>
          <a:solidFill>
            <a:srgbClr val="3FF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6" name="Freeform 20"/>
          <p:cNvSpPr>
            <a:spLocks/>
          </p:cNvSpPr>
          <p:nvPr/>
        </p:nvSpPr>
        <p:spPr bwMode="auto">
          <a:xfrm>
            <a:off x="6072188" y="3857625"/>
            <a:ext cx="344487" cy="277813"/>
          </a:xfrm>
          <a:custGeom>
            <a:avLst/>
            <a:gdLst>
              <a:gd name="T0" fmla="*/ 8 w 397"/>
              <a:gd name="T1" fmla="*/ 304 h 320"/>
              <a:gd name="T2" fmla="*/ 0 w 397"/>
              <a:gd name="T3" fmla="*/ 269 h 320"/>
              <a:gd name="T4" fmla="*/ 0 w 397"/>
              <a:gd name="T5" fmla="*/ 233 h 320"/>
              <a:gd name="T6" fmla="*/ 8 w 397"/>
              <a:gd name="T7" fmla="*/ 197 h 320"/>
              <a:gd name="T8" fmla="*/ 21 w 397"/>
              <a:gd name="T9" fmla="*/ 163 h 320"/>
              <a:gd name="T10" fmla="*/ 41 w 397"/>
              <a:gd name="T11" fmla="*/ 131 h 320"/>
              <a:gd name="T12" fmla="*/ 66 w 397"/>
              <a:gd name="T13" fmla="*/ 100 h 320"/>
              <a:gd name="T14" fmla="*/ 91 w 397"/>
              <a:gd name="T15" fmla="*/ 75 h 320"/>
              <a:gd name="T16" fmla="*/ 120 w 397"/>
              <a:gd name="T17" fmla="*/ 53 h 320"/>
              <a:gd name="T18" fmla="*/ 150 w 397"/>
              <a:gd name="T19" fmla="*/ 34 h 320"/>
              <a:gd name="T20" fmla="*/ 183 w 397"/>
              <a:gd name="T21" fmla="*/ 19 h 320"/>
              <a:gd name="T22" fmla="*/ 218 w 397"/>
              <a:gd name="T23" fmla="*/ 8 h 320"/>
              <a:gd name="T24" fmla="*/ 254 w 397"/>
              <a:gd name="T25" fmla="*/ 2 h 320"/>
              <a:gd name="T26" fmla="*/ 291 w 397"/>
              <a:gd name="T27" fmla="*/ 0 h 320"/>
              <a:gd name="T28" fmla="*/ 327 w 397"/>
              <a:gd name="T29" fmla="*/ 3 h 320"/>
              <a:gd name="T30" fmla="*/ 362 w 397"/>
              <a:gd name="T31" fmla="*/ 12 h 320"/>
              <a:gd name="T32" fmla="*/ 397 w 397"/>
              <a:gd name="T33" fmla="*/ 27 h 320"/>
              <a:gd name="T34" fmla="*/ 395 w 397"/>
              <a:gd name="T35" fmla="*/ 32 h 320"/>
              <a:gd name="T36" fmla="*/ 389 w 397"/>
              <a:gd name="T37" fmla="*/ 41 h 320"/>
              <a:gd name="T38" fmla="*/ 378 w 397"/>
              <a:gd name="T39" fmla="*/ 56 h 320"/>
              <a:gd name="T40" fmla="*/ 364 w 397"/>
              <a:gd name="T41" fmla="*/ 73 h 320"/>
              <a:gd name="T42" fmla="*/ 345 w 397"/>
              <a:gd name="T43" fmla="*/ 95 h 320"/>
              <a:gd name="T44" fmla="*/ 326 w 397"/>
              <a:gd name="T45" fmla="*/ 117 h 320"/>
              <a:gd name="T46" fmla="*/ 301 w 397"/>
              <a:gd name="T47" fmla="*/ 143 h 320"/>
              <a:gd name="T48" fmla="*/ 276 w 397"/>
              <a:gd name="T49" fmla="*/ 168 h 320"/>
              <a:gd name="T50" fmla="*/ 247 w 397"/>
              <a:gd name="T51" fmla="*/ 194 h 320"/>
              <a:gd name="T52" fmla="*/ 218 w 397"/>
              <a:gd name="T53" fmla="*/ 219 h 320"/>
              <a:gd name="T54" fmla="*/ 187 w 397"/>
              <a:gd name="T55" fmla="*/ 243 h 320"/>
              <a:gd name="T56" fmla="*/ 154 w 397"/>
              <a:gd name="T57" fmla="*/ 265 h 320"/>
              <a:gd name="T58" fmla="*/ 123 w 397"/>
              <a:gd name="T59" fmla="*/ 284 h 320"/>
              <a:gd name="T60" fmla="*/ 91 w 397"/>
              <a:gd name="T61" fmla="*/ 301 h 320"/>
              <a:gd name="T62" fmla="*/ 58 w 397"/>
              <a:gd name="T63" fmla="*/ 313 h 320"/>
              <a:gd name="T64" fmla="*/ 25 w 397"/>
              <a:gd name="T65" fmla="*/ 320 h 320"/>
              <a:gd name="T66" fmla="*/ 23 w 397"/>
              <a:gd name="T67" fmla="*/ 318 h 320"/>
              <a:gd name="T68" fmla="*/ 18 w 397"/>
              <a:gd name="T69" fmla="*/ 316 h 320"/>
              <a:gd name="T70" fmla="*/ 12 w 397"/>
              <a:gd name="T71" fmla="*/ 311 h 320"/>
              <a:gd name="T72" fmla="*/ 8 w 397"/>
              <a:gd name="T73" fmla="*/ 304 h 32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7"/>
              <a:gd name="T112" fmla="*/ 0 h 320"/>
              <a:gd name="T113" fmla="*/ 397 w 397"/>
              <a:gd name="T114" fmla="*/ 320 h 32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7" h="320">
                <a:moveTo>
                  <a:pt x="8" y="304"/>
                </a:moveTo>
                <a:lnTo>
                  <a:pt x="0" y="269"/>
                </a:lnTo>
                <a:lnTo>
                  <a:pt x="0" y="233"/>
                </a:lnTo>
                <a:lnTo>
                  <a:pt x="8" y="197"/>
                </a:lnTo>
                <a:lnTo>
                  <a:pt x="21" y="163"/>
                </a:lnTo>
                <a:lnTo>
                  <a:pt x="41" y="131"/>
                </a:lnTo>
                <a:lnTo>
                  <a:pt x="66" y="100"/>
                </a:lnTo>
                <a:lnTo>
                  <a:pt x="91" y="75"/>
                </a:lnTo>
                <a:lnTo>
                  <a:pt x="120" y="53"/>
                </a:lnTo>
                <a:lnTo>
                  <a:pt x="150" y="34"/>
                </a:lnTo>
                <a:lnTo>
                  <a:pt x="183" y="19"/>
                </a:lnTo>
                <a:lnTo>
                  <a:pt x="218" y="8"/>
                </a:lnTo>
                <a:lnTo>
                  <a:pt x="254" y="2"/>
                </a:lnTo>
                <a:lnTo>
                  <a:pt x="291" y="0"/>
                </a:lnTo>
                <a:lnTo>
                  <a:pt x="327" y="3"/>
                </a:lnTo>
                <a:lnTo>
                  <a:pt x="362" y="12"/>
                </a:lnTo>
                <a:lnTo>
                  <a:pt x="397" y="27"/>
                </a:lnTo>
                <a:lnTo>
                  <a:pt x="395" y="32"/>
                </a:lnTo>
                <a:lnTo>
                  <a:pt x="389" y="41"/>
                </a:lnTo>
                <a:lnTo>
                  <a:pt x="378" y="56"/>
                </a:lnTo>
                <a:lnTo>
                  <a:pt x="364" y="73"/>
                </a:lnTo>
                <a:lnTo>
                  <a:pt x="345" y="95"/>
                </a:lnTo>
                <a:lnTo>
                  <a:pt x="326" y="117"/>
                </a:lnTo>
                <a:lnTo>
                  <a:pt x="301" y="143"/>
                </a:lnTo>
                <a:lnTo>
                  <a:pt x="276" y="168"/>
                </a:lnTo>
                <a:lnTo>
                  <a:pt x="247" y="194"/>
                </a:lnTo>
                <a:lnTo>
                  <a:pt x="218" y="219"/>
                </a:lnTo>
                <a:lnTo>
                  <a:pt x="187" y="243"/>
                </a:lnTo>
                <a:lnTo>
                  <a:pt x="154" y="265"/>
                </a:lnTo>
                <a:lnTo>
                  <a:pt x="123" y="284"/>
                </a:lnTo>
                <a:lnTo>
                  <a:pt x="91" y="301"/>
                </a:lnTo>
                <a:lnTo>
                  <a:pt x="58" y="313"/>
                </a:lnTo>
                <a:lnTo>
                  <a:pt x="25" y="320"/>
                </a:lnTo>
                <a:lnTo>
                  <a:pt x="23" y="318"/>
                </a:lnTo>
                <a:lnTo>
                  <a:pt x="18" y="316"/>
                </a:lnTo>
                <a:lnTo>
                  <a:pt x="12" y="311"/>
                </a:lnTo>
                <a:lnTo>
                  <a:pt x="8" y="304"/>
                </a:lnTo>
                <a:close/>
              </a:path>
            </a:pathLst>
          </a:custGeom>
          <a:solidFill>
            <a:srgbClr val="3FF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Freeform 20"/>
          <p:cNvSpPr>
            <a:spLocks/>
          </p:cNvSpPr>
          <p:nvPr/>
        </p:nvSpPr>
        <p:spPr bwMode="auto">
          <a:xfrm>
            <a:off x="6215063" y="3571875"/>
            <a:ext cx="344487" cy="277813"/>
          </a:xfrm>
          <a:custGeom>
            <a:avLst/>
            <a:gdLst>
              <a:gd name="T0" fmla="*/ 8 w 397"/>
              <a:gd name="T1" fmla="*/ 304 h 320"/>
              <a:gd name="T2" fmla="*/ 0 w 397"/>
              <a:gd name="T3" fmla="*/ 269 h 320"/>
              <a:gd name="T4" fmla="*/ 0 w 397"/>
              <a:gd name="T5" fmla="*/ 233 h 320"/>
              <a:gd name="T6" fmla="*/ 8 w 397"/>
              <a:gd name="T7" fmla="*/ 197 h 320"/>
              <a:gd name="T8" fmla="*/ 21 w 397"/>
              <a:gd name="T9" fmla="*/ 163 h 320"/>
              <a:gd name="T10" fmla="*/ 41 w 397"/>
              <a:gd name="T11" fmla="*/ 131 h 320"/>
              <a:gd name="T12" fmla="*/ 66 w 397"/>
              <a:gd name="T13" fmla="*/ 100 h 320"/>
              <a:gd name="T14" fmla="*/ 91 w 397"/>
              <a:gd name="T15" fmla="*/ 75 h 320"/>
              <a:gd name="T16" fmla="*/ 120 w 397"/>
              <a:gd name="T17" fmla="*/ 53 h 320"/>
              <a:gd name="T18" fmla="*/ 150 w 397"/>
              <a:gd name="T19" fmla="*/ 34 h 320"/>
              <a:gd name="T20" fmla="*/ 183 w 397"/>
              <a:gd name="T21" fmla="*/ 19 h 320"/>
              <a:gd name="T22" fmla="*/ 218 w 397"/>
              <a:gd name="T23" fmla="*/ 8 h 320"/>
              <a:gd name="T24" fmla="*/ 254 w 397"/>
              <a:gd name="T25" fmla="*/ 2 h 320"/>
              <a:gd name="T26" fmla="*/ 291 w 397"/>
              <a:gd name="T27" fmla="*/ 0 h 320"/>
              <a:gd name="T28" fmla="*/ 327 w 397"/>
              <a:gd name="T29" fmla="*/ 3 h 320"/>
              <a:gd name="T30" fmla="*/ 362 w 397"/>
              <a:gd name="T31" fmla="*/ 12 h 320"/>
              <a:gd name="T32" fmla="*/ 397 w 397"/>
              <a:gd name="T33" fmla="*/ 27 h 320"/>
              <a:gd name="T34" fmla="*/ 395 w 397"/>
              <a:gd name="T35" fmla="*/ 32 h 320"/>
              <a:gd name="T36" fmla="*/ 389 w 397"/>
              <a:gd name="T37" fmla="*/ 41 h 320"/>
              <a:gd name="T38" fmla="*/ 378 w 397"/>
              <a:gd name="T39" fmla="*/ 56 h 320"/>
              <a:gd name="T40" fmla="*/ 364 w 397"/>
              <a:gd name="T41" fmla="*/ 73 h 320"/>
              <a:gd name="T42" fmla="*/ 345 w 397"/>
              <a:gd name="T43" fmla="*/ 95 h 320"/>
              <a:gd name="T44" fmla="*/ 326 w 397"/>
              <a:gd name="T45" fmla="*/ 117 h 320"/>
              <a:gd name="T46" fmla="*/ 301 w 397"/>
              <a:gd name="T47" fmla="*/ 143 h 320"/>
              <a:gd name="T48" fmla="*/ 276 w 397"/>
              <a:gd name="T49" fmla="*/ 168 h 320"/>
              <a:gd name="T50" fmla="*/ 247 w 397"/>
              <a:gd name="T51" fmla="*/ 194 h 320"/>
              <a:gd name="T52" fmla="*/ 218 w 397"/>
              <a:gd name="T53" fmla="*/ 219 h 320"/>
              <a:gd name="T54" fmla="*/ 187 w 397"/>
              <a:gd name="T55" fmla="*/ 243 h 320"/>
              <a:gd name="T56" fmla="*/ 154 w 397"/>
              <a:gd name="T57" fmla="*/ 265 h 320"/>
              <a:gd name="T58" fmla="*/ 123 w 397"/>
              <a:gd name="T59" fmla="*/ 284 h 320"/>
              <a:gd name="T60" fmla="*/ 91 w 397"/>
              <a:gd name="T61" fmla="*/ 301 h 320"/>
              <a:gd name="T62" fmla="*/ 58 w 397"/>
              <a:gd name="T63" fmla="*/ 313 h 320"/>
              <a:gd name="T64" fmla="*/ 25 w 397"/>
              <a:gd name="T65" fmla="*/ 320 h 320"/>
              <a:gd name="T66" fmla="*/ 23 w 397"/>
              <a:gd name="T67" fmla="*/ 318 h 320"/>
              <a:gd name="T68" fmla="*/ 18 w 397"/>
              <a:gd name="T69" fmla="*/ 316 h 320"/>
              <a:gd name="T70" fmla="*/ 12 w 397"/>
              <a:gd name="T71" fmla="*/ 311 h 320"/>
              <a:gd name="T72" fmla="*/ 8 w 397"/>
              <a:gd name="T73" fmla="*/ 304 h 32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7"/>
              <a:gd name="T112" fmla="*/ 0 h 320"/>
              <a:gd name="T113" fmla="*/ 397 w 397"/>
              <a:gd name="T114" fmla="*/ 320 h 32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7" h="320">
                <a:moveTo>
                  <a:pt x="8" y="304"/>
                </a:moveTo>
                <a:lnTo>
                  <a:pt x="0" y="269"/>
                </a:lnTo>
                <a:lnTo>
                  <a:pt x="0" y="233"/>
                </a:lnTo>
                <a:lnTo>
                  <a:pt x="8" y="197"/>
                </a:lnTo>
                <a:lnTo>
                  <a:pt x="21" y="163"/>
                </a:lnTo>
                <a:lnTo>
                  <a:pt x="41" y="131"/>
                </a:lnTo>
                <a:lnTo>
                  <a:pt x="66" y="100"/>
                </a:lnTo>
                <a:lnTo>
                  <a:pt x="91" y="75"/>
                </a:lnTo>
                <a:lnTo>
                  <a:pt x="120" y="53"/>
                </a:lnTo>
                <a:lnTo>
                  <a:pt x="150" y="34"/>
                </a:lnTo>
                <a:lnTo>
                  <a:pt x="183" y="19"/>
                </a:lnTo>
                <a:lnTo>
                  <a:pt x="218" y="8"/>
                </a:lnTo>
                <a:lnTo>
                  <a:pt x="254" y="2"/>
                </a:lnTo>
                <a:lnTo>
                  <a:pt x="291" y="0"/>
                </a:lnTo>
                <a:lnTo>
                  <a:pt x="327" y="3"/>
                </a:lnTo>
                <a:lnTo>
                  <a:pt x="362" y="12"/>
                </a:lnTo>
                <a:lnTo>
                  <a:pt x="397" y="27"/>
                </a:lnTo>
                <a:lnTo>
                  <a:pt x="395" y="32"/>
                </a:lnTo>
                <a:lnTo>
                  <a:pt x="389" y="41"/>
                </a:lnTo>
                <a:lnTo>
                  <a:pt x="378" y="56"/>
                </a:lnTo>
                <a:lnTo>
                  <a:pt x="364" y="73"/>
                </a:lnTo>
                <a:lnTo>
                  <a:pt x="345" y="95"/>
                </a:lnTo>
                <a:lnTo>
                  <a:pt x="326" y="117"/>
                </a:lnTo>
                <a:lnTo>
                  <a:pt x="301" y="143"/>
                </a:lnTo>
                <a:lnTo>
                  <a:pt x="276" y="168"/>
                </a:lnTo>
                <a:lnTo>
                  <a:pt x="247" y="194"/>
                </a:lnTo>
                <a:lnTo>
                  <a:pt x="218" y="219"/>
                </a:lnTo>
                <a:lnTo>
                  <a:pt x="187" y="243"/>
                </a:lnTo>
                <a:lnTo>
                  <a:pt x="154" y="265"/>
                </a:lnTo>
                <a:lnTo>
                  <a:pt x="123" y="284"/>
                </a:lnTo>
                <a:lnTo>
                  <a:pt x="91" y="301"/>
                </a:lnTo>
                <a:lnTo>
                  <a:pt x="58" y="313"/>
                </a:lnTo>
                <a:lnTo>
                  <a:pt x="25" y="320"/>
                </a:lnTo>
                <a:lnTo>
                  <a:pt x="23" y="318"/>
                </a:lnTo>
                <a:lnTo>
                  <a:pt x="18" y="316"/>
                </a:lnTo>
                <a:lnTo>
                  <a:pt x="12" y="311"/>
                </a:lnTo>
                <a:lnTo>
                  <a:pt x="8" y="304"/>
                </a:lnTo>
                <a:close/>
              </a:path>
            </a:pathLst>
          </a:custGeom>
          <a:solidFill>
            <a:srgbClr val="3FF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8" name="Freeform 20"/>
          <p:cNvSpPr>
            <a:spLocks/>
          </p:cNvSpPr>
          <p:nvPr/>
        </p:nvSpPr>
        <p:spPr bwMode="auto">
          <a:xfrm>
            <a:off x="5429250" y="3643313"/>
            <a:ext cx="344488" cy="277812"/>
          </a:xfrm>
          <a:custGeom>
            <a:avLst/>
            <a:gdLst>
              <a:gd name="T0" fmla="*/ 8 w 397"/>
              <a:gd name="T1" fmla="*/ 304 h 320"/>
              <a:gd name="T2" fmla="*/ 0 w 397"/>
              <a:gd name="T3" fmla="*/ 269 h 320"/>
              <a:gd name="T4" fmla="*/ 0 w 397"/>
              <a:gd name="T5" fmla="*/ 233 h 320"/>
              <a:gd name="T6" fmla="*/ 8 w 397"/>
              <a:gd name="T7" fmla="*/ 197 h 320"/>
              <a:gd name="T8" fmla="*/ 21 w 397"/>
              <a:gd name="T9" fmla="*/ 163 h 320"/>
              <a:gd name="T10" fmla="*/ 41 w 397"/>
              <a:gd name="T11" fmla="*/ 131 h 320"/>
              <a:gd name="T12" fmla="*/ 66 w 397"/>
              <a:gd name="T13" fmla="*/ 100 h 320"/>
              <a:gd name="T14" fmla="*/ 91 w 397"/>
              <a:gd name="T15" fmla="*/ 75 h 320"/>
              <a:gd name="T16" fmla="*/ 120 w 397"/>
              <a:gd name="T17" fmla="*/ 53 h 320"/>
              <a:gd name="T18" fmla="*/ 150 w 397"/>
              <a:gd name="T19" fmla="*/ 34 h 320"/>
              <a:gd name="T20" fmla="*/ 183 w 397"/>
              <a:gd name="T21" fmla="*/ 19 h 320"/>
              <a:gd name="T22" fmla="*/ 218 w 397"/>
              <a:gd name="T23" fmla="*/ 8 h 320"/>
              <a:gd name="T24" fmla="*/ 254 w 397"/>
              <a:gd name="T25" fmla="*/ 2 h 320"/>
              <a:gd name="T26" fmla="*/ 291 w 397"/>
              <a:gd name="T27" fmla="*/ 0 h 320"/>
              <a:gd name="T28" fmla="*/ 327 w 397"/>
              <a:gd name="T29" fmla="*/ 3 h 320"/>
              <a:gd name="T30" fmla="*/ 362 w 397"/>
              <a:gd name="T31" fmla="*/ 12 h 320"/>
              <a:gd name="T32" fmla="*/ 397 w 397"/>
              <a:gd name="T33" fmla="*/ 27 h 320"/>
              <a:gd name="T34" fmla="*/ 395 w 397"/>
              <a:gd name="T35" fmla="*/ 32 h 320"/>
              <a:gd name="T36" fmla="*/ 389 w 397"/>
              <a:gd name="T37" fmla="*/ 41 h 320"/>
              <a:gd name="T38" fmla="*/ 378 w 397"/>
              <a:gd name="T39" fmla="*/ 56 h 320"/>
              <a:gd name="T40" fmla="*/ 364 w 397"/>
              <a:gd name="T41" fmla="*/ 73 h 320"/>
              <a:gd name="T42" fmla="*/ 345 w 397"/>
              <a:gd name="T43" fmla="*/ 95 h 320"/>
              <a:gd name="T44" fmla="*/ 326 w 397"/>
              <a:gd name="T45" fmla="*/ 117 h 320"/>
              <a:gd name="T46" fmla="*/ 301 w 397"/>
              <a:gd name="T47" fmla="*/ 143 h 320"/>
              <a:gd name="T48" fmla="*/ 276 w 397"/>
              <a:gd name="T49" fmla="*/ 168 h 320"/>
              <a:gd name="T50" fmla="*/ 247 w 397"/>
              <a:gd name="T51" fmla="*/ 194 h 320"/>
              <a:gd name="T52" fmla="*/ 218 w 397"/>
              <a:gd name="T53" fmla="*/ 219 h 320"/>
              <a:gd name="T54" fmla="*/ 187 w 397"/>
              <a:gd name="T55" fmla="*/ 243 h 320"/>
              <a:gd name="T56" fmla="*/ 154 w 397"/>
              <a:gd name="T57" fmla="*/ 265 h 320"/>
              <a:gd name="T58" fmla="*/ 123 w 397"/>
              <a:gd name="T59" fmla="*/ 284 h 320"/>
              <a:gd name="T60" fmla="*/ 91 w 397"/>
              <a:gd name="T61" fmla="*/ 301 h 320"/>
              <a:gd name="T62" fmla="*/ 58 w 397"/>
              <a:gd name="T63" fmla="*/ 313 h 320"/>
              <a:gd name="T64" fmla="*/ 25 w 397"/>
              <a:gd name="T65" fmla="*/ 320 h 320"/>
              <a:gd name="T66" fmla="*/ 23 w 397"/>
              <a:gd name="T67" fmla="*/ 318 h 320"/>
              <a:gd name="T68" fmla="*/ 18 w 397"/>
              <a:gd name="T69" fmla="*/ 316 h 320"/>
              <a:gd name="T70" fmla="*/ 12 w 397"/>
              <a:gd name="T71" fmla="*/ 311 h 320"/>
              <a:gd name="T72" fmla="*/ 8 w 397"/>
              <a:gd name="T73" fmla="*/ 304 h 32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7"/>
              <a:gd name="T112" fmla="*/ 0 h 320"/>
              <a:gd name="T113" fmla="*/ 397 w 397"/>
              <a:gd name="T114" fmla="*/ 320 h 32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7" h="320">
                <a:moveTo>
                  <a:pt x="8" y="304"/>
                </a:moveTo>
                <a:lnTo>
                  <a:pt x="0" y="269"/>
                </a:lnTo>
                <a:lnTo>
                  <a:pt x="0" y="233"/>
                </a:lnTo>
                <a:lnTo>
                  <a:pt x="8" y="197"/>
                </a:lnTo>
                <a:lnTo>
                  <a:pt x="21" y="163"/>
                </a:lnTo>
                <a:lnTo>
                  <a:pt x="41" y="131"/>
                </a:lnTo>
                <a:lnTo>
                  <a:pt x="66" y="100"/>
                </a:lnTo>
                <a:lnTo>
                  <a:pt x="91" y="75"/>
                </a:lnTo>
                <a:lnTo>
                  <a:pt x="120" y="53"/>
                </a:lnTo>
                <a:lnTo>
                  <a:pt x="150" y="34"/>
                </a:lnTo>
                <a:lnTo>
                  <a:pt x="183" y="19"/>
                </a:lnTo>
                <a:lnTo>
                  <a:pt x="218" y="8"/>
                </a:lnTo>
                <a:lnTo>
                  <a:pt x="254" y="2"/>
                </a:lnTo>
                <a:lnTo>
                  <a:pt x="291" y="0"/>
                </a:lnTo>
                <a:lnTo>
                  <a:pt x="327" y="3"/>
                </a:lnTo>
                <a:lnTo>
                  <a:pt x="362" y="12"/>
                </a:lnTo>
                <a:lnTo>
                  <a:pt x="397" y="27"/>
                </a:lnTo>
                <a:lnTo>
                  <a:pt x="395" y="32"/>
                </a:lnTo>
                <a:lnTo>
                  <a:pt x="389" y="41"/>
                </a:lnTo>
                <a:lnTo>
                  <a:pt x="378" y="56"/>
                </a:lnTo>
                <a:lnTo>
                  <a:pt x="364" y="73"/>
                </a:lnTo>
                <a:lnTo>
                  <a:pt x="345" y="95"/>
                </a:lnTo>
                <a:lnTo>
                  <a:pt x="326" y="117"/>
                </a:lnTo>
                <a:lnTo>
                  <a:pt x="301" y="143"/>
                </a:lnTo>
                <a:lnTo>
                  <a:pt x="276" y="168"/>
                </a:lnTo>
                <a:lnTo>
                  <a:pt x="247" y="194"/>
                </a:lnTo>
                <a:lnTo>
                  <a:pt x="218" y="219"/>
                </a:lnTo>
                <a:lnTo>
                  <a:pt x="187" y="243"/>
                </a:lnTo>
                <a:lnTo>
                  <a:pt x="154" y="265"/>
                </a:lnTo>
                <a:lnTo>
                  <a:pt x="123" y="284"/>
                </a:lnTo>
                <a:lnTo>
                  <a:pt x="91" y="301"/>
                </a:lnTo>
                <a:lnTo>
                  <a:pt x="58" y="313"/>
                </a:lnTo>
                <a:lnTo>
                  <a:pt x="25" y="320"/>
                </a:lnTo>
                <a:lnTo>
                  <a:pt x="23" y="318"/>
                </a:lnTo>
                <a:lnTo>
                  <a:pt x="18" y="316"/>
                </a:lnTo>
                <a:lnTo>
                  <a:pt x="12" y="311"/>
                </a:lnTo>
                <a:lnTo>
                  <a:pt x="8" y="304"/>
                </a:lnTo>
                <a:close/>
              </a:path>
            </a:pathLst>
          </a:custGeom>
          <a:solidFill>
            <a:srgbClr val="3FF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9" name="Freeform 20"/>
          <p:cNvSpPr>
            <a:spLocks/>
          </p:cNvSpPr>
          <p:nvPr/>
        </p:nvSpPr>
        <p:spPr bwMode="auto">
          <a:xfrm>
            <a:off x="5643563" y="3429000"/>
            <a:ext cx="344487" cy="277813"/>
          </a:xfrm>
          <a:custGeom>
            <a:avLst/>
            <a:gdLst>
              <a:gd name="T0" fmla="*/ 8 w 397"/>
              <a:gd name="T1" fmla="*/ 304 h 320"/>
              <a:gd name="T2" fmla="*/ 0 w 397"/>
              <a:gd name="T3" fmla="*/ 269 h 320"/>
              <a:gd name="T4" fmla="*/ 0 w 397"/>
              <a:gd name="T5" fmla="*/ 233 h 320"/>
              <a:gd name="T6" fmla="*/ 8 w 397"/>
              <a:gd name="T7" fmla="*/ 197 h 320"/>
              <a:gd name="T8" fmla="*/ 21 w 397"/>
              <a:gd name="T9" fmla="*/ 163 h 320"/>
              <a:gd name="T10" fmla="*/ 41 w 397"/>
              <a:gd name="T11" fmla="*/ 131 h 320"/>
              <a:gd name="T12" fmla="*/ 66 w 397"/>
              <a:gd name="T13" fmla="*/ 100 h 320"/>
              <a:gd name="T14" fmla="*/ 91 w 397"/>
              <a:gd name="T15" fmla="*/ 75 h 320"/>
              <a:gd name="T16" fmla="*/ 120 w 397"/>
              <a:gd name="T17" fmla="*/ 53 h 320"/>
              <a:gd name="T18" fmla="*/ 150 w 397"/>
              <a:gd name="T19" fmla="*/ 34 h 320"/>
              <a:gd name="T20" fmla="*/ 183 w 397"/>
              <a:gd name="T21" fmla="*/ 19 h 320"/>
              <a:gd name="T22" fmla="*/ 218 w 397"/>
              <a:gd name="T23" fmla="*/ 8 h 320"/>
              <a:gd name="T24" fmla="*/ 254 w 397"/>
              <a:gd name="T25" fmla="*/ 2 h 320"/>
              <a:gd name="T26" fmla="*/ 291 w 397"/>
              <a:gd name="T27" fmla="*/ 0 h 320"/>
              <a:gd name="T28" fmla="*/ 327 w 397"/>
              <a:gd name="T29" fmla="*/ 3 h 320"/>
              <a:gd name="T30" fmla="*/ 362 w 397"/>
              <a:gd name="T31" fmla="*/ 12 h 320"/>
              <a:gd name="T32" fmla="*/ 397 w 397"/>
              <a:gd name="T33" fmla="*/ 27 h 320"/>
              <a:gd name="T34" fmla="*/ 395 w 397"/>
              <a:gd name="T35" fmla="*/ 32 h 320"/>
              <a:gd name="T36" fmla="*/ 389 w 397"/>
              <a:gd name="T37" fmla="*/ 41 h 320"/>
              <a:gd name="T38" fmla="*/ 378 w 397"/>
              <a:gd name="T39" fmla="*/ 56 h 320"/>
              <a:gd name="T40" fmla="*/ 364 w 397"/>
              <a:gd name="T41" fmla="*/ 73 h 320"/>
              <a:gd name="T42" fmla="*/ 345 w 397"/>
              <a:gd name="T43" fmla="*/ 95 h 320"/>
              <a:gd name="T44" fmla="*/ 326 w 397"/>
              <a:gd name="T45" fmla="*/ 117 h 320"/>
              <a:gd name="T46" fmla="*/ 301 w 397"/>
              <a:gd name="T47" fmla="*/ 143 h 320"/>
              <a:gd name="T48" fmla="*/ 276 w 397"/>
              <a:gd name="T49" fmla="*/ 168 h 320"/>
              <a:gd name="T50" fmla="*/ 247 w 397"/>
              <a:gd name="T51" fmla="*/ 194 h 320"/>
              <a:gd name="T52" fmla="*/ 218 w 397"/>
              <a:gd name="T53" fmla="*/ 219 h 320"/>
              <a:gd name="T54" fmla="*/ 187 w 397"/>
              <a:gd name="T55" fmla="*/ 243 h 320"/>
              <a:gd name="T56" fmla="*/ 154 w 397"/>
              <a:gd name="T57" fmla="*/ 265 h 320"/>
              <a:gd name="T58" fmla="*/ 123 w 397"/>
              <a:gd name="T59" fmla="*/ 284 h 320"/>
              <a:gd name="T60" fmla="*/ 91 w 397"/>
              <a:gd name="T61" fmla="*/ 301 h 320"/>
              <a:gd name="T62" fmla="*/ 58 w 397"/>
              <a:gd name="T63" fmla="*/ 313 h 320"/>
              <a:gd name="T64" fmla="*/ 25 w 397"/>
              <a:gd name="T65" fmla="*/ 320 h 320"/>
              <a:gd name="T66" fmla="*/ 23 w 397"/>
              <a:gd name="T67" fmla="*/ 318 h 320"/>
              <a:gd name="T68" fmla="*/ 18 w 397"/>
              <a:gd name="T69" fmla="*/ 316 h 320"/>
              <a:gd name="T70" fmla="*/ 12 w 397"/>
              <a:gd name="T71" fmla="*/ 311 h 320"/>
              <a:gd name="T72" fmla="*/ 8 w 397"/>
              <a:gd name="T73" fmla="*/ 304 h 32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7"/>
              <a:gd name="T112" fmla="*/ 0 h 320"/>
              <a:gd name="T113" fmla="*/ 397 w 397"/>
              <a:gd name="T114" fmla="*/ 320 h 32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7" h="320">
                <a:moveTo>
                  <a:pt x="8" y="304"/>
                </a:moveTo>
                <a:lnTo>
                  <a:pt x="0" y="269"/>
                </a:lnTo>
                <a:lnTo>
                  <a:pt x="0" y="233"/>
                </a:lnTo>
                <a:lnTo>
                  <a:pt x="8" y="197"/>
                </a:lnTo>
                <a:lnTo>
                  <a:pt x="21" y="163"/>
                </a:lnTo>
                <a:lnTo>
                  <a:pt x="41" y="131"/>
                </a:lnTo>
                <a:lnTo>
                  <a:pt x="66" y="100"/>
                </a:lnTo>
                <a:lnTo>
                  <a:pt x="91" y="75"/>
                </a:lnTo>
                <a:lnTo>
                  <a:pt x="120" y="53"/>
                </a:lnTo>
                <a:lnTo>
                  <a:pt x="150" y="34"/>
                </a:lnTo>
                <a:lnTo>
                  <a:pt x="183" y="19"/>
                </a:lnTo>
                <a:lnTo>
                  <a:pt x="218" y="8"/>
                </a:lnTo>
                <a:lnTo>
                  <a:pt x="254" y="2"/>
                </a:lnTo>
                <a:lnTo>
                  <a:pt x="291" y="0"/>
                </a:lnTo>
                <a:lnTo>
                  <a:pt x="327" y="3"/>
                </a:lnTo>
                <a:lnTo>
                  <a:pt x="362" y="12"/>
                </a:lnTo>
                <a:lnTo>
                  <a:pt x="397" y="27"/>
                </a:lnTo>
                <a:lnTo>
                  <a:pt x="395" y="32"/>
                </a:lnTo>
                <a:lnTo>
                  <a:pt x="389" y="41"/>
                </a:lnTo>
                <a:lnTo>
                  <a:pt x="378" y="56"/>
                </a:lnTo>
                <a:lnTo>
                  <a:pt x="364" y="73"/>
                </a:lnTo>
                <a:lnTo>
                  <a:pt x="345" y="95"/>
                </a:lnTo>
                <a:lnTo>
                  <a:pt x="326" y="117"/>
                </a:lnTo>
                <a:lnTo>
                  <a:pt x="301" y="143"/>
                </a:lnTo>
                <a:lnTo>
                  <a:pt x="276" y="168"/>
                </a:lnTo>
                <a:lnTo>
                  <a:pt x="247" y="194"/>
                </a:lnTo>
                <a:lnTo>
                  <a:pt x="218" y="219"/>
                </a:lnTo>
                <a:lnTo>
                  <a:pt x="187" y="243"/>
                </a:lnTo>
                <a:lnTo>
                  <a:pt x="154" y="265"/>
                </a:lnTo>
                <a:lnTo>
                  <a:pt x="123" y="284"/>
                </a:lnTo>
                <a:lnTo>
                  <a:pt x="91" y="301"/>
                </a:lnTo>
                <a:lnTo>
                  <a:pt x="58" y="313"/>
                </a:lnTo>
                <a:lnTo>
                  <a:pt x="25" y="320"/>
                </a:lnTo>
                <a:lnTo>
                  <a:pt x="23" y="318"/>
                </a:lnTo>
                <a:lnTo>
                  <a:pt x="18" y="316"/>
                </a:lnTo>
                <a:lnTo>
                  <a:pt x="12" y="311"/>
                </a:lnTo>
                <a:lnTo>
                  <a:pt x="8" y="304"/>
                </a:lnTo>
                <a:close/>
              </a:path>
            </a:pathLst>
          </a:custGeom>
          <a:solidFill>
            <a:srgbClr val="3FF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0" name="Freeform 20"/>
          <p:cNvSpPr>
            <a:spLocks/>
          </p:cNvSpPr>
          <p:nvPr/>
        </p:nvSpPr>
        <p:spPr bwMode="auto">
          <a:xfrm>
            <a:off x="6357938" y="3929063"/>
            <a:ext cx="344487" cy="277812"/>
          </a:xfrm>
          <a:custGeom>
            <a:avLst/>
            <a:gdLst>
              <a:gd name="T0" fmla="*/ 8 w 397"/>
              <a:gd name="T1" fmla="*/ 304 h 320"/>
              <a:gd name="T2" fmla="*/ 0 w 397"/>
              <a:gd name="T3" fmla="*/ 269 h 320"/>
              <a:gd name="T4" fmla="*/ 0 w 397"/>
              <a:gd name="T5" fmla="*/ 233 h 320"/>
              <a:gd name="T6" fmla="*/ 8 w 397"/>
              <a:gd name="T7" fmla="*/ 197 h 320"/>
              <a:gd name="T8" fmla="*/ 21 w 397"/>
              <a:gd name="T9" fmla="*/ 163 h 320"/>
              <a:gd name="T10" fmla="*/ 41 w 397"/>
              <a:gd name="T11" fmla="*/ 131 h 320"/>
              <a:gd name="T12" fmla="*/ 66 w 397"/>
              <a:gd name="T13" fmla="*/ 100 h 320"/>
              <a:gd name="T14" fmla="*/ 91 w 397"/>
              <a:gd name="T15" fmla="*/ 75 h 320"/>
              <a:gd name="T16" fmla="*/ 120 w 397"/>
              <a:gd name="T17" fmla="*/ 53 h 320"/>
              <a:gd name="T18" fmla="*/ 150 w 397"/>
              <a:gd name="T19" fmla="*/ 34 h 320"/>
              <a:gd name="T20" fmla="*/ 183 w 397"/>
              <a:gd name="T21" fmla="*/ 19 h 320"/>
              <a:gd name="T22" fmla="*/ 218 w 397"/>
              <a:gd name="T23" fmla="*/ 8 h 320"/>
              <a:gd name="T24" fmla="*/ 254 w 397"/>
              <a:gd name="T25" fmla="*/ 2 h 320"/>
              <a:gd name="T26" fmla="*/ 291 w 397"/>
              <a:gd name="T27" fmla="*/ 0 h 320"/>
              <a:gd name="T28" fmla="*/ 327 w 397"/>
              <a:gd name="T29" fmla="*/ 3 h 320"/>
              <a:gd name="T30" fmla="*/ 362 w 397"/>
              <a:gd name="T31" fmla="*/ 12 h 320"/>
              <a:gd name="T32" fmla="*/ 397 w 397"/>
              <a:gd name="T33" fmla="*/ 27 h 320"/>
              <a:gd name="T34" fmla="*/ 395 w 397"/>
              <a:gd name="T35" fmla="*/ 32 h 320"/>
              <a:gd name="T36" fmla="*/ 389 w 397"/>
              <a:gd name="T37" fmla="*/ 41 h 320"/>
              <a:gd name="T38" fmla="*/ 378 w 397"/>
              <a:gd name="T39" fmla="*/ 56 h 320"/>
              <a:gd name="T40" fmla="*/ 364 w 397"/>
              <a:gd name="T41" fmla="*/ 73 h 320"/>
              <a:gd name="T42" fmla="*/ 345 w 397"/>
              <a:gd name="T43" fmla="*/ 95 h 320"/>
              <a:gd name="T44" fmla="*/ 326 w 397"/>
              <a:gd name="T45" fmla="*/ 117 h 320"/>
              <a:gd name="T46" fmla="*/ 301 w 397"/>
              <a:gd name="T47" fmla="*/ 143 h 320"/>
              <a:gd name="T48" fmla="*/ 276 w 397"/>
              <a:gd name="T49" fmla="*/ 168 h 320"/>
              <a:gd name="T50" fmla="*/ 247 w 397"/>
              <a:gd name="T51" fmla="*/ 194 h 320"/>
              <a:gd name="T52" fmla="*/ 218 w 397"/>
              <a:gd name="T53" fmla="*/ 219 h 320"/>
              <a:gd name="T54" fmla="*/ 187 w 397"/>
              <a:gd name="T55" fmla="*/ 243 h 320"/>
              <a:gd name="T56" fmla="*/ 154 w 397"/>
              <a:gd name="T57" fmla="*/ 265 h 320"/>
              <a:gd name="T58" fmla="*/ 123 w 397"/>
              <a:gd name="T59" fmla="*/ 284 h 320"/>
              <a:gd name="T60" fmla="*/ 91 w 397"/>
              <a:gd name="T61" fmla="*/ 301 h 320"/>
              <a:gd name="T62" fmla="*/ 58 w 397"/>
              <a:gd name="T63" fmla="*/ 313 h 320"/>
              <a:gd name="T64" fmla="*/ 25 w 397"/>
              <a:gd name="T65" fmla="*/ 320 h 320"/>
              <a:gd name="T66" fmla="*/ 23 w 397"/>
              <a:gd name="T67" fmla="*/ 318 h 320"/>
              <a:gd name="T68" fmla="*/ 18 w 397"/>
              <a:gd name="T69" fmla="*/ 316 h 320"/>
              <a:gd name="T70" fmla="*/ 12 w 397"/>
              <a:gd name="T71" fmla="*/ 311 h 320"/>
              <a:gd name="T72" fmla="*/ 8 w 397"/>
              <a:gd name="T73" fmla="*/ 304 h 32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7"/>
              <a:gd name="T112" fmla="*/ 0 h 320"/>
              <a:gd name="T113" fmla="*/ 397 w 397"/>
              <a:gd name="T114" fmla="*/ 320 h 32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7" h="320">
                <a:moveTo>
                  <a:pt x="8" y="304"/>
                </a:moveTo>
                <a:lnTo>
                  <a:pt x="0" y="269"/>
                </a:lnTo>
                <a:lnTo>
                  <a:pt x="0" y="233"/>
                </a:lnTo>
                <a:lnTo>
                  <a:pt x="8" y="197"/>
                </a:lnTo>
                <a:lnTo>
                  <a:pt x="21" y="163"/>
                </a:lnTo>
                <a:lnTo>
                  <a:pt x="41" y="131"/>
                </a:lnTo>
                <a:lnTo>
                  <a:pt x="66" y="100"/>
                </a:lnTo>
                <a:lnTo>
                  <a:pt x="91" y="75"/>
                </a:lnTo>
                <a:lnTo>
                  <a:pt x="120" y="53"/>
                </a:lnTo>
                <a:lnTo>
                  <a:pt x="150" y="34"/>
                </a:lnTo>
                <a:lnTo>
                  <a:pt x="183" y="19"/>
                </a:lnTo>
                <a:lnTo>
                  <a:pt x="218" y="8"/>
                </a:lnTo>
                <a:lnTo>
                  <a:pt x="254" y="2"/>
                </a:lnTo>
                <a:lnTo>
                  <a:pt x="291" y="0"/>
                </a:lnTo>
                <a:lnTo>
                  <a:pt x="327" y="3"/>
                </a:lnTo>
                <a:lnTo>
                  <a:pt x="362" y="12"/>
                </a:lnTo>
                <a:lnTo>
                  <a:pt x="397" y="27"/>
                </a:lnTo>
                <a:lnTo>
                  <a:pt x="395" y="32"/>
                </a:lnTo>
                <a:lnTo>
                  <a:pt x="389" y="41"/>
                </a:lnTo>
                <a:lnTo>
                  <a:pt x="378" y="56"/>
                </a:lnTo>
                <a:lnTo>
                  <a:pt x="364" y="73"/>
                </a:lnTo>
                <a:lnTo>
                  <a:pt x="345" y="95"/>
                </a:lnTo>
                <a:lnTo>
                  <a:pt x="326" y="117"/>
                </a:lnTo>
                <a:lnTo>
                  <a:pt x="301" y="143"/>
                </a:lnTo>
                <a:lnTo>
                  <a:pt x="276" y="168"/>
                </a:lnTo>
                <a:lnTo>
                  <a:pt x="247" y="194"/>
                </a:lnTo>
                <a:lnTo>
                  <a:pt x="218" y="219"/>
                </a:lnTo>
                <a:lnTo>
                  <a:pt x="187" y="243"/>
                </a:lnTo>
                <a:lnTo>
                  <a:pt x="154" y="265"/>
                </a:lnTo>
                <a:lnTo>
                  <a:pt x="123" y="284"/>
                </a:lnTo>
                <a:lnTo>
                  <a:pt x="91" y="301"/>
                </a:lnTo>
                <a:lnTo>
                  <a:pt x="58" y="313"/>
                </a:lnTo>
                <a:lnTo>
                  <a:pt x="25" y="320"/>
                </a:lnTo>
                <a:lnTo>
                  <a:pt x="23" y="318"/>
                </a:lnTo>
                <a:lnTo>
                  <a:pt x="18" y="316"/>
                </a:lnTo>
                <a:lnTo>
                  <a:pt x="12" y="311"/>
                </a:lnTo>
                <a:lnTo>
                  <a:pt x="8" y="304"/>
                </a:lnTo>
                <a:close/>
              </a:path>
            </a:pathLst>
          </a:custGeom>
          <a:solidFill>
            <a:srgbClr val="3FF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1" name="Freeform 20"/>
          <p:cNvSpPr>
            <a:spLocks/>
          </p:cNvSpPr>
          <p:nvPr/>
        </p:nvSpPr>
        <p:spPr bwMode="auto">
          <a:xfrm>
            <a:off x="5786438" y="3714750"/>
            <a:ext cx="344487" cy="277813"/>
          </a:xfrm>
          <a:custGeom>
            <a:avLst/>
            <a:gdLst>
              <a:gd name="T0" fmla="*/ 8 w 397"/>
              <a:gd name="T1" fmla="*/ 304 h 320"/>
              <a:gd name="T2" fmla="*/ 0 w 397"/>
              <a:gd name="T3" fmla="*/ 269 h 320"/>
              <a:gd name="T4" fmla="*/ 0 w 397"/>
              <a:gd name="T5" fmla="*/ 233 h 320"/>
              <a:gd name="T6" fmla="*/ 8 w 397"/>
              <a:gd name="T7" fmla="*/ 197 h 320"/>
              <a:gd name="T8" fmla="*/ 21 w 397"/>
              <a:gd name="T9" fmla="*/ 163 h 320"/>
              <a:gd name="T10" fmla="*/ 41 w 397"/>
              <a:gd name="T11" fmla="*/ 131 h 320"/>
              <a:gd name="T12" fmla="*/ 66 w 397"/>
              <a:gd name="T13" fmla="*/ 100 h 320"/>
              <a:gd name="T14" fmla="*/ 91 w 397"/>
              <a:gd name="T15" fmla="*/ 75 h 320"/>
              <a:gd name="T16" fmla="*/ 120 w 397"/>
              <a:gd name="T17" fmla="*/ 53 h 320"/>
              <a:gd name="T18" fmla="*/ 150 w 397"/>
              <a:gd name="T19" fmla="*/ 34 h 320"/>
              <a:gd name="T20" fmla="*/ 183 w 397"/>
              <a:gd name="T21" fmla="*/ 19 h 320"/>
              <a:gd name="T22" fmla="*/ 218 w 397"/>
              <a:gd name="T23" fmla="*/ 8 h 320"/>
              <a:gd name="T24" fmla="*/ 254 w 397"/>
              <a:gd name="T25" fmla="*/ 2 h 320"/>
              <a:gd name="T26" fmla="*/ 291 w 397"/>
              <a:gd name="T27" fmla="*/ 0 h 320"/>
              <a:gd name="T28" fmla="*/ 327 w 397"/>
              <a:gd name="T29" fmla="*/ 3 h 320"/>
              <a:gd name="T30" fmla="*/ 362 w 397"/>
              <a:gd name="T31" fmla="*/ 12 h 320"/>
              <a:gd name="T32" fmla="*/ 397 w 397"/>
              <a:gd name="T33" fmla="*/ 27 h 320"/>
              <a:gd name="T34" fmla="*/ 395 w 397"/>
              <a:gd name="T35" fmla="*/ 32 h 320"/>
              <a:gd name="T36" fmla="*/ 389 w 397"/>
              <a:gd name="T37" fmla="*/ 41 h 320"/>
              <a:gd name="T38" fmla="*/ 378 w 397"/>
              <a:gd name="T39" fmla="*/ 56 h 320"/>
              <a:gd name="T40" fmla="*/ 364 w 397"/>
              <a:gd name="T41" fmla="*/ 73 h 320"/>
              <a:gd name="T42" fmla="*/ 345 w 397"/>
              <a:gd name="T43" fmla="*/ 95 h 320"/>
              <a:gd name="T44" fmla="*/ 326 w 397"/>
              <a:gd name="T45" fmla="*/ 117 h 320"/>
              <a:gd name="T46" fmla="*/ 301 w 397"/>
              <a:gd name="T47" fmla="*/ 143 h 320"/>
              <a:gd name="T48" fmla="*/ 276 w 397"/>
              <a:gd name="T49" fmla="*/ 168 h 320"/>
              <a:gd name="T50" fmla="*/ 247 w 397"/>
              <a:gd name="T51" fmla="*/ 194 h 320"/>
              <a:gd name="T52" fmla="*/ 218 w 397"/>
              <a:gd name="T53" fmla="*/ 219 h 320"/>
              <a:gd name="T54" fmla="*/ 187 w 397"/>
              <a:gd name="T55" fmla="*/ 243 h 320"/>
              <a:gd name="T56" fmla="*/ 154 w 397"/>
              <a:gd name="T57" fmla="*/ 265 h 320"/>
              <a:gd name="T58" fmla="*/ 123 w 397"/>
              <a:gd name="T59" fmla="*/ 284 h 320"/>
              <a:gd name="T60" fmla="*/ 91 w 397"/>
              <a:gd name="T61" fmla="*/ 301 h 320"/>
              <a:gd name="T62" fmla="*/ 58 w 397"/>
              <a:gd name="T63" fmla="*/ 313 h 320"/>
              <a:gd name="T64" fmla="*/ 25 w 397"/>
              <a:gd name="T65" fmla="*/ 320 h 320"/>
              <a:gd name="T66" fmla="*/ 23 w 397"/>
              <a:gd name="T67" fmla="*/ 318 h 320"/>
              <a:gd name="T68" fmla="*/ 18 w 397"/>
              <a:gd name="T69" fmla="*/ 316 h 320"/>
              <a:gd name="T70" fmla="*/ 12 w 397"/>
              <a:gd name="T71" fmla="*/ 311 h 320"/>
              <a:gd name="T72" fmla="*/ 8 w 397"/>
              <a:gd name="T73" fmla="*/ 304 h 32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7"/>
              <a:gd name="T112" fmla="*/ 0 h 320"/>
              <a:gd name="T113" fmla="*/ 397 w 397"/>
              <a:gd name="T114" fmla="*/ 320 h 32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7" h="320">
                <a:moveTo>
                  <a:pt x="8" y="304"/>
                </a:moveTo>
                <a:lnTo>
                  <a:pt x="0" y="269"/>
                </a:lnTo>
                <a:lnTo>
                  <a:pt x="0" y="233"/>
                </a:lnTo>
                <a:lnTo>
                  <a:pt x="8" y="197"/>
                </a:lnTo>
                <a:lnTo>
                  <a:pt x="21" y="163"/>
                </a:lnTo>
                <a:lnTo>
                  <a:pt x="41" y="131"/>
                </a:lnTo>
                <a:lnTo>
                  <a:pt x="66" y="100"/>
                </a:lnTo>
                <a:lnTo>
                  <a:pt x="91" y="75"/>
                </a:lnTo>
                <a:lnTo>
                  <a:pt x="120" y="53"/>
                </a:lnTo>
                <a:lnTo>
                  <a:pt x="150" y="34"/>
                </a:lnTo>
                <a:lnTo>
                  <a:pt x="183" y="19"/>
                </a:lnTo>
                <a:lnTo>
                  <a:pt x="218" y="8"/>
                </a:lnTo>
                <a:lnTo>
                  <a:pt x="254" y="2"/>
                </a:lnTo>
                <a:lnTo>
                  <a:pt x="291" y="0"/>
                </a:lnTo>
                <a:lnTo>
                  <a:pt x="327" y="3"/>
                </a:lnTo>
                <a:lnTo>
                  <a:pt x="362" y="12"/>
                </a:lnTo>
                <a:lnTo>
                  <a:pt x="397" y="27"/>
                </a:lnTo>
                <a:lnTo>
                  <a:pt x="395" y="32"/>
                </a:lnTo>
                <a:lnTo>
                  <a:pt x="389" y="41"/>
                </a:lnTo>
                <a:lnTo>
                  <a:pt x="378" y="56"/>
                </a:lnTo>
                <a:lnTo>
                  <a:pt x="364" y="73"/>
                </a:lnTo>
                <a:lnTo>
                  <a:pt x="345" y="95"/>
                </a:lnTo>
                <a:lnTo>
                  <a:pt x="326" y="117"/>
                </a:lnTo>
                <a:lnTo>
                  <a:pt x="301" y="143"/>
                </a:lnTo>
                <a:lnTo>
                  <a:pt x="276" y="168"/>
                </a:lnTo>
                <a:lnTo>
                  <a:pt x="247" y="194"/>
                </a:lnTo>
                <a:lnTo>
                  <a:pt x="218" y="219"/>
                </a:lnTo>
                <a:lnTo>
                  <a:pt x="187" y="243"/>
                </a:lnTo>
                <a:lnTo>
                  <a:pt x="154" y="265"/>
                </a:lnTo>
                <a:lnTo>
                  <a:pt x="123" y="284"/>
                </a:lnTo>
                <a:lnTo>
                  <a:pt x="91" y="301"/>
                </a:lnTo>
                <a:lnTo>
                  <a:pt x="58" y="313"/>
                </a:lnTo>
                <a:lnTo>
                  <a:pt x="25" y="320"/>
                </a:lnTo>
                <a:lnTo>
                  <a:pt x="23" y="318"/>
                </a:lnTo>
                <a:lnTo>
                  <a:pt x="18" y="316"/>
                </a:lnTo>
                <a:lnTo>
                  <a:pt x="12" y="311"/>
                </a:lnTo>
                <a:lnTo>
                  <a:pt x="8" y="304"/>
                </a:lnTo>
                <a:close/>
              </a:path>
            </a:pathLst>
          </a:custGeom>
          <a:solidFill>
            <a:srgbClr val="3FF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2" name="Freeform 20"/>
          <p:cNvSpPr>
            <a:spLocks/>
          </p:cNvSpPr>
          <p:nvPr/>
        </p:nvSpPr>
        <p:spPr bwMode="auto">
          <a:xfrm>
            <a:off x="5357813" y="4000500"/>
            <a:ext cx="344487" cy="277813"/>
          </a:xfrm>
          <a:custGeom>
            <a:avLst/>
            <a:gdLst>
              <a:gd name="T0" fmla="*/ 8 w 397"/>
              <a:gd name="T1" fmla="*/ 304 h 320"/>
              <a:gd name="T2" fmla="*/ 0 w 397"/>
              <a:gd name="T3" fmla="*/ 269 h 320"/>
              <a:gd name="T4" fmla="*/ 0 w 397"/>
              <a:gd name="T5" fmla="*/ 233 h 320"/>
              <a:gd name="T6" fmla="*/ 8 w 397"/>
              <a:gd name="T7" fmla="*/ 197 h 320"/>
              <a:gd name="T8" fmla="*/ 21 w 397"/>
              <a:gd name="T9" fmla="*/ 163 h 320"/>
              <a:gd name="T10" fmla="*/ 41 w 397"/>
              <a:gd name="T11" fmla="*/ 131 h 320"/>
              <a:gd name="T12" fmla="*/ 66 w 397"/>
              <a:gd name="T13" fmla="*/ 100 h 320"/>
              <a:gd name="T14" fmla="*/ 91 w 397"/>
              <a:gd name="T15" fmla="*/ 75 h 320"/>
              <a:gd name="T16" fmla="*/ 120 w 397"/>
              <a:gd name="T17" fmla="*/ 53 h 320"/>
              <a:gd name="T18" fmla="*/ 150 w 397"/>
              <a:gd name="T19" fmla="*/ 34 h 320"/>
              <a:gd name="T20" fmla="*/ 183 w 397"/>
              <a:gd name="T21" fmla="*/ 19 h 320"/>
              <a:gd name="T22" fmla="*/ 218 w 397"/>
              <a:gd name="T23" fmla="*/ 8 h 320"/>
              <a:gd name="T24" fmla="*/ 254 w 397"/>
              <a:gd name="T25" fmla="*/ 2 h 320"/>
              <a:gd name="T26" fmla="*/ 291 w 397"/>
              <a:gd name="T27" fmla="*/ 0 h 320"/>
              <a:gd name="T28" fmla="*/ 327 w 397"/>
              <a:gd name="T29" fmla="*/ 3 h 320"/>
              <a:gd name="T30" fmla="*/ 362 w 397"/>
              <a:gd name="T31" fmla="*/ 12 h 320"/>
              <a:gd name="T32" fmla="*/ 397 w 397"/>
              <a:gd name="T33" fmla="*/ 27 h 320"/>
              <a:gd name="T34" fmla="*/ 395 w 397"/>
              <a:gd name="T35" fmla="*/ 32 h 320"/>
              <a:gd name="T36" fmla="*/ 389 w 397"/>
              <a:gd name="T37" fmla="*/ 41 h 320"/>
              <a:gd name="T38" fmla="*/ 378 w 397"/>
              <a:gd name="T39" fmla="*/ 56 h 320"/>
              <a:gd name="T40" fmla="*/ 364 w 397"/>
              <a:gd name="T41" fmla="*/ 73 h 320"/>
              <a:gd name="T42" fmla="*/ 345 w 397"/>
              <a:gd name="T43" fmla="*/ 95 h 320"/>
              <a:gd name="T44" fmla="*/ 326 w 397"/>
              <a:gd name="T45" fmla="*/ 117 h 320"/>
              <a:gd name="T46" fmla="*/ 301 w 397"/>
              <a:gd name="T47" fmla="*/ 143 h 320"/>
              <a:gd name="T48" fmla="*/ 276 w 397"/>
              <a:gd name="T49" fmla="*/ 168 h 320"/>
              <a:gd name="T50" fmla="*/ 247 w 397"/>
              <a:gd name="T51" fmla="*/ 194 h 320"/>
              <a:gd name="T52" fmla="*/ 218 w 397"/>
              <a:gd name="T53" fmla="*/ 219 h 320"/>
              <a:gd name="T54" fmla="*/ 187 w 397"/>
              <a:gd name="T55" fmla="*/ 243 h 320"/>
              <a:gd name="T56" fmla="*/ 154 w 397"/>
              <a:gd name="T57" fmla="*/ 265 h 320"/>
              <a:gd name="T58" fmla="*/ 123 w 397"/>
              <a:gd name="T59" fmla="*/ 284 h 320"/>
              <a:gd name="T60" fmla="*/ 91 w 397"/>
              <a:gd name="T61" fmla="*/ 301 h 320"/>
              <a:gd name="T62" fmla="*/ 58 w 397"/>
              <a:gd name="T63" fmla="*/ 313 h 320"/>
              <a:gd name="T64" fmla="*/ 25 w 397"/>
              <a:gd name="T65" fmla="*/ 320 h 320"/>
              <a:gd name="T66" fmla="*/ 23 w 397"/>
              <a:gd name="T67" fmla="*/ 318 h 320"/>
              <a:gd name="T68" fmla="*/ 18 w 397"/>
              <a:gd name="T69" fmla="*/ 316 h 320"/>
              <a:gd name="T70" fmla="*/ 12 w 397"/>
              <a:gd name="T71" fmla="*/ 311 h 320"/>
              <a:gd name="T72" fmla="*/ 8 w 397"/>
              <a:gd name="T73" fmla="*/ 304 h 32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7"/>
              <a:gd name="T112" fmla="*/ 0 h 320"/>
              <a:gd name="T113" fmla="*/ 397 w 397"/>
              <a:gd name="T114" fmla="*/ 320 h 32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7" h="320">
                <a:moveTo>
                  <a:pt x="8" y="304"/>
                </a:moveTo>
                <a:lnTo>
                  <a:pt x="0" y="269"/>
                </a:lnTo>
                <a:lnTo>
                  <a:pt x="0" y="233"/>
                </a:lnTo>
                <a:lnTo>
                  <a:pt x="8" y="197"/>
                </a:lnTo>
                <a:lnTo>
                  <a:pt x="21" y="163"/>
                </a:lnTo>
                <a:lnTo>
                  <a:pt x="41" y="131"/>
                </a:lnTo>
                <a:lnTo>
                  <a:pt x="66" y="100"/>
                </a:lnTo>
                <a:lnTo>
                  <a:pt x="91" y="75"/>
                </a:lnTo>
                <a:lnTo>
                  <a:pt x="120" y="53"/>
                </a:lnTo>
                <a:lnTo>
                  <a:pt x="150" y="34"/>
                </a:lnTo>
                <a:lnTo>
                  <a:pt x="183" y="19"/>
                </a:lnTo>
                <a:lnTo>
                  <a:pt x="218" y="8"/>
                </a:lnTo>
                <a:lnTo>
                  <a:pt x="254" y="2"/>
                </a:lnTo>
                <a:lnTo>
                  <a:pt x="291" y="0"/>
                </a:lnTo>
                <a:lnTo>
                  <a:pt x="327" y="3"/>
                </a:lnTo>
                <a:lnTo>
                  <a:pt x="362" y="12"/>
                </a:lnTo>
                <a:lnTo>
                  <a:pt x="397" y="27"/>
                </a:lnTo>
                <a:lnTo>
                  <a:pt x="395" y="32"/>
                </a:lnTo>
                <a:lnTo>
                  <a:pt x="389" y="41"/>
                </a:lnTo>
                <a:lnTo>
                  <a:pt x="378" y="56"/>
                </a:lnTo>
                <a:lnTo>
                  <a:pt x="364" y="73"/>
                </a:lnTo>
                <a:lnTo>
                  <a:pt x="345" y="95"/>
                </a:lnTo>
                <a:lnTo>
                  <a:pt x="326" y="117"/>
                </a:lnTo>
                <a:lnTo>
                  <a:pt x="301" y="143"/>
                </a:lnTo>
                <a:lnTo>
                  <a:pt x="276" y="168"/>
                </a:lnTo>
                <a:lnTo>
                  <a:pt x="247" y="194"/>
                </a:lnTo>
                <a:lnTo>
                  <a:pt x="218" y="219"/>
                </a:lnTo>
                <a:lnTo>
                  <a:pt x="187" y="243"/>
                </a:lnTo>
                <a:lnTo>
                  <a:pt x="154" y="265"/>
                </a:lnTo>
                <a:lnTo>
                  <a:pt x="123" y="284"/>
                </a:lnTo>
                <a:lnTo>
                  <a:pt x="91" y="301"/>
                </a:lnTo>
                <a:lnTo>
                  <a:pt x="58" y="313"/>
                </a:lnTo>
                <a:lnTo>
                  <a:pt x="25" y="320"/>
                </a:lnTo>
                <a:lnTo>
                  <a:pt x="23" y="318"/>
                </a:lnTo>
                <a:lnTo>
                  <a:pt x="18" y="316"/>
                </a:lnTo>
                <a:lnTo>
                  <a:pt x="12" y="311"/>
                </a:lnTo>
                <a:lnTo>
                  <a:pt x="8" y="304"/>
                </a:lnTo>
                <a:close/>
              </a:path>
            </a:pathLst>
          </a:custGeom>
          <a:solidFill>
            <a:srgbClr val="3FF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3" name="Freeform 20"/>
          <p:cNvSpPr>
            <a:spLocks/>
          </p:cNvSpPr>
          <p:nvPr/>
        </p:nvSpPr>
        <p:spPr bwMode="auto">
          <a:xfrm>
            <a:off x="5286375" y="3571875"/>
            <a:ext cx="344488" cy="277813"/>
          </a:xfrm>
          <a:custGeom>
            <a:avLst/>
            <a:gdLst>
              <a:gd name="T0" fmla="*/ 8 w 397"/>
              <a:gd name="T1" fmla="*/ 304 h 320"/>
              <a:gd name="T2" fmla="*/ 0 w 397"/>
              <a:gd name="T3" fmla="*/ 269 h 320"/>
              <a:gd name="T4" fmla="*/ 0 w 397"/>
              <a:gd name="T5" fmla="*/ 233 h 320"/>
              <a:gd name="T6" fmla="*/ 8 w 397"/>
              <a:gd name="T7" fmla="*/ 197 h 320"/>
              <a:gd name="T8" fmla="*/ 21 w 397"/>
              <a:gd name="T9" fmla="*/ 163 h 320"/>
              <a:gd name="T10" fmla="*/ 41 w 397"/>
              <a:gd name="T11" fmla="*/ 131 h 320"/>
              <a:gd name="T12" fmla="*/ 66 w 397"/>
              <a:gd name="T13" fmla="*/ 100 h 320"/>
              <a:gd name="T14" fmla="*/ 91 w 397"/>
              <a:gd name="T15" fmla="*/ 75 h 320"/>
              <a:gd name="T16" fmla="*/ 120 w 397"/>
              <a:gd name="T17" fmla="*/ 53 h 320"/>
              <a:gd name="T18" fmla="*/ 150 w 397"/>
              <a:gd name="T19" fmla="*/ 34 h 320"/>
              <a:gd name="T20" fmla="*/ 183 w 397"/>
              <a:gd name="T21" fmla="*/ 19 h 320"/>
              <a:gd name="T22" fmla="*/ 218 w 397"/>
              <a:gd name="T23" fmla="*/ 8 h 320"/>
              <a:gd name="T24" fmla="*/ 254 w 397"/>
              <a:gd name="T25" fmla="*/ 2 h 320"/>
              <a:gd name="T26" fmla="*/ 291 w 397"/>
              <a:gd name="T27" fmla="*/ 0 h 320"/>
              <a:gd name="T28" fmla="*/ 327 w 397"/>
              <a:gd name="T29" fmla="*/ 3 h 320"/>
              <a:gd name="T30" fmla="*/ 362 w 397"/>
              <a:gd name="T31" fmla="*/ 12 h 320"/>
              <a:gd name="T32" fmla="*/ 397 w 397"/>
              <a:gd name="T33" fmla="*/ 27 h 320"/>
              <a:gd name="T34" fmla="*/ 395 w 397"/>
              <a:gd name="T35" fmla="*/ 32 h 320"/>
              <a:gd name="T36" fmla="*/ 389 w 397"/>
              <a:gd name="T37" fmla="*/ 41 h 320"/>
              <a:gd name="T38" fmla="*/ 378 w 397"/>
              <a:gd name="T39" fmla="*/ 56 h 320"/>
              <a:gd name="T40" fmla="*/ 364 w 397"/>
              <a:gd name="T41" fmla="*/ 73 h 320"/>
              <a:gd name="T42" fmla="*/ 345 w 397"/>
              <a:gd name="T43" fmla="*/ 95 h 320"/>
              <a:gd name="T44" fmla="*/ 326 w 397"/>
              <a:gd name="T45" fmla="*/ 117 h 320"/>
              <a:gd name="T46" fmla="*/ 301 w 397"/>
              <a:gd name="T47" fmla="*/ 143 h 320"/>
              <a:gd name="T48" fmla="*/ 276 w 397"/>
              <a:gd name="T49" fmla="*/ 168 h 320"/>
              <a:gd name="T50" fmla="*/ 247 w 397"/>
              <a:gd name="T51" fmla="*/ 194 h 320"/>
              <a:gd name="T52" fmla="*/ 218 w 397"/>
              <a:gd name="T53" fmla="*/ 219 h 320"/>
              <a:gd name="T54" fmla="*/ 187 w 397"/>
              <a:gd name="T55" fmla="*/ 243 h 320"/>
              <a:gd name="T56" fmla="*/ 154 w 397"/>
              <a:gd name="T57" fmla="*/ 265 h 320"/>
              <a:gd name="T58" fmla="*/ 123 w 397"/>
              <a:gd name="T59" fmla="*/ 284 h 320"/>
              <a:gd name="T60" fmla="*/ 91 w 397"/>
              <a:gd name="T61" fmla="*/ 301 h 320"/>
              <a:gd name="T62" fmla="*/ 58 w 397"/>
              <a:gd name="T63" fmla="*/ 313 h 320"/>
              <a:gd name="T64" fmla="*/ 25 w 397"/>
              <a:gd name="T65" fmla="*/ 320 h 320"/>
              <a:gd name="T66" fmla="*/ 23 w 397"/>
              <a:gd name="T67" fmla="*/ 318 h 320"/>
              <a:gd name="T68" fmla="*/ 18 w 397"/>
              <a:gd name="T69" fmla="*/ 316 h 320"/>
              <a:gd name="T70" fmla="*/ 12 w 397"/>
              <a:gd name="T71" fmla="*/ 311 h 320"/>
              <a:gd name="T72" fmla="*/ 8 w 397"/>
              <a:gd name="T73" fmla="*/ 304 h 32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7"/>
              <a:gd name="T112" fmla="*/ 0 h 320"/>
              <a:gd name="T113" fmla="*/ 397 w 397"/>
              <a:gd name="T114" fmla="*/ 320 h 32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7" h="320">
                <a:moveTo>
                  <a:pt x="8" y="304"/>
                </a:moveTo>
                <a:lnTo>
                  <a:pt x="0" y="269"/>
                </a:lnTo>
                <a:lnTo>
                  <a:pt x="0" y="233"/>
                </a:lnTo>
                <a:lnTo>
                  <a:pt x="8" y="197"/>
                </a:lnTo>
                <a:lnTo>
                  <a:pt x="21" y="163"/>
                </a:lnTo>
                <a:lnTo>
                  <a:pt x="41" y="131"/>
                </a:lnTo>
                <a:lnTo>
                  <a:pt x="66" y="100"/>
                </a:lnTo>
                <a:lnTo>
                  <a:pt x="91" y="75"/>
                </a:lnTo>
                <a:lnTo>
                  <a:pt x="120" y="53"/>
                </a:lnTo>
                <a:lnTo>
                  <a:pt x="150" y="34"/>
                </a:lnTo>
                <a:lnTo>
                  <a:pt x="183" y="19"/>
                </a:lnTo>
                <a:lnTo>
                  <a:pt x="218" y="8"/>
                </a:lnTo>
                <a:lnTo>
                  <a:pt x="254" y="2"/>
                </a:lnTo>
                <a:lnTo>
                  <a:pt x="291" y="0"/>
                </a:lnTo>
                <a:lnTo>
                  <a:pt x="327" y="3"/>
                </a:lnTo>
                <a:lnTo>
                  <a:pt x="362" y="12"/>
                </a:lnTo>
                <a:lnTo>
                  <a:pt x="397" y="27"/>
                </a:lnTo>
                <a:lnTo>
                  <a:pt x="395" y="32"/>
                </a:lnTo>
                <a:lnTo>
                  <a:pt x="389" y="41"/>
                </a:lnTo>
                <a:lnTo>
                  <a:pt x="378" y="56"/>
                </a:lnTo>
                <a:lnTo>
                  <a:pt x="364" y="73"/>
                </a:lnTo>
                <a:lnTo>
                  <a:pt x="345" y="95"/>
                </a:lnTo>
                <a:lnTo>
                  <a:pt x="326" y="117"/>
                </a:lnTo>
                <a:lnTo>
                  <a:pt x="301" y="143"/>
                </a:lnTo>
                <a:lnTo>
                  <a:pt x="276" y="168"/>
                </a:lnTo>
                <a:lnTo>
                  <a:pt x="247" y="194"/>
                </a:lnTo>
                <a:lnTo>
                  <a:pt x="218" y="219"/>
                </a:lnTo>
                <a:lnTo>
                  <a:pt x="187" y="243"/>
                </a:lnTo>
                <a:lnTo>
                  <a:pt x="154" y="265"/>
                </a:lnTo>
                <a:lnTo>
                  <a:pt x="123" y="284"/>
                </a:lnTo>
                <a:lnTo>
                  <a:pt x="91" y="301"/>
                </a:lnTo>
                <a:lnTo>
                  <a:pt x="58" y="313"/>
                </a:lnTo>
                <a:lnTo>
                  <a:pt x="25" y="320"/>
                </a:lnTo>
                <a:lnTo>
                  <a:pt x="23" y="318"/>
                </a:lnTo>
                <a:lnTo>
                  <a:pt x="18" y="316"/>
                </a:lnTo>
                <a:lnTo>
                  <a:pt x="12" y="311"/>
                </a:lnTo>
                <a:lnTo>
                  <a:pt x="8" y="304"/>
                </a:lnTo>
                <a:close/>
              </a:path>
            </a:pathLst>
          </a:custGeom>
          <a:solidFill>
            <a:srgbClr val="3FF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4" name="Freeform 20"/>
          <p:cNvSpPr>
            <a:spLocks/>
          </p:cNvSpPr>
          <p:nvPr/>
        </p:nvSpPr>
        <p:spPr bwMode="auto">
          <a:xfrm>
            <a:off x="5572125" y="4429125"/>
            <a:ext cx="344488" cy="277813"/>
          </a:xfrm>
          <a:custGeom>
            <a:avLst/>
            <a:gdLst>
              <a:gd name="T0" fmla="*/ 8 w 397"/>
              <a:gd name="T1" fmla="*/ 304 h 320"/>
              <a:gd name="T2" fmla="*/ 0 w 397"/>
              <a:gd name="T3" fmla="*/ 269 h 320"/>
              <a:gd name="T4" fmla="*/ 0 w 397"/>
              <a:gd name="T5" fmla="*/ 233 h 320"/>
              <a:gd name="T6" fmla="*/ 8 w 397"/>
              <a:gd name="T7" fmla="*/ 197 h 320"/>
              <a:gd name="T8" fmla="*/ 21 w 397"/>
              <a:gd name="T9" fmla="*/ 163 h 320"/>
              <a:gd name="T10" fmla="*/ 41 w 397"/>
              <a:gd name="T11" fmla="*/ 131 h 320"/>
              <a:gd name="T12" fmla="*/ 66 w 397"/>
              <a:gd name="T13" fmla="*/ 100 h 320"/>
              <a:gd name="T14" fmla="*/ 91 w 397"/>
              <a:gd name="T15" fmla="*/ 75 h 320"/>
              <a:gd name="T16" fmla="*/ 120 w 397"/>
              <a:gd name="T17" fmla="*/ 53 h 320"/>
              <a:gd name="T18" fmla="*/ 150 w 397"/>
              <a:gd name="T19" fmla="*/ 34 h 320"/>
              <a:gd name="T20" fmla="*/ 183 w 397"/>
              <a:gd name="T21" fmla="*/ 19 h 320"/>
              <a:gd name="T22" fmla="*/ 218 w 397"/>
              <a:gd name="T23" fmla="*/ 8 h 320"/>
              <a:gd name="T24" fmla="*/ 254 w 397"/>
              <a:gd name="T25" fmla="*/ 2 h 320"/>
              <a:gd name="T26" fmla="*/ 291 w 397"/>
              <a:gd name="T27" fmla="*/ 0 h 320"/>
              <a:gd name="T28" fmla="*/ 327 w 397"/>
              <a:gd name="T29" fmla="*/ 3 h 320"/>
              <a:gd name="T30" fmla="*/ 362 w 397"/>
              <a:gd name="T31" fmla="*/ 12 h 320"/>
              <a:gd name="T32" fmla="*/ 397 w 397"/>
              <a:gd name="T33" fmla="*/ 27 h 320"/>
              <a:gd name="T34" fmla="*/ 395 w 397"/>
              <a:gd name="T35" fmla="*/ 32 h 320"/>
              <a:gd name="T36" fmla="*/ 389 w 397"/>
              <a:gd name="T37" fmla="*/ 41 h 320"/>
              <a:gd name="T38" fmla="*/ 378 w 397"/>
              <a:gd name="T39" fmla="*/ 56 h 320"/>
              <a:gd name="T40" fmla="*/ 364 w 397"/>
              <a:gd name="T41" fmla="*/ 73 h 320"/>
              <a:gd name="T42" fmla="*/ 345 w 397"/>
              <a:gd name="T43" fmla="*/ 95 h 320"/>
              <a:gd name="T44" fmla="*/ 326 w 397"/>
              <a:gd name="T45" fmla="*/ 117 h 320"/>
              <a:gd name="T46" fmla="*/ 301 w 397"/>
              <a:gd name="T47" fmla="*/ 143 h 320"/>
              <a:gd name="T48" fmla="*/ 276 w 397"/>
              <a:gd name="T49" fmla="*/ 168 h 320"/>
              <a:gd name="T50" fmla="*/ 247 w 397"/>
              <a:gd name="T51" fmla="*/ 194 h 320"/>
              <a:gd name="T52" fmla="*/ 218 w 397"/>
              <a:gd name="T53" fmla="*/ 219 h 320"/>
              <a:gd name="T54" fmla="*/ 187 w 397"/>
              <a:gd name="T55" fmla="*/ 243 h 320"/>
              <a:gd name="T56" fmla="*/ 154 w 397"/>
              <a:gd name="T57" fmla="*/ 265 h 320"/>
              <a:gd name="T58" fmla="*/ 123 w 397"/>
              <a:gd name="T59" fmla="*/ 284 h 320"/>
              <a:gd name="T60" fmla="*/ 91 w 397"/>
              <a:gd name="T61" fmla="*/ 301 h 320"/>
              <a:gd name="T62" fmla="*/ 58 w 397"/>
              <a:gd name="T63" fmla="*/ 313 h 320"/>
              <a:gd name="T64" fmla="*/ 25 w 397"/>
              <a:gd name="T65" fmla="*/ 320 h 320"/>
              <a:gd name="T66" fmla="*/ 23 w 397"/>
              <a:gd name="T67" fmla="*/ 318 h 320"/>
              <a:gd name="T68" fmla="*/ 18 w 397"/>
              <a:gd name="T69" fmla="*/ 316 h 320"/>
              <a:gd name="T70" fmla="*/ 12 w 397"/>
              <a:gd name="T71" fmla="*/ 311 h 320"/>
              <a:gd name="T72" fmla="*/ 8 w 397"/>
              <a:gd name="T73" fmla="*/ 304 h 32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7"/>
              <a:gd name="T112" fmla="*/ 0 h 320"/>
              <a:gd name="T113" fmla="*/ 397 w 397"/>
              <a:gd name="T114" fmla="*/ 320 h 32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7" h="320">
                <a:moveTo>
                  <a:pt x="8" y="304"/>
                </a:moveTo>
                <a:lnTo>
                  <a:pt x="0" y="269"/>
                </a:lnTo>
                <a:lnTo>
                  <a:pt x="0" y="233"/>
                </a:lnTo>
                <a:lnTo>
                  <a:pt x="8" y="197"/>
                </a:lnTo>
                <a:lnTo>
                  <a:pt x="21" y="163"/>
                </a:lnTo>
                <a:lnTo>
                  <a:pt x="41" y="131"/>
                </a:lnTo>
                <a:lnTo>
                  <a:pt x="66" y="100"/>
                </a:lnTo>
                <a:lnTo>
                  <a:pt x="91" y="75"/>
                </a:lnTo>
                <a:lnTo>
                  <a:pt x="120" y="53"/>
                </a:lnTo>
                <a:lnTo>
                  <a:pt x="150" y="34"/>
                </a:lnTo>
                <a:lnTo>
                  <a:pt x="183" y="19"/>
                </a:lnTo>
                <a:lnTo>
                  <a:pt x="218" y="8"/>
                </a:lnTo>
                <a:lnTo>
                  <a:pt x="254" y="2"/>
                </a:lnTo>
                <a:lnTo>
                  <a:pt x="291" y="0"/>
                </a:lnTo>
                <a:lnTo>
                  <a:pt x="327" y="3"/>
                </a:lnTo>
                <a:lnTo>
                  <a:pt x="362" y="12"/>
                </a:lnTo>
                <a:lnTo>
                  <a:pt x="397" y="27"/>
                </a:lnTo>
                <a:lnTo>
                  <a:pt x="395" y="32"/>
                </a:lnTo>
                <a:lnTo>
                  <a:pt x="389" y="41"/>
                </a:lnTo>
                <a:lnTo>
                  <a:pt x="378" y="56"/>
                </a:lnTo>
                <a:lnTo>
                  <a:pt x="364" y="73"/>
                </a:lnTo>
                <a:lnTo>
                  <a:pt x="345" y="95"/>
                </a:lnTo>
                <a:lnTo>
                  <a:pt x="326" y="117"/>
                </a:lnTo>
                <a:lnTo>
                  <a:pt x="301" y="143"/>
                </a:lnTo>
                <a:lnTo>
                  <a:pt x="276" y="168"/>
                </a:lnTo>
                <a:lnTo>
                  <a:pt x="247" y="194"/>
                </a:lnTo>
                <a:lnTo>
                  <a:pt x="218" y="219"/>
                </a:lnTo>
                <a:lnTo>
                  <a:pt x="187" y="243"/>
                </a:lnTo>
                <a:lnTo>
                  <a:pt x="154" y="265"/>
                </a:lnTo>
                <a:lnTo>
                  <a:pt x="123" y="284"/>
                </a:lnTo>
                <a:lnTo>
                  <a:pt x="91" y="301"/>
                </a:lnTo>
                <a:lnTo>
                  <a:pt x="58" y="313"/>
                </a:lnTo>
                <a:lnTo>
                  <a:pt x="25" y="320"/>
                </a:lnTo>
                <a:lnTo>
                  <a:pt x="23" y="318"/>
                </a:lnTo>
                <a:lnTo>
                  <a:pt x="18" y="316"/>
                </a:lnTo>
                <a:lnTo>
                  <a:pt x="12" y="311"/>
                </a:lnTo>
                <a:lnTo>
                  <a:pt x="8" y="304"/>
                </a:lnTo>
                <a:close/>
              </a:path>
            </a:pathLst>
          </a:custGeom>
          <a:solidFill>
            <a:srgbClr val="3FF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5" name="Freeform 20"/>
          <p:cNvSpPr>
            <a:spLocks/>
          </p:cNvSpPr>
          <p:nvPr/>
        </p:nvSpPr>
        <p:spPr bwMode="auto">
          <a:xfrm>
            <a:off x="5643563" y="3214688"/>
            <a:ext cx="344487" cy="277812"/>
          </a:xfrm>
          <a:custGeom>
            <a:avLst/>
            <a:gdLst>
              <a:gd name="T0" fmla="*/ 8 w 397"/>
              <a:gd name="T1" fmla="*/ 304 h 320"/>
              <a:gd name="T2" fmla="*/ 0 w 397"/>
              <a:gd name="T3" fmla="*/ 269 h 320"/>
              <a:gd name="T4" fmla="*/ 0 w 397"/>
              <a:gd name="T5" fmla="*/ 233 h 320"/>
              <a:gd name="T6" fmla="*/ 8 w 397"/>
              <a:gd name="T7" fmla="*/ 197 h 320"/>
              <a:gd name="T8" fmla="*/ 21 w 397"/>
              <a:gd name="T9" fmla="*/ 163 h 320"/>
              <a:gd name="T10" fmla="*/ 41 w 397"/>
              <a:gd name="T11" fmla="*/ 131 h 320"/>
              <a:gd name="T12" fmla="*/ 66 w 397"/>
              <a:gd name="T13" fmla="*/ 100 h 320"/>
              <a:gd name="T14" fmla="*/ 91 w 397"/>
              <a:gd name="T15" fmla="*/ 75 h 320"/>
              <a:gd name="T16" fmla="*/ 120 w 397"/>
              <a:gd name="T17" fmla="*/ 53 h 320"/>
              <a:gd name="T18" fmla="*/ 150 w 397"/>
              <a:gd name="T19" fmla="*/ 34 h 320"/>
              <a:gd name="T20" fmla="*/ 183 w 397"/>
              <a:gd name="T21" fmla="*/ 19 h 320"/>
              <a:gd name="T22" fmla="*/ 218 w 397"/>
              <a:gd name="T23" fmla="*/ 8 h 320"/>
              <a:gd name="T24" fmla="*/ 254 w 397"/>
              <a:gd name="T25" fmla="*/ 2 h 320"/>
              <a:gd name="T26" fmla="*/ 291 w 397"/>
              <a:gd name="T27" fmla="*/ 0 h 320"/>
              <a:gd name="T28" fmla="*/ 327 w 397"/>
              <a:gd name="T29" fmla="*/ 3 h 320"/>
              <a:gd name="T30" fmla="*/ 362 w 397"/>
              <a:gd name="T31" fmla="*/ 12 h 320"/>
              <a:gd name="T32" fmla="*/ 397 w 397"/>
              <a:gd name="T33" fmla="*/ 27 h 320"/>
              <a:gd name="T34" fmla="*/ 395 w 397"/>
              <a:gd name="T35" fmla="*/ 32 h 320"/>
              <a:gd name="T36" fmla="*/ 389 w 397"/>
              <a:gd name="T37" fmla="*/ 41 h 320"/>
              <a:gd name="T38" fmla="*/ 378 w 397"/>
              <a:gd name="T39" fmla="*/ 56 h 320"/>
              <a:gd name="T40" fmla="*/ 364 w 397"/>
              <a:gd name="T41" fmla="*/ 73 h 320"/>
              <a:gd name="T42" fmla="*/ 345 w 397"/>
              <a:gd name="T43" fmla="*/ 95 h 320"/>
              <a:gd name="T44" fmla="*/ 326 w 397"/>
              <a:gd name="T45" fmla="*/ 117 h 320"/>
              <a:gd name="T46" fmla="*/ 301 w 397"/>
              <a:gd name="T47" fmla="*/ 143 h 320"/>
              <a:gd name="T48" fmla="*/ 276 w 397"/>
              <a:gd name="T49" fmla="*/ 168 h 320"/>
              <a:gd name="T50" fmla="*/ 247 w 397"/>
              <a:gd name="T51" fmla="*/ 194 h 320"/>
              <a:gd name="T52" fmla="*/ 218 w 397"/>
              <a:gd name="T53" fmla="*/ 219 h 320"/>
              <a:gd name="T54" fmla="*/ 187 w 397"/>
              <a:gd name="T55" fmla="*/ 243 h 320"/>
              <a:gd name="T56" fmla="*/ 154 w 397"/>
              <a:gd name="T57" fmla="*/ 265 h 320"/>
              <a:gd name="T58" fmla="*/ 123 w 397"/>
              <a:gd name="T59" fmla="*/ 284 h 320"/>
              <a:gd name="T60" fmla="*/ 91 w 397"/>
              <a:gd name="T61" fmla="*/ 301 h 320"/>
              <a:gd name="T62" fmla="*/ 58 w 397"/>
              <a:gd name="T63" fmla="*/ 313 h 320"/>
              <a:gd name="T64" fmla="*/ 25 w 397"/>
              <a:gd name="T65" fmla="*/ 320 h 320"/>
              <a:gd name="T66" fmla="*/ 23 w 397"/>
              <a:gd name="T67" fmla="*/ 318 h 320"/>
              <a:gd name="T68" fmla="*/ 18 w 397"/>
              <a:gd name="T69" fmla="*/ 316 h 320"/>
              <a:gd name="T70" fmla="*/ 12 w 397"/>
              <a:gd name="T71" fmla="*/ 311 h 320"/>
              <a:gd name="T72" fmla="*/ 8 w 397"/>
              <a:gd name="T73" fmla="*/ 304 h 32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7"/>
              <a:gd name="T112" fmla="*/ 0 h 320"/>
              <a:gd name="T113" fmla="*/ 397 w 397"/>
              <a:gd name="T114" fmla="*/ 320 h 32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7" h="320">
                <a:moveTo>
                  <a:pt x="8" y="304"/>
                </a:moveTo>
                <a:lnTo>
                  <a:pt x="0" y="269"/>
                </a:lnTo>
                <a:lnTo>
                  <a:pt x="0" y="233"/>
                </a:lnTo>
                <a:lnTo>
                  <a:pt x="8" y="197"/>
                </a:lnTo>
                <a:lnTo>
                  <a:pt x="21" y="163"/>
                </a:lnTo>
                <a:lnTo>
                  <a:pt x="41" y="131"/>
                </a:lnTo>
                <a:lnTo>
                  <a:pt x="66" y="100"/>
                </a:lnTo>
                <a:lnTo>
                  <a:pt x="91" y="75"/>
                </a:lnTo>
                <a:lnTo>
                  <a:pt x="120" y="53"/>
                </a:lnTo>
                <a:lnTo>
                  <a:pt x="150" y="34"/>
                </a:lnTo>
                <a:lnTo>
                  <a:pt x="183" y="19"/>
                </a:lnTo>
                <a:lnTo>
                  <a:pt x="218" y="8"/>
                </a:lnTo>
                <a:lnTo>
                  <a:pt x="254" y="2"/>
                </a:lnTo>
                <a:lnTo>
                  <a:pt x="291" y="0"/>
                </a:lnTo>
                <a:lnTo>
                  <a:pt x="327" y="3"/>
                </a:lnTo>
                <a:lnTo>
                  <a:pt x="362" y="12"/>
                </a:lnTo>
                <a:lnTo>
                  <a:pt x="397" y="27"/>
                </a:lnTo>
                <a:lnTo>
                  <a:pt x="395" y="32"/>
                </a:lnTo>
                <a:lnTo>
                  <a:pt x="389" y="41"/>
                </a:lnTo>
                <a:lnTo>
                  <a:pt x="378" y="56"/>
                </a:lnTo>
                <a:lnTo>
                  <a:pt x="364" y="73"/>
                </a:lnTo>
                <a:lnTo>
                  <a:pt x="345" y="95"/>
                </a:lnTo>
                <a:lnTo>
                  <a:pt x="326" y="117"/>
                </a:lnTo>
                <a:lnTo>
                  <a:pt x="301" y="143"/>
                </a:lnTo>
                <a:lnTo>
                  <a:pt x="276" y="168"/>
                </a:lnTo>
                <a:lnTo>
                  <a:pt x="247" y="194"/>
                </a:lnTo>
                <a:lnTo>
                  <a:pt x="218" y="219"/>
                </a:lnTo>
                <a:lnTo>
                  <a:pt x="187" y="243"/>
                </a:lnTo>
                <a:lnTo>
                  <a:pt x="154" y="265"/>
                </a:lnTo>
                <a:lnTo>
                  <a:pt x="123" y="284"/>
                </a:lnTo>
                <a:lnTo>
                  <a:pt x="91" y="301"/>
                </a:lnTo>
                <a:lnTo>
                  <a:pt x="58" y="313"/>
                </a:lnTo>
                <a:lnTo>
                  <a:pt x="25" y="320"/>
                </a:lnTo>
                <a:lnTo>
                  <a:pt x="23" y="318"/>
                </a:lnTo>
                <a:lnTo>
                  <a:pt x="18" y="316"/>
                </a:lnTo>
                <a:lnTo>
                  <a:pt x="12" y="311"/>
                </a:lnTo>
                <a:lnTo>
                  <a:pt x="8" y="304"/>
                </a:lnTo>
                <a:close/>
              </a:path>
            </a:pathLst>
          </a:custGeom>
          <a:solidFill>
            <a:srgbClr val="3FF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6" name="Freeform 20"/>
          <p:cNvSpPr>
            <a:spLocks/>
          </p:cNvSpPr>
          <p:nvPr/>
        </p:nvSpPr>
        <p:spPr bwMode="auto">
          <a:xfrm>
            <a:off x="5143500" y="4214813"/>
            <a:ext cx="344488" cy="277812"/>
          </a:xfrm>
          <a:custGeom>
            <a:avLst/>
            <a:gdLst>
              <a:gd name="T0" fmla="*/ 8 w 397"/>
              <a:gd name="T1" fmla="*/ 304 h 320"/>
              <a:gd name="T2" fmla="*/ 0 w 397"/>
              <a:gd name="T3" fmla="*/ 269 h 320"/>
              <a:gd name="T4" fmla="*/ 0 w 397"/>
              <a:gd name="T5" fmla="*/ 233 h 320"/>
              <a:gd name="T6" fmla="*/ 8 w 397"/>
              <a:gd name="T7" fmla="*/ 197 h 320"/>
              <a:gd name="T8" fmla="*/ 21 w 397"/>
              <a:gd name="T9" fmla="*/ 163 h 320"/>
              <a:gd name="T10" fmla="*/ 41 w 397"/>
              <a:gd name="T11" fmla="*/ 131 h 320"/>
              <a:gd name="T12" fmla="*/ 66 w 397"/>
              <a:gd name="T13" fmla="*/ 100 h 320"/>
              <a:gd name="T14" fmla="*/ 91 w 397"/>
              <a:gd name="T15" fmla="*/ 75 h 320"/>
              <a:gd name="T16" fmla="*/ 120 w 397"/>
              <a:gd name="T17" fmla="*/ 53 h 320"/>
              <a:gd name="T18" fmla="*/ 150 w 397"/>
              <a:gd name="T19" fmla="*/ 34 h 320"/>
              <a:gd name="T20" fmla="*/ 183 w 397"/>
              <a:gd name="T21" fmla="*/ 19 h 320"/>
              <a:gd name="T22" fmla="*/ 218 w 397"/>
              <a:gd name="T23" fmla="*/ 8 h 320"/>
              <a:gd name="T24" fmla="*/ 254 w 397"/>
              <a:gd name="T25" fmla="*/ 2 h 320"/>
              <a:gd name="T26" fmla="*/ 291 w 397"/>
              <a:gd name="T27" fmla="*/ 0 h 320"/>
              <a:gd name="T28" fmla="*/ 327 w 397"/>
              <a:gd name="T29" fmla="*/ 3 h 320"/>
              <a:gd name="T30" fmla="*/ 362 w 397"/>
              <a:gd name="T31" fmla="*/ 12 h 320"/>
              <a:gd name="T32" fmla="*/ 397 w 397"/>
              <a:gd name="T33" fmla="*/ 27 h 320"/>
              <a:gd name="T34" fmla="*/ 395 w 397"/>
              <a:gd name="T35" fmla="*/ 32 h 320"/>
              <a:gd name="T36" fmla="*/ 389 w 397"/>
              <a:gd name="T37" fmla="*/ 41 h 320"/>
              <a:gd name="T38" fmla="*/ 378 w 397"/>
              <a:gd name="T39" fmla="*/ 56 h 320"/>
              <a:gd name="T40" fmla="*/ 364 w 397"/>
              <a:gd name="T41" fmla="*/ 73 h 320"/>
              <a:gd name="T42" fmla="*/ 345 w 397"/>
              <a:gd name="T43" fmla="*/ 95 h 320"/>
              <a:gd name="T44" fmla="*/ 326 w 397"/>
              <a:gd name="T45" fmla="*/ 117 h 320"/>
              <a:gd name="T46" fmla="*/ 301 w 397"/>
              <a:gd name="T47" fmla="*/ 143 h 320"/>
              <a:gd name="T48" fmla="*/ 276 w 397"/>
              <a:gd name="T49" fmla="*/ 168 h 320"/>
              <a:gd name="T50" fmla="*/ 247 w 397"/>
              <a:gd name="T51" fmla="*/ 194 h 320"/>
              <a:gd name="T52" fmla="*/ 218 w 397"/>
              <a:gd name="T53" fmla="*/ 219 h 320"/>
              <a:gd name="T54" fmla="*/ 187 w 397"/>
              <a:gd name="T55" fmla="*/ 243 h 320"/>
              <a:gd name="T56" fmla="*/ 154 w 397"/>
              <a:gd name="T57" fmla="*/ 265 h 320"/>
              <a:gd name="T58" fmla="*/ 123 w 397"/>
              <a:gd name="T59" fmla="*/ 284 h 320"/>
              <a:gd name="T60" fmla="*/ 91 w 397"/>
              <a:gd name="T61" fmla="*/ 301 h 320"/>
              <a:gd name="T62" fmla="*/ 58 w 397"/>
              <a:gd name="T63" fmla="*/ 313 h 320"/>
              <a:gd name="T64" fmla="*/ 25 w 397"/>
              <a:gd name="T65" fmla="*/ 320 h 320"/>
              <a:gd name="T66" fmla="*/ 23 w 397"/>
              <a:gd name="T67" fmla="*/ 318 h 320"/>
              <a:gd name="T68" fmla="*/ 18 w 397"/>
              <a:gd name="T69" fmla="*/ 316 h 320"/>
              <a:gd name="T70" fmla="*/ 12 w 397"/>
              <a:gd name="T71" fmla="*/ 311 h 320"/>
              <a:gd name="T72" fmla="*/ 8 w 397"/>
              <a:gd name="T73" fmla="*/ 304 h 32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7"/>
              <a:gd name="T112" fmla="*/ 0 h 320"/>
              <a:gd name="T113" fmla="*/ 397 w 397"/>
              <a:gd name="T114" fmla="*/ 320 h 32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7" h="320">
                <a:moveTo>
                  <a:pt x="8" y="304"/>
                </a:moveTo>
                <a:lnTo>
                  <a:pt x="0" y="269"/>
                </a:lnTo>
                <a:lnTo>
                  <a:pt x="0" y="233"/>
                </a:lnTo>
                <a:lnTo>
                  <a:pt x="8" y="197"/>
                </a:lnTo>
                <a:lnTo>
                  <a:pt x="21" y="163"/>
                </a:lnTo>
                <a:lnTo>
                  <a:pt x="41" y="131"/>
                </a:lnTo>
                <a:lnTo>
                  <a:pt x="66" y="100"/>
                </a:lnTo>
                <a:lnTo>
                  <a:pt x="91" y="75"/>
                </a:lnTo>
                <a:lnTo>
                  <a:pt x="120" y="53"/>
                </a:lnTo>
                <a:lnTo>
                  <a:pt x="150" y="34"/>
                </a:lnTo>
                <a:lnTo>
                  <a:pt x="183" y="19"/>
                </a:lnTo>
                <a:lnTo>
                  <a:pt x="218" y="8"/>
                </a:lnTo>
                <a:lnTo>
                  <a:pt x="254" y="2"/>
                </a:lnTo>
                <a:lnTo>
                  <a:pt x="291" y="0"/>
                </a:lnTo>
                <a:lnTo>
                  <a:pt x="327" y="3"/>
                </a:lnTo>
                <a:lnTo>
                  <a:pt x="362" y="12"/>
                </a:lnTo>
                <a:lnTo>
                  <a:pt x="397" y="27"/>
                </a:lnTo>
                <a:lnTo>
                  <a:pt x="395" y="32"/>
                </a:lnTo>
                <a:lnTo>
                  <a:pt x="389" y="41"/>
                </a:lnTo>
                <a:lnTo>
                  <a:pt x="378" y="56"/>
                </a:lnTo>
                <a:lnTo>
                  <a:pt x="364" y="73"/>
                </a:lnTo>
                <a:lnTo>
                  <a:pt x="345" y="95"/>
                </a:lnTo>
                <a:lnTo>
                  <a:pt x="326" y="117"/>
                </a:lnTo>
                <a:lnTo>
                  <a:pt x="301" y="143"/>
                </a:lnTo>
                <a:lnTo>
                  <a:pt x="276" y="168"/>
                </a:lnTo>
                <a:lnTo>
                  <a:pt x="247" y="194"/>
                </a:lnTo>
                <a:lnTo>
                  <a:pt x="218" y="219"/>
                </a:lnTo>
                <a:lnTo>
                  <a:pt x="187" y="243"/>
                </a:lnTo>
                <a:lnTo>
                  <a:pt x="154" y="265"/>
                </a:lnTo>
                <a:lnTo>
                  <a:pt x="123" y="284"/>
                </a:lnTo>
                <a:lnTo>
                  <a:pt x="91" y="301"/>
                </a:lnTo>
                <a:lnTo>
                  <a:pt x="58" y="313"/>
                </a:lnTo>
                <a:lnTo>
                  <a:pt x="25" y="320"/>
                </a:lnTo>
                <a:lnTo>
                  <a:pt x="23" y="318"/>
                </a:lnTo>
                <a:lnTo>
                  <a:pt x="18" y="316"/>
                </a:lnTo>
                <a:lnTo>
                  <a:pt x="12" y="311"/>
                </a:lnTo>
                <a:lnTo>
                  <a:pt x="8" y="304"/>
                </a:lnTo>
                <a:close/>
              </a:path>
            </a:pathLst>
          </a:custGeom>
          <a:solidFill>
            <a:srgbClr val="3FF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7" name="Freeform 20"/>
          <p:cNvSpPr>
            <a:spLocks/>
          </p:cNvSpPr>
          <p:nvPr/>
        </p:nvSpPr>
        <p:spPr bwMode="auto">
          <a:xfrm>
            <a:off x="5000625" y="3643313"/>
            <a:ext cx="344488" cy="277812"/>
          </a:xfrm>
          <a:custGeom>
            <a:avLst/>
            <a:gdLst>
              <a:gd name="T0" fmla="*/ 8 w 397"/>
              <a:gd name="T1" fmla="*/ 304 h 320"/>
              <a:gd name="T2" fmla="*/ 0 w 397"/>
              <a:gd name="T3" fmla="*/ 269 h 320"/>
              <a:gd name="T4" fmla="*/ 0 w 397"/>
              <a:gd name="T5" fmla="*/ 233 h 320"/>
              <a:gd name="T6" fmla="*/ 8 w 397"/>
              <a:gd name="T7" fmla="*/ 197 h 320"/>
              <a:gd name="T8" fmla="*/ 21 w 397"/>
              <a:gd name="T9" fmla="*/ 163 h 320"/>
              <a:gd name="T10" fmla="*/ 41 w 397"/>
              <a:gd name="T11" fmla="*/ 131 h 320"/>
              <a:gd name="T12" fmla="*/ 66 w 397"/>
              <a:gd name="T13" fmla="*/ 100 h 320"/>
              <a:gd name="T14" fmla="*/ 91 w 397"/>
              <a:gd name="T15" fmla="*/ 75 h 320"/>
              <a:gd name="T16" fmla="*/ 120 w 397"/>
              <a:gd name="T17" fmla="*/ 53 h 320"/>
              <a:gd name="T18" fmla="*/ 150 w 397"/>
              <a:gd name="T19" fmla="*/ 34 h 320"/>
              <a:gd name="T20" fmla="*/ 183 w 397"/>
              <a:gd name="T21" fmla="*/ 19 h 320"/>
              <a:gd name="T22" fmla="*/ 218 w 397"/>
              <a:gd name="T23" fmla="*/ 8 h 320"/>
              <a:gd name="T24" fmla="*/ 254 w 397"/>
              <a:gd name="T25" fmla="*/ 2 h 320"/>
              <a:gd name="T26" fmla="*/ 291 w 397"/>
              <a:gd name="T27" fmla="*/ 0 h 320"/>
              <a:gd name="T28" fmla="*/ 327 w 397"/>
              <a:gd name="T29" fmla="*/ 3 h 320"/>
              <a:gd name="T30" fmla="*/ 362 w 397"/>
              <a:gd name="T31" fmla="*/ 12 h 320"/>
              <a:gd name="T32" fmla="*/ 397 w 397"/>
              <a:gd name="T33" fmla="*/ 27 h 320"/>
              <a:gd name="T34" fmla="*/ 395 w 397"/>
              <a:gd name="T35" fmla="*/ 32 h 320"/>
              <a:gd name="T36" fmla="*/ 389 w 397"/>
              <a:gd name="T37" fmla="*/ 41 h 320"/>
              <a:gd name="T38" fmla="*/ 378 w 397"/>
              <a:gd name="T39" fmla="*/ 56 h 320"/>
              <a:gd name="T40" fmla="*/ 364 w 397"/>
              <a:gd name="T41" fmla="*/ 73 h 320"/>
              <a:gd name="T42" fmla="*/ 345 w 397"/>
              <a:gd name="T43" fmla="*/ 95 h 320"/>
              <a:gd name="T44" fmla="*/ 326 w 397"/>
              <a:gd name="T45" fmla="*/ 117 h 320"/>
              <a:gd name="T46" fmla="*/ 301 w 397"/>
              <a:gd name="T47" fmla="*/ 143 h 320"/>
              <a:gd name="T48" fmla="*/ 276 w 397"/>
              <a:gd name="T49" fmla="*/ 168 h 320"/>
              <a:gd name="T50" fmla="*/ 247 w 397"/>
              <a:gd name="T51" fmla="*/ 194 h 320"/>
              <a:gd name="T52" fmla="*/ 218 w 397"/>
              <a:gd name="T53" fmla="*/ 219 h 320"/>
              <a:gd name="T54" fmla="*/ 187 w 397"/>
              <a:gd name="T55" fmla="*/ 243 h 320"/>
              <a:gd name="T56" fmla="*/ 154 w 397"/>
              <a:gd name="T57" fmla="*/ 265 h 320"/>
              <a:gd name="T58" fmla="*/ 123 w 397"/>
              <a:gd name="T59" fmla="*/ 284 h 320"/>
              <a:gd name="T60" fmla="*/ 91 w 397"/>
              <a:gd name="T61" fmla="*/ 301 h 320"/>
              <a:gd name="T62" fmla="*/ 58 w 397"/>
              <a:gd name="T63" fmla="*/ 313 h 320"/>
              <a:gd name="T64" fmla="*/ 25 w 397"/>
              <a:gd name="T65" fmla="*/ 320 h 320"/>
              <a:gd name="T66" fmla="*/ 23 w 397"/>
              <a:gd name="T67" fmla="*/ 318 h 320"/>
              <a:gd name="T68" fmla="*/ 18 w 397"/>
              <a:gd name="T69" fmla="*/ 316 h 320"/>
              <a:gd name="T70" fmla="*/ 12 w 397"/>
              <a:gd name="T71" fmla="*/ 311 h 320"/>
              <a:gd name="T72" fmla="*/ 8 w 397"/>
              <a:gd name="T73" fmla="*/ 304 h 32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7"/>
              <a:gd name="T112" fmla="*/ 0 h 320"/>
              <a:gd name="T113" fmla="*/ 397 w 397"/>
              <a:gd name="T114" fmla="*/ 320 h 32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7" h="320">
                <a:moveTo>
                  <a:pt x="8" y="304"/>
                </a:moveTo>
                <a:lnTo>
                  <a:pt x="0" y="269"/>
                </a:lnTo>
                <a:lnTo>
                  <a:pt x="0" y="233"/>
                </a:lnTo>
                <a:lnTo>
                  <a:pt x="8" y="197"/>
                </a:lnTo>
                <a:lnTo>
                  <a:pt x="21" y="163"/>
                </a:lnTo>
                <a:lnTo>
                  <a:pt x="41" y="131"/>
                </a:lnTo>
                <a:lnTo>
                  <a:pt x="66" y="100"/>
                </a:lnTo>
                <a:lnTo>
                  <a:pt x="91" y="75"/>
                </a:lnTo>
                <a:lnTo>
                  <a:pt x="120" y="53"/>
                </a:lnTo>
                <a:lnTo>
                  <a:pt x="150" y="34"/>
                </a:lnTo>
                <a:lnTo>
                  <a:pt x="183" y="19"/>
                </a:lnTo>
                <a:lnTo>
                  <a:pt x="218" y="8"/>
                </a:lnTo>
                <a:lnTo>
                  <a:pt x="254" y="2"/>
                </a:lnTo>
                <a:lnTo>
                  <a:pt x="291" y="0"/>
                </a:lnTo>
                <a:lnTo>
                  <a:pt x="327" y="3"/>
                </a:lnTo>
                <a:lnTo>
                  <a:pt x="362" y="12"/>
                </a:lnTo>
                <a:lnTo>
                  <a:pt x="397" y="27"/>
                </a:lnTo>
                <a:lnTo>
                  <a:pt x="395" y="32"/>
                </a:lnTo>
                <a:lnTo>
                  <a:pt x="389" y="41"/>
                </a:lnTo>
                <a:lnTo>
                  <a:pt x="378" y="56"/>
                </a:lnTo>
                <a:lnTo>
                  <a:pt x="364" y="73"/>
                </a:lnTo>
                <a:lnTo>
                  <a:pt x="345" y="95"/>
                </a:lnTo>
                <a:lnTo>
                  <a:pt x="326" y="117"/>
                </a:lnTo>
                <a:lnTo>
                  <a:pt x="301" y="143"/>
                </a:lnTo>
                <a:lnTo>
                  <a:pt x="276" y="168"/>
                </a:lnTo>
                <a:lnTo>
                  <a:pt x="247" y="194"/>
                </a:lnTo>
                <a:lnTo>
                  <a:pt x="218" y="219"/>
                </a:lnTo>
                <a:lnTo>
                  <a:pt x="187" y="243"/>
                </a:lnTo>
                <a:lnTo>
                  <a:pt x="154" y="265"/>
                </a:lnTo>
                <a:lnTo>
                  <a:pt x="123" y="284"/>
                </a:lnTo>
                <a:lnTo>
                  <a:pt x="91" y="301"/>
                </a:lnTo>
                <a:lnTo>
                  <a:pt x="58" y="313"/>
                </a:lnTo>
                <a:lnTo>
                  <a:pt x="25" y="320"/>
                </a:lnTo>
                <a:lnTo>
                  <a:pt x="23" y="318"/>
                </a:lnTo>
                <a:lnTo>
                  <a:pt x="18" y="316"/>
                </a:lnTo>
                <a:lnTo>
                  <a:pt x="12" y="311"/>
                </a:lnTo>
                <a:lnTo>
                  <a:pt x="8" y="304"/>
                </a:lnTo>
                <a:close/>
              </a:path>
            </a:pathLst>
          </a:custGeom>
          <a:solidFill>
            <a:srgbClr val="3FF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8" name="Freeform 20"/>
          <p:cNvSpPr>
            <a:spLocks/>
          </p:cNvSpPr>
          <p:nvPr/>
        </p:nvSpPr>
        <p:spPr bwMode="auto">
          <a:xfrm>
            <a:off x="5214938" y="3929063"/>
            <a:ext cx="344487" cy="277812"/>
          </a:xfrm>
          <a:custGeom>
            <a:avLst/>
            <a:gdLst>
              <a:gd name="T0" fmla="*/ 8 w 397"/>
              <a:gd name="T1" fmla="*/ 304 h 320"/>
              <a:gd name="T2" fmla="*/ 0 w 397"/>
              <a:gd name="T3" fmla="*/ 269 h 320"/>
              <a:gd name="T4" fmla="*/ 0 w 397"/>
              <a:gd name="T5" fmla="*/ 233 h 320"/>
              <a:gd name="T6" fmla="*/ 8 w 397"/>
              <a:gd name="T7" fmla="*/ 197 h 320"/>
              <a:gd name="T8" fmla="*/ 21 w 397"/>
              <a:gd name="T9" fmla="*/ 163 h 320"/>
              <a:gd name="T10" fmla="*/ 41 w 397"/>
              <a:gd name="T11" fmla="*/ 131 h 320"/>
              <a:gd name="T12" fmla="*/ 66 w 397"/>
              <a:gd name="T13" fmla="*/ 100 h 320"/>
              <a:gd name="T14" fmla="*/ 91 w 397"/>
              <a:gd name="T15" fmla="*/ 75 h 320"/>
              <a:gd name="T16" fmla="*/ 120 w 397"/>
              <a:gd name="T17" fmla="*/ 53 h 320"/>
              <a:gd name="T18" fmla="*/ 150 w 397"/>
              <a:gd name="T19" fmla="*/ 34 h 320"/>
              <a:gd name="T20" fmla="*/ 183 w 397"/>
              <a:gd name="T21" fmla="*/ 19 h 320"/>
              <a:gd name="T22" fmla="*/ 218 w 397"/>
              <a:gd name="T23" fmla="*/ 8 h 320"/>
              <a:gd name="T24" fmla="*/ 254 w 397"/>
              <a:gd name="T25" fmla="*/ 2 h 320"/>
              <a:gd name="T26" fmla="*/ 291 w 397"/>
              <a:gd name="T27" fmla="*/ 0 h 320"/>
              <a:gd name="T28" fmla="*/ 327 w 397"/>
              <a:gd name="T29" fmla="*/ 3 h 320"/>
              <a:gd name="T30" fmla="*/ 362 w 397"/>
              <a:gd name="T31" fmla="*/ 12 h 320"/>
              <a:gd name="T32" fmla="*/ 397 w 397"/>
              <a:gd name="T33" fmla="*/ 27 h 320"/>
              <a:gd name="T34" fmla="*/ 395 w 397"/>
              <a:gd name="T35" fmla="*/ 32 h 320"/>
              <a:gd name="T36" fmla="*/ 389 w 397"/>
              <a:gd name="T37" fmla="*/ 41 h 320"/>
              <a:gd name="T38" fmla="*/ 378 w 397"/>
              <a:gd name="T39" fmla="*/ 56 h 320"/>
              <a:gd name="T40" fmla="*/ 364 w 397"/>
              <a:gd name="T41" fmla="*/ 73 h 320"/>
              <a:gd name="T42" fmla="*/ 345 w 397"/>
              <a:gd name="T43" fmla="*/ 95 h 320"/>
              <a:gd name="T44" fmla="*/ 326 w 397"/>
              <a:gd name="T45" fmla="*/ 117 h 320"/>
              <a:gd name="T46" fmla="*/ 301 w 397"/>
              <a:gd name="T47" fmla="*/ 143 h 320"/>
              <a:gd name="T48" fmla="*/ 276 w 397"/>
              <a:gd name="T49" fmla="*/ 168 h 320"/>
              <a:gd name="T50" fmla="*/ 247 w 397"/>
              <a:gd name="T51" fmla="*/ 194 h 320"/>
              <a:gd name="T52" fmla="*/ 218 w 397"/>
              <a:gd name="T53" fmla="*/ 219 h 320"/>
              <a:gd name="T54" fmla="*/ 187 w 397"/>
              <a:gd name="T55" fmla="*/ 243 h 320"/>
              <a:gd name="T56" fmla="*/ 154 w 397"/>
              <a:gd name="T57" fmla="*/ 265 h 320"/>
              <a:gd name="T58" fmla="*/ 123 w 397"/>
              <a:gd name="T59" fmla="*/ 284 h 320"/>
              <a:gd name="T60" fmla="*/ 91 w 397"/>
              <a:gd name="T61" fmla="*/ 301 h 320"/>
              <a:gd name="T62" fmla="*/ 58 w 397"/>
              <a:gd name="T63" fmla="*/ 313 h 320"/>
              <a:gd name="T64" fmla="*/ 25 w 397"/>
              <a:gd name="T65" fmla="*/ 320 h 320"/>
              <a:gd name="T66" fmla="*/ 23 w 397"/>
              <a:gd name="T67" fmla="*/ 318 h 320"/>
              <a:gd name="T68" fmla="*/ 18 w 397"/>
              <a:gd name="T69" fmla="*/ 316 h 320"/>
              <a:gd name="T70" fmla="*/ 12 w 397"/>
              <a:gd name="T71" fmla="*/ 311 h 320"/>
              <a:gd name="T72" fmla="*/ 8 w 397"/>
              <a:gd name="T73" fmla="*/ 304 h 32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7"/>
              <a:gd name="T112" fmla="*/ 0 h 320"/>
              <a:gd name="T113" fmla="*/ 397 w 397"/>
              <a:gd name="T114" fmla="*/ 320 h 32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7" h="320">
                <a:moveTo>
                  <a:pt x="8" y="304"/>
                </a:moveTo>
                <a:lnTo>
                  <a:pt x="0" y="269"/>
                </a:lnTo>
                <a:lnTo>
                  <a:pt x="0" y="233"/>
                </a:lnTo>
                <a:lnTo>
                  <a:pt x="8" y="197"/>
                </a:lnTo>
                <a:lnTo>
                  <a:pt x="21" y="163"/>
                </a:lnTo>
                <a:lnTo>
                  <a:pt x="41" y="131"/>
                </a:lnTo>
                <a:lnTo>
                  <a:pt x="66" y="100"/>
                </a:lnTo>
                <a:lnTo>
                  <a:pt x="91" y="75"/>
                </a:lnTo>
                <a:lnTo>
                  <a:pt x="120" y="53"/>
                </a:lnTo>
                <a:lnTo>
                  <a:pt x="150" y="34"/>
                </a:lnTo>
                <a:lnTo>
                  <a:pt x="183" y="19"/>
                </a:lnTo>
                <a:lnTo>
                  <a:pt x="218" y="8"/>
                </a:lnTo>
                <a:lnTo>
                  <a:pt x="254" y="2"/>
                </a:lnTo>
                <a:lnTo>
                  <a:pt x="291" y="0"/>
                </a:lnTo>
                <a:lnTo>
                  <a:pt x="327" y="3"/>
                </a:lnTo>
                <a:lnTo>
                  <a:pt x="362" y="12"/>
                </a:lnTo>
                <a:lnTo>
                  <a:pt x="397" y="27"/>
                </a:lnTo>
                <a:lnTo>
                  <a:pt x="395" y="32"/>
                </a:lnTo>
                <a:lnTo>
                  <a:pt x="389" y="41"/>
                </a:lnTo>
                <a:lnTo>
                  <a:pt x="378" y="56"/>
                </a:lnTo>
                <a:lnTo>
                  <a:pt x="364" y="73"/>
                </a:lnTo>
                <a:lnTo>
                  <a:pt x="345" y="95"/>
                </a:lnTo>
                <a:lnTo>
                  <a:pt x="326" y="117"/>
                </a:lnTo>
                <a:lnTo>
                  <a:pt x="301" y="143"/>
                </a:lnTo>
                <a:lnTo>
                  <a:pt x="276" y="168"/>
                </a:lnTo>
                <a:lnTo>
                  <a:pt x="247" y="194"/>
                </a:lnTo>
                <a:lnTo>
                  <a:pt x="218" y="219"/>
                </a:lnTo>
                <a:lnTo>
                  <a:pt x="187" y="243"/>
                </a:lnTo>
                <a:lnTo>
                  <a:pt x="154" y="265"/>
                </a:lnTo>
                <a:lnTo>
                  <a:pt x="123" y="284"/>
                </a:lnTo>
                <a:lnTo>
                  <a:pt x="91" y="301"/>
                </a:lnTo>
                <a:lnTo>
                  <a:pt x="58" y="313"/>
                </a:lnTo>
                <a:lnTo>
                  <a:pt x="25" y="320"/>
                </a:lnTo>
                <a:lnTo>
                  <a:pt x="23" y="318"/>
                </a:lnTo>
                <a:lnTo>
                  <a:pt x="18" y="316"/>
                </a:lnTo>
                <a:lnTo>
                  <a:pt x="12" y="311"/>
                </a:lnTo>
                <a:lnTo>
                  <a:pt x="8" y="304"/>
                </a:lnTo>
                <a:close/>
              </a:path>
            </a:pathLst>
          </a:custGeom>
          <a:solidFill>
            <a:srgbClr val="3FF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9" name="Freeform 20"/>
          <p:cNvSpPr>
            <a:spLocks/>
          </p:cNvSpPr>
          <p:nvPr/>
        </p:nvSpPr>
        <p:spPr bwMode="auto">
          <a:xfrm>
            <a:off x="6500813" y="3643313"/>
            <a:ext cx="344487" cy="277812"/>
          </a:xfrm>
          <a:custGeom>
            <a:avLst/>
            <a:gdLst>
              <a:gd name="T0" fmla="*/ 8 w 397"/>
              <a:gd name="T1" fmla="*/ 304 h 320"/>
              <a:gd name="T2" fmla="*/ 0 w 397"/>
              <a:gd name="T3" fmla="*/ 269 h 320"/>
              <a:gd name="T4" fmla="*/ 0 w 397"/>
              <a:gd name="T5" fmla="*/ 233 h 320"/>
              <a:gd name="T6" fmla="*/ 8 w 397"/>
              <a:gd name="T7" fmla="*/ 197 h 320"/>
              <a:gd name="T8" fmla="*/ 21 w 397"/>
              <a:gd name="T9" fmla="*/ 163 h 320"/>
              <a:gd name="T10" fmla="*/ 41 w 397"/>
              <a:gd name="T11" fmla="*/ 131 h 320"/>
              <a:gd name="T12" fmla="*/ 66 w 397"/>
              <a:gd name="T13" fmla="*/ 100 h 320"/>
              <a:gd name="T14" fmla="*/ 91 w 397"/>
              <a:gd name="T15" fmla="*/ 75 h 320"/>
              <a:gd name="T16" fmla="*/ 120 w 397"/>
              <a:gd name="T17" fmla="*/ 53 h 320"/>
              <a:gd name="T18" fmla="*/ 150 w 397"/>
              <a:gd name="T19" fmla="*/ 34 h 320"/>
              <a:gd name="T20" fmla="*/ 183 w 397"/>
              <a:gd name="T21" fmla="*/ 19 h 320"/>
              <a:gd name="T22" fmla="*/ 218 w 397"/>
              <a:gd name="T23" fmla="*/ 8 h 320"/>
              <a:gd name="T24" fmla="*/ 254 w 397"/>
              <a:gd name="T25" fmla="*/ 2 h 320"/>
              <a:gd name="T26" fmla="*/ 291 w 397"/>
              <a:gd name="T27" fmla="*/ 0 h 320"/>
              <a:gd name="T28" fmla="*/ 327 w 397"/>
              <a:gd name="T29" fmla="*/ 3 h 320"/>
              <a:gd name="T30" fmla="*/ 362 w 397"/>
              <a:gd name="T31" fmla="*/ 12 h 320"/>
              <a:gd name="T32" fmla="*/ 397 w 397"/>
              <a:gd name="T33" fmla="*/ 27 h 320"/>
              <a:gd name="T34" fmla="*/ 395 w 397"/>
              <a:gd name="T35" fmla="*/ 32 h 320"/>
              <a:gd name="T36" fmla="*/ 389 w 397"/>
              <a:gd name="T37" fmla="*/ 41 h 320"/>
              <a:gd name="T38" fmla="*/ 378 w 397"/>
              <a:gd name="T39" fmla="*/ 56 h 320"/>
              <a:gd name="T40" fmla="*/ 364 w 397"/>
              <a:gd name="T41" fmla="*/ 73 h 320"/>
              <a:gd name="T42" fmla="*/ 345 w 397"/>
              <a:gd name="T43" fmla="*/ 95 h 320"/>
              <a:gd name="T44" fmla="*/ 326 w 397"/>
              <a:gd name="T45" fmla="*/ 117 h 320"/>
              <a:gd name="T46" fmla="*/ 301 w 397"/>
              <a:gd name="T47" fmla="*/ 143 h 320"/>
              <a:gd name="T48" fmla="*/ 276 w 397"/>
              <a:gd name="T49" fmla="*/ 168 h 320"/>
              <a:gd name="T50" fmla="*/ 247 w 397"/>
              <a:gd name="T51" fmla="*/ 194 h 320"/>
              <a:gd name="T52" fmla="*/ 218 w 397"/>
              <a:gd name="T53" fmla="*/ 219 h 320"/>
              <a:gd name="T54" fmla="*/ 187 w 397"/>
              <a:gd name="T55" fmla="*/ 243 h 320"/>
              <a:gd name="T56" fmla="*/ 154 w 397"/>
              <a:gd name="T57" fmla="*/ 265 h 320"/>
              <a:gd name="T58" fmla="*/ 123 w 397"/>
              <a:gd name="T59" fmla="*/ 284 h 320"/>
              <a:gd name="T60" fmla="*/ 91 w 397"/>
              <a:gd name="T61" fmla="*/ 301 h 320"/>
              <a:gd name="T62" fmla="*/ 58 w 397"/>
              <a:gd name="T63" fmla="*/ 313 h 320"/>
              <a:gd name="T64" fmla="*/ 25 w 397"/>
              <a:gd name="T65" fmla="*/ 320 h 320"/>
              <a:gd name="T66" fmla="*/ 23 w 397"/>
              <a:gd name="T67" fmla="*/ 318 h 320"/>
              <a:gd name="T68" fmla="*/ 18 w 397"/>
              <a:gd name="T69" fmla="*/ 316 h 320"/>
              <a:gd name="T70" fmla="*/ 12 w 397"/>
              <a:gd name="T71" fmla="*/ 311 h 320"/>
              <a:gd name="T72" fmla="*/ 8 w 397"/>
              <a:gd name="T73" fmla="*/ 304 h 32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7"/>
              <a:gd name="T112" fmla="*/ 0 h 320"/>
              <a:gd name="T113" fmla="*/ 397 w 397"/>
              <a:gd name="T114" fmla="*/ 320 h 32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7" h="320">
                <a:moveTo>
                  <a:pt x="8" y="304"/>
                </a:moveTo>
                <a:lnTo>
                  <a:pt x="0" y="269"/>
                </a:lnTo>
                <a:lnTo>
                  <a:pt x="0" y="233"/>
                </a:lnTo>
                <a:lnTo>
                  <a:pt x="8" y="197"/>
                </a:lnTo>
                <a:lnTo>
                  <a:pt x="21" y="163"/>
                </a:lnTo>
                <a:lnTo>
                  <a:pt x="41" y="131"/>
                </a:lnTo>
                <a:lnTo>
                  <a:pt x="66" y="100"/>
                </a:lnTo>
                <a:lnTo>
                  <a:pt x="91" y="75"/>
                </a:lnTo>
                <a:lnTo>
                  <a:pt x="120" y="53"/>
                </a:lnTo>
                <a:lnTo>
                  <a:pt x="150" y="34"/>
                </a:lnTo>
                <a:lnTo>
                  <a:pt x="183" y="19"/>
                </a:lnTo>
                <a:lnTo>
                  <a:pt x="218" y="8"/>
                </a:lnTo>
                <a:lnTo>
                  <a:pt x="254" y="2"/>
                </a:lnTo>
                <a:lnTo>
                  <a:pt x="291" y="0"/>
                </a:lnTo>
                <a:lnTo>
                  <a:pt x="327" y="3"/>
                </a:lnTo>
                <a:lnTo>
                  <a:pt x="362" y="12"/>
                </a:lnTo>
                <a:lnTo>
                  <a:pt x="397" y="27"/>
                </a:lnTo>
                <a:lnTo>
                  <a:pt x="395" y="32"/>
                </a:lnTo>
                <a:lnTo>
                  <a:pt x="389" y="41"/>
                </a:lnTo>
                <a:lnTo>
                  <a:pt x="378" y="56"/>
                </a:lnTo>
                <a:lnTo>
                  <a:pt x="364" y="73"/>
                </a:lnTo>
                <a:lnTo>
                  <a:pt x="345" y="95"/>
                </a:lnTo>
                <a:lnTo>
                  <a:pt x="326" y="117"/>
                </a:lnTo>
                <a:lnTo>
                  <a:pt x="301" y="143"/>
                </a:lnTo>
                <a:lnTo>
                  <a:pt x="276" y="168"/>
                </a:lnTo>
                <a:lnTo>
                  <a:pt x="247" y="194"/>
                </a:lnTo>
                <a:lnTo>
                  <a:pt x="218" y="219"/>
                </a:lnTo>
                <a:lnTo>
                  <a:pt x="187" y="243"/>
                </a:lnTo>
                <a:lnTo>
                  <a:pt x="154" y="265"/>
                </a:lnTo>
                <a:lnTo>
                  <a:pt x="123" y="284"/>
                </a:lnTo>
                <a:lnTo>
                  <a:pt x="91" y="301"/>
                </a:lnTo>
                <a:lnTo>
                  <a:pt x="58" y="313"/>
                </a:lnTo>
                <a:lnTo>
                  <a:pt x="25" y="320"/>
                </a:lnTo>
                <a:lnTo>
                  <a:pt x="23" y="318"/>
                </a:lnTo>
                <a:lnTo>
                  <a:pt x="18" y="316"/>
                </a:lnTo>
                <a:lnTo>
                  <a:pt x="12" y="311"/>
                </a:lnTo>
                <a:lnTo>
                  <a:pt x="8" y="304"/>
                </a:lnTo>
                <a:close/>
              </a:path>
            </a:pathLst>
          </a:custGeom>
          <a:solidFill>
            <a:srgbClr val="3FF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0" name="Freeform 20"/>
          <p:cNvSpPr>
            <a:spLocks/>
          </p:cNvSpPr>
          <p:nvPr/>
        </p:nvSpPr>
        <p:spPr bwMode="auto">
          <a:xfrm>
            <a:off x="6286500" y="3143250"/>
            <a:ext cx="344488" cy="277813"/>
          </a:xfrm>
          <a:custGeom>
            <a:avLst/>
            <a:gdLst>
              <a:gd name="T0" fmla="*/ 8 w 397"/>
              <a:gd name="T1" fmla="*/ 304 h 320"/>
              <a:gd name="T2" fmla="*/ 0 w 397"/>
              <a:gd name="T3" fmla="*/ 269 h 320"/>
              <a:gd name="T4" fmla="*/ 0 w 397"/>
              <a:gd name="T5" fmla="*/ 233 h 320"/>
              <a:gd name="T6" fmla="*/ 8 w 397"/>
              <a:gd name="T7" fmla="*/ 197 h 320"/>
              <a:gd name="T8" fmla="*/ 21 w 397"/>
              <a:gd name="T9" fmla="*/ 163 h 320"/>
              <a:gd name="T10" fmla="*/ 41 w 397"/>
              <a:gd name="T11" fmla="*/ 131 h 320"/>
              <a:gd name="T12" fmla="*/ 66 w 397"/>
              <a:gd name="T13" fmla="*/ 100 h 320"/>
              <a:gd name="T14" fmla="*/ 91 w 397"/>
              <a:gd name="T15" fmla="*/ 75 h 320"/>
              <a:gd name="T16" fmla="*/ 120 w 397"/>
              <a:gd name="T17" fmla="*/ 53 h 320"/>
              <a:gd name="T18" fmla="*/ 150 w 397"/>
              <a:gd name="T19" fmla="*/ 34 h 320"/>
              <a:gd name="T20" fmla="*/ 183 w 397"/>
              <a:gd name="T21" fmla="*/ 19 h 320"/>
              <a:gd name="T22" fmla="*/ 218 w 397"/>
              <a:gd name="T23" fmla="*/ 8 h 320"/>
              <a:gd name="T24" fmla="*/ 254 w 397"/>
              <a:gd name="T25" fmla="*/ 2 h 320"/>
              <a:gd name="T26" fmla="*/ 291 w 397"/>
              <a:gd name="T27" fmla="*/ 0 h 320"/>
              <a:gd name="T28" fmla="*/ 327 w 397"/>
              <a:gd name="T29" fmla="*/ 3 h 320"/>
              <a:gd name="T30" fmla="*/ 362 w 397"/>
              <a:gd name="T31" fmla="*/ 12 h 320"/>
              <a:gd name="T32" fmla="*/ 397 w 397"/>
              <a:gd name="T33" fmla="*/ 27 h 320"/>
              <a:gd name="T34" fmla="*/ 395 w 397"/>
              <a:gd name="T35" fmla="*/ 32 h 320"/>
              <a:gd name="T36" fmla="*/ 389 w 397"/>
              <a:gd name="T37" fmla="*/ 41 h 320"/>
              <a:gd name="T38" fmla="*/ 378 w 397"/>
              <a:gd name="T39" fmla="*/ 56 h 320"/>
              <a:gd name="T40" fmla="*/ 364 w 397"/>
              <a:gd name="T41" fmla="*/ 73 h 320"/>
              <a:gd name="T42" fmla="*/ 345 w 397"/>
              <a:gd name="T43" fmla="*/ 95 h 320"/>
              <a:gd name="T44" fmla="*/ 326 w 397"/>
              <a:gd name="T45" fmla="*/ 117 h 320"/>
              <a:gd name="T46" fmla="*/ 301 w 397"/>
              <a:gd name="T47" fmla="*/ 143 h 320"/>
              <a:gd name="T48" fmla="*/ 276 w 397"/>
              <a:gd name="T49" fmla="*/ 168 h 320"/>
              <a:gd name="T50" fmla="*/ 247 w 397"/>
              <a:gd name="T51" fmla="*/ 194 h 320"/>
              <a:gd name="T52" fmla="*/ 218 w 397"/>
              <a:gd name="T53" fmla="*/ 219 h 320"/>
              <a:gd name="T54" fmla="*/ 187 w 397"/>
              <a:gd name="T55" fmla="*/ 243 h 320"/>
              <a:gd name="T56" fmla="*/ 154 w 397"/>
              <a:gd name="T57" fmla="*/ 265 h 320"/>
              <a:gd name="T58" fmla="*/ 123 w 397"/>
              <a:gd name="T59" fmla="*/ 284 h 320"/>
              <a:gd name="T60" fmla="*/ 91 w 397"/>
              <a:gd name="T61" fmla="*/ 301 h 320"/>
              <a:gd name="T62" fmla="*/ 58 w 397"/>
              <a:gd name="T63" fmla="*/ 313 h 320"/>
              <a:gd name="T64" fmla="*/ 25 w 397"/>
              <a:gd name="T65" fmla="*/ 320 h 320"/>
              <a:gd name="T66" fmla="*/ 23 w 397"/>
              <a:gd name="T67" fmla="*/ 318 h 320"/>
              <a:gd name="T68" fmla="*/ 18 w 397"/>
              <a:gd name="T69" fmla="*/ 316 h 320"/>
              <a:gd name="T70" fmla="*/ 12 w 397"/>
              <a:gd name="T71" fmla="*/ 311 h 320"/>
              <a:gd name="T72" fmla="*/ 8 w 397"/>
              <a:gd name="T73" fmla="*/ 304 h 32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7"/>
              <a:gd name="T112" fmla="*/ 0 h 320"/>
              <a:gd name="T113" fmla="*/ 397 w 397"/>
              <a:gd name="T114" fmla="*/ 320 h 32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7" h="320">
                <a:moveTo>
                  <a:pt x="8" y="304"/>
                </a:moveTo>
                <a:lnTo>
                  <a:pt x="0" y="269"/>
                </a:lnTo>
                <a:lnTo>
                  <a:pt x="0" y="233"/>
                </a:lnTo>
                <a:lnTo>
                  <a:pt x="8" y="197"/>
                </a:lnTo>
                <a:lnTo>
                  <a:pt x="21" y="163"/>
                </a:lnTo>
                <a:lnTo>
                  <a:pt x="41" y="131"/>
                </a:lnTo>
                <a:lnTo>
                  <a:pt x="66" y="100"/>
                </a:lnTo>
                <a:lnTo>
                  <a:pt x="91" y="75"/>
                </a:lnTo>
                <a:lnTo>
                  <a:pt x="120" y="53"/>
                </a:lnTo>
                <a:lnTo>
                  <a:pt x="150" y="34"/>
                </a:lnTo>
                <a:lnTo>
                  <a:pt x="183" y="19"/>
                </a:lnTo>
                <a:lnTo>
                  <a:pt x="218" y="8"/>
                </a:lnTo>
                <a:lnTo>
                  <a:pt x="254" y="2"/>
                </a:lnTo>
                <a:lnTo>
                  <a:pt x="291" y="0"/>
                </a:lnTo>
                <a:lnTo>
                  <a:pt x="327" y="3"/>
                </a:lnTo>
                <a:lnTo>
                  <a:pt x="362" y="12"/>
                </a:lnTo>
                <a:lnTo>
                  <a:pt x="397" y="27"/>
                </a:lnTo>
                <a:lnTo>
                  <a:pt x="395" y="32"/>
                </a:lnTo>
                <a:lnTo>
                  <a:pt x="389" y="41"/>
                </a:lnTo>
                <a:lnTo>
                  <a:pt x="378" y="56"/>
                </a:lnTo>
                <a:lnTo>
                  <a:pt x="364" y="73"/>
                </a:lnTo>
                <a:lnTo>
                  <a:pt x="345" y="95"/>
                </a:lnTo>
                <a:lnTo>
                  <a:pt x="326" y="117"/>
                </a:lnTo>
                <a:lnTo>
                  <a:pt x="301" y="143"/>
                </a:lnTo>
                <a:lnTo>
                  <a:pt x="276" y="168"/>
                </a:lnTo>
                <a:lnTo>
                  <a:pt x="247" y="194"/>
                </a:lnTo>
                <a:lnTo>
                  <a:pt x="218" y="219"/>
                </a:lnTo>
                <a:lnTo>
                  <a:pt x="187" y="243"/>
                </a:lnTo>
                <a:lnTo>
                  <a:pt x="154" y="265"/>
                </a:lnTo>
                <a:lnTo>
                  <a:pt x="123" y="284"/>
                </a:lnTo>
                <a:lnTo>
                  <a:pt x="91" y="301"/>
                </a:lnTo>
                <a:lnTo>
                  <a:pt x="58" y="313"/>
                </a:lnTo>
                <a:lnTo>
                  <a:pt x="25" y="320"/>
                </a:lnTo>
                <a:lnTo>
                  <a:pt x="23" y="318"/>
                </a:lnTo>
                <a:lnTo>
                  <a:pt x="18" y="316"/>
                </a:lnTo>
                <a:lnTo>
                  <a:pt x="12" y="311"/>
                </a:lnTo>
                <a:lnTo>
                  <a:pt x="8" y="304"/>
                </a:lnTo>
                <a:close/>
              </a:path>
            </a:pathLst>
          </a:custGeom>
          <a:solidFill>
            <a:srgbClr val="3FF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1" name="Freeform 20"/>
          <p:cNvSpPr>
            <a:spLocks/>
          </p:cNvSpPr>
          <p:nvPr/>
        </p:nvSpPr>
        <p:spPr bwMode="auto">
          <a:xfrm>
            <a:off x="4929188" y="3857625"/>
            <a:ext cx="344487" cy="277813"/>
          </a:xfrm>
          <a:custGeom>
            <a:avLst/>
            <a:gdLst>
              <a:gd name="T0" fmla="*/ 8 w 397"/>
              <a:gd name="T1" fmla="*/ 304 h 320"/>
              <a:gd name="T2" fmla="*/ 0 w 397"/>
              <a:gd name="T3" fmla="*/ 269 h 320"/>
              <a:gd name="T4" fmla="*/ 0 w 397"/>
              <a:gd name="T5" fmla="*/ 233 h 320"/>
              <a:gd name="T6" fmla="*/ 8 w 397"/>
              <a:gd name="T7" fmla="*/ 197 h 320"/>
              <a:gd name="T8" fmla="*/ 21 w 397"/>
              <a:gd name="T9" fmla="*/ 163 h 320"/>
              <a:gd name="T10" fmla="*/ 41 w 397"/>
              <a:gd name="T11" fmla="*/ 131 h 320"/>
              <a:gd name="T12" fmla="*/ 66 w 397"/>
              <a:gd name="T13" fmla="*/ 100 h 320"/>
              <a:gd name="T14" fmla="*/ 91 w 397"/>
              <a:gd name="T15" fmla="*/ 75 h 320"/>
              <a:gd name="T16" fmla="*/ 120 w 397"/>
              <a:gd name="T17" fmla="*/ 53 h 320"/>
              <a:gd name="T18" fmla="*/ 150 w 397"/>
              <a:gd name="T19" fmla="*/ 34 h 320"/>
              <a:gd name="T20" fmla="*/ 183 w 397"/>
              <a:gd name="T21" fmla="*/ 19 h 320"/>
              <a:gd name="T22" fmla="*/ 218 w 397"/>
              <a:gd name="T23" fmla="*/ 8 h 320"/>
              <a:gd name="T24" fmla="*/ 254 w 397"/>
              <a:gd name="T25" fmla="*/ 2 h 320"/>
              <a:gd name="T26" fmla="*/ 291 w 397"/>
              <a:gd name="T27" fmla="*/ 0 h 320"/>
              <a:gd name="T28" fmla="*/ 327 w 397"/>
              <a:gd name="T29" fmla="*/ 3 h 320"/>
              <a:gd name="T30" fmla="*/ 362 w 397"/>
              <a:gd name="T31" fmla="*/ 12 h 320"/>
              <a:gd name="T32" fmla="*/ 397 w 397"/>
              <a:gd name="T33" fmla="*/ 27 h 320"/>
              <a:gd name="T34" fmla="*/ 395 w 397"/>
              <a:gd name="T35" fmla="*/ 32 h 320"/>
              <a:gd name="T36" fmla="*/ 389 w 397"/>
              <a:gd name="T37" fmla="*/ 41 h 320"/>
              <a:gd name="T38" fmla="*/ 378 w 397"/>
              <a:gd name="T39" fmla="*/ 56 h 320"/>
              <a:gd name="T40" fmla="*/ 364 w 397"/>
              <a:gd name="T41" fmla="*/ 73 h 320"/>
              <a:gd name="T42" fmla="*/ 345 w 397"/>
              <a:gd name="T43" fmla="*/ 95 h 320"/>
              <a:gd name="T44" fmla="*/ 326 w 397"/>
              <a:gd name="T45" fmla="*/ 117 h 320"/>
              <a:gd name="T46" fmla="*/ 301 w 397"/>
              <a:gd name="T47" fmla="*/ 143 h 320"/>
              <a:gd name="T48" fmla="*/ 276 w 397"/>
              <a:gd name="T49" fmla="*/ 168 h 320"/>
              <a:gd name="T50" fmla="*/ 247 w 397"/>
              <a:gd name="T51" fmla="*/ 194 h 320"/>
              <a:gd name="T52" fmla="*/ 218 w 397"/>
              <a:gd name="T53" fmla="*/ 219 h 320"/>
              <a:gd name="T54" fmla="*/ 187 w 397"/>
              <a:gd name="T55" fmla="*/ 243 h 320"/>
              <a:gd name="T56" fmla="*/ 154 w 397"/>
              <a:gd name="T57" fmla="*/ 265 h 320"/>
              <a:gd name="T58" fmla="*/ 123 w 397"/>
              <a:gd name="T59" fmla="*/ 284 h 320"/>
              <a:gd name="T60" fmla="*/ 91 w 397"/>
              <a:gd name="T61" fmla="*/ 301 h 320"/>
              <a:gd name="T62" fmla="*/ 58 w 397"/>
              <a:gd name="T63" fmla="*/ 313 h 320"/>
              <a:gd name="T64" fmla="*/ 25 w 397"/>
              <a:gd name="T65" fmla="*/ 320 h 320"/>
              <a:gd name="T66" fmla="*/ 23 w 397"/>
              <a:gd name="T67" fmla="*/ 318 h 320"/>
              <a:gd name="T68" fmla="*/ 18 w 397"/>
              <a:gd name="T69" fmla="*/ 316 h 320"/>
              <a:gd name="T70" fmla="*/ 12 w 397"/>
              <a:gd name="T71" fmla="*/ 311 h 320"/>
              <a:gd name="T72" fmla="*/ 8 w 397"/>
              <a:gd name="T73" fmla="*/ 304 h 32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7"/>
              <a:gd name="T112" fmla="*/ 0 h 320"/>
              <a:gd name="T113" fmla="*/ 397 w 397"/>
              <a:gd name="T114" fmla="*/ 320 h 32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7" h="320">
                <a:moveTo>
                  <a:pt x="8" y="304"/>
                </a:moveTo>
                <a:lnTo>
                  <a:pt x="0" y="269"/>
                </a:lnTo>
                <a:lnTo>
                  <a:pt x="0" y="233"/>
                </a:lnTo>
                <a:lnTo>
                  <a:pt x="8" y="197"/>
                </a:lnTo>
                <a:lnTo>
                  <a:pt x="21" y="163"/>
                </a:lnTo>
                <a:lnTo>
                  <a:pt x="41" y="131"/>
                </a:lnTo>
                <a:lnTo>
                  <a:pt x="66" y="100"/>
                </a:lnTo>
                <a:lnTo>
                  <a:pt x="91" y="75"/>
                </a:lnTo>
                <a:lnTo>
                  <a:pt x="120" y="53"/>
                </a:lnTo>
                <a:lnTo>
                  <a:pt x="150" y="34"/>
                </a:lnTo>
                <a:lnTo>
                  <a:pt x="183" y="19"/>
                </a:lnTo>
                <a:lnTo>
                  <a:pt x="218" y="8"/>
                </a:lnTo>
                <a:lnTo>
                  <a:pt x="254" y="2"/>
                </a:lnTo>
                <a:lnTo>
                  <a:pt x="291" y="0"/>
                </a:lnTo>
                <a:lnTo>
                  <a:pt x="327" y="3"/>
                </a:lnTo>
                <a:lnTo>
                  <a:pt x="362" y="12"/>
                </a:lnTo>
                <a:lnTo>
                  <a:pt x="397" y="27"/>
                </a:lnTo>
                <a:lnTo>
                  <a:pt x="395" y="32"/>
                </a:lnTo>
                <a:lnTo>
                  <a:pt x="389" y="41"/>
                </a:lnTo>
                <a:lnTo>
                  <a:pt x="378" y="56"/>
                </a:lnTo>
                <a:lnTo>
                  <a:pt x="364" y="73"/>
                </a:lnTo>
                <a:lnTo>
                  <a:pt x="345" y="95"/>
                </a:lnTo>
                <a:lnTo>
                  <a:pt x="326" y="117"/>
                </a:lnTo>
                <a:lnTo>
                  <a:pt x="301" y="143"/>
                </a:lnTo>
                <a:lnTo>
                  <a:pt x="276" y="168"/>
                </a:lnTo>
                <a:lnTo>
                  <a:pt x="247" y="194"/>
                </a:lnTo>
                <a:lnTo>
                  <a:pt x="218" y="219"/>
                </a:lnTo>
                <a:lnTo>
                  <a:pt x="187" y="243"/>
                </a:lnTo>
                <a:lnTo>
                  <a:pt x="154" y="265"/>
                </a:lnTo>
                <a:lnTo>
                  <a:pt x="123" y="284"/>
                </a:lnTo>
                <a:lnTo>
                  <a:pt x="91" y="301"/>
                </a:lnTo>
                <a:lnTo>
                  <a:pt x="58" y="313"/>
                </a:lnTo>
                <a:lnTo>
                  <a:pt x="25" y="320"/>
                </a:lnTo>
                <a:lnTo>
                  <a:pt x="23" y="318"/>
                </a:lnTo>
                <a:lnTo>
                  <a:pt x="18" y="316"/>
                </a:lnTo>
                <a:lnTo>
                  <a:pt x="12" y="311"/>
                </a:lnTo>
                <a:lnTo>
                  <a:pt x="8" y="304"/>
                </a:lnTo>
                <a:close/>
              </a:path>
            </a:pathLst>
          </a:custGeom>
          <a:solidFill>
            <a:srgbClr val="3FF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2" name="Freeform 20"/>
          <p:cNvSpPr>
            <a:spLocks/>
          </p:cNvSpPr>
          <p:nvPr/>
        </p:nvSpPr>
        <p:spPr bwMode="auto">
          <a:xfrm>
            <a:off x="6173788" y="4386263"/>
            <a:ext cx="344487" cy="277812"/>
          </a:xfrm>
          <a:custGeom>
            <a:avLst/>
            <a:gdLst>
              <a:gd name="T0" fmla="*/ 8 w 397"/>
              <a:gd name="T1" fmla="*/ 304 h 320"/>
              <a:gd name="T2" fmla="*/ 0 w 397"/>
              <a:gd name="T3" fmla="*/ 269 h 320"/>
              <a:gd name="T4" fmla="*/ 0 w 397"/>
              <a:gd name="T5" fmla="*/ 233 h 320"/>
              <a:gd name="T6" fmla="*/ 8 w 397"/>
              <a:gd name="T7" fmla="*/ 197 h 320"/>
              <a:gd name="T8" fmla="*/ 21 w 397"/>
              <a:gd name="T9" fmla="*/ 163 h 320"/>
              <a:gd name="T10" fmla="*/ 41 w 397"/>
              <a:gd name="T11" fmla="*/ 131 h 320"/>
              <a:gd name="T12" fmla="*/ 66 w 397"/>
              <a:gd name="T13" fmla="*/ 100 h 320"/>
              <a:gd name="T14" fmla="*/ 91 w 397"/>
              <a:gd name="T15" fmla="*/ 75 h 320"/>
              <a:gd name="T16" fmla="*/ 120 w 397"/>
              <a:gd name="T17" fmla="*/ 53 h 320"/>
              <a:gd name="T18" fmla="*/ 150 w 397"/>
              <a:gd name="T19" fmla="*/ 34 h 320"/>
              <a:gd name="T20" fmla="*/ 183 w 397"/>
              <a:gd name="T21" fmla="*/ 19 h 320"/>
              <a:gd name="T22" fmla="*/ 218 w 397"/>
              <a:gd name="T23" fmla="*/ 8 h 320"/>
              <a:gd name="T24" fmla="*/ 254 w 397"/>
              <a:gd name="T25" fmla="*/ 2 h 320"/>
              <a:gd name="T26" fmla="*/ 291 w 397"/>
              <a:gd name="T27" fmla="*/ 0 h 320"/>
              <a:gd name="T28" fmla="*/ 327 w 397"/>
              <a:gd name="T29" fmla="*/ 3 h 320"/>
              <a:gd name="T30" fmla="*/ 362 w 397"/>
              <a:gd name="T31" fmla="*/ 12 h 320"/>
              <a:gd name="T32" fmla="*/ 397 w 397"/>
              <a:gd name="T33" fmla="*/ 27 h 320"/>
              <a:gd name="T34" fmla="*/ 395 w 397"/>
              <a:gd name="T35" fmla="*/ 32 h 320"/>
              <a:gd name="T36" fmla="*/ 389 w 397"/>
              <a:gd name="T37" fmla="*/ 41 h 320"/>
              <a:gd name="T38" fmla="*/ 378 w 397"/>
              <a:gd name="T39" fmla="*/ 56 h 320"/>
              <a:gd name="T40" fmla="*/ 364 w 397"/>
              <a:gd name="T41" fmla="*/ 73 h 320"/>
              <a:gd name="T42" fmla="*/ 345 w 397"/>
              <a:gd name="T43" fmla="*/ 95 h 320"/>
              <a:gd name="T44" fmla="*/ 326 w 397"/>
              <a:gd name="T45" fmla="*/ 117 h 320"/>
              <a:gd name="T46" fmla="*/ 301 w 397"/>
              <a:gd name="T47" fmla="*/ 143 h 320"/>
              <a:gd name="T48" fmla="*/ 276 w 397"/>
              <a:gd name="T49" fmla="*/ 168 h 320"/>
              <a:gd name="T50" fmla="*/ 247 w 397"/>
              <a:gd name="T51" fmla="*/ 194 h 320"/>
              <a:gd name="T52" fmla="*/ 218 w 397"/>
              <a:gd name="T53" fmla="*/ 219 h 320"/>
              <a:gd name="T54" fmla="*/ 187 w 397"/>
              <a:gd name="T55" fmla="*/ 243 h 320"/>
              <a:gd name="T56" fmla="*/ 154 w 397"/>
              <a:gd name="T57" fmla="*/ 265 h 320"/>
              <a:gd name="T58" fmla="*/ 123 w 397"/>
              <a:gd name="T59" fmla="*/ 284 h 320"/>
              <a:gd name="T60" fmla="*/ 91 w 397"/>
              <a:gd name="T61" fmla="*/ 301 h 320"/>
              <a:gd name="T62" fmla="*/ 58 w 397"/>
              <a:gd name="T63" fmla="*/ 313 h 320"/>
              <a:gd name="T64" fmla="*/ 25 w 397"/>
              <a:gd name="T65" fmla="*/ 320 h 320"/>
              <a:gd name="T66" fmla="*/ 23 w 397"/>
              <a:gd name="T67" fmla="*/ 318 h 320"/>
              <a:gd name="T68" fmla="*/ 18 w 397"/>
              <a:gd name="T69" fmla="*/ 316 h 320"/>
              <a:gd name="T70" fmla="*/ 12 w 397"/>
              <a:gd name="T71" fmla="*/ 311 h 320"/>
              <a:gd name="T72" fmla="*/ 8 w 397"/>
              <a:gd name="T73" fmla="*/ 304 h 32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7"/>
              <a:gd name="T112" fmla="*/ 0 h 320"/>
              <a:gd name="T113" fmla="*/ 397 w 397"/>
              <a:gd name="T114" fmla="*/ 320 h 32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7" h="320">
                <a:moveTo>
                  <a:pt x="8" y="304"/>
                </a:moveTo>
                <a:lnTo>
                  <a:pt x="0" y="269"/>
                </a:lnTo>
                <a:lnTo>
                  <a:pt x="0" y="233"/>
                </a:lnTo>
                <a:lnTo>
                  <a:pt x="8" y="197"/>
                </a:lnTo>
                <a:lnTo>
                  <a:pt x="21" y="163"/>
                </a:lnTo>
                <a:lnTo>
                  <a:pt x="41" y="131"/>
                </a:lnTo>
                <a:lnTo>
                  <a:pt x="66" y="100"/>
                </a:lnTo>
                <a:lnTo>
                  <a:pt x="91" y="75"/>
                </a:lnTo>
                <a:lnTo>
                  <a:pt x="120" y="53"/>
                </a:lnTo>
                <a:lnTo>
                  <a:pt x="150" y="34"/>
                </a:lnTo>
                <a:lnTo>
                  <a:pt x="183" y="19"/>
                </a:lnTo>
                <a:lnTo>
                  <a:pt x="218" y="8"/>
                </a:lnTo>
                <a:lnTo>
                  <a:pt x="254" y="2"/>
                </a:lnTo>
                <a:lnTo>
                  <a:pt x="291" y="0"/>
                </a:lnTo>
                <a:lnTo>
                  <a:pt x="327" y="3"/>
                </a:lnTo>
                <a:lnTo>
                  <a:pt x="362" y="12"/>
                </a:lnTo>
                <a:lnTo>
                  <a:pt x="397" y="27"/>
                </a:lnTo>
                <a:lnTo>
                  <a:pt x="395" y="32"/>
                </a:lnTo>
                <a:lnTo>
                  <a:pt x="389" y="41"/>
                </a:lnTo>
                <a:lnTo>
                  <a:pt x="378" y="56"/>
                </a:lnTo>
                <a:lnTo>
                  <a:pt x="364" y="73"/>
                </a:lnTo>
                <a:lnTo>
                  <a:pt x="345" y="95"/>
                </a:lnTo>
                <a:lnTo>
                  <a:pt x="326" y="117"/>
                </a:lnTo>
                <a:lnTo>
                  <a:pt x="301" y="143"/>
                </a:lnTo>
                <a:lnTo>
                  <a:pt x="276" y="168"/>
                </a:lnTo>
                <a:lnTo>
                  <a:pt x="247" y="194"/>
                </a:lnTo>
                <a:lnTo>
                  <a:pt x="218" y="219"/>
                </a:lnTo>
                <a:lnTo>
                  <a:pt x="187" y="243"/>
                </a:lnTo>
                <a:lnTo>
                  <a:pt x="154" y="265"/>
                </a:lnTo>
                <a:lnTo>
                  <a:pt x="123" y="284"/>
                </a:lnTo>
                <a:lnTo>
                  <a:pt x="91" y="301"/>
                </a:lnTo>
                <a:lnTo>
                  <a:pt x="58" y="313"/>
                </a:lnTo>
                <a:lnTo>
                  <a:pt x="25" y="320"/>
                </a:lnTo>
                <a:lnTo>
                  <a:pt x="23" y="318"/>
                </a:lnTo>
                <a:lnTo>
                  <a:pt x="18" y="316"/>
                </a:lnTo>
                <a:lnTo>
                  <a:pt x="12" y="311"/>
                </a:lnTo>
                <a:lnTo>
                  <a:pt x="8" y="304"/>
                </a:lnTo>
                <a:close/>
              </a:path>
            </a:pathLst>
          </a:custGeom>
          <a:solidFill>
            <a:srgbClr val="3FF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3" name="Freeform 20"/>
          <p:cNvSpPr>
            <a:spLocks/>
          </p:cNvSpPr>
          <p:nvPr/>
        </p:nvSpPr>
        <p:spPr bwMode="auto">
          <a:xfrm>
            <a:off x="6500813" y="4214813"/>
            <a:ext cx="344487" cy="277812"/>
          </a:xfrm>
          <a:custGeom>
            <a:avLst/>
            <a:gdLst>
              <a:gd name="T0" fmla="*/ 8 w 397"/>
              <a:gd name="T1" fmla="*/ 304 h 320"/>
              <a:gd name="T2" fmla="*/ 0 w 397"/>
              <a:gd name="T3" fmla="*/ 269 h 320"/>
              <a:gd name="T4" fmla="*/ 0 w 397"/>
              <a:gd name="T5" fmla="*/ 233 h 320"/>
              <a:gd name="T6" fmla="*/ 8 w 397"/>
              <a:gd name="T7" fmla="*/ 197 h 320"/>
              <a:gd name="T8" fmla="*/ 21 w 397"/>
              <a:gd name="T9" fmla="*/ 163 h 320"/>
              <a:gd name="T10" fmla="*/ 41 w 397"/>
              <a:gd name="T11" fmla="*/ 131 h 320"/>
              <a:gd name="T12" fmla="*/ 66 w 397"/>
              <a:gd name="T13" fmla="*/ 100 h 320"/>
              <a:gd name="T14" fmla="*/ 91 w 397"/>
              <a:gd name="T15" fmla="*/ 75 h 320"/>
              <a:gd name="T16" fmla="*/ 120 w 397"/>
              <a:gd name="T17" fmla="*/ 53 h 320"/>
              <a:gd name="T18" fmla="*/ 150 w 397"/>
              <a:gd name="T19" fmla="*/ 34 h 320"/>
              <a:gd name="T20" fmla="*/ 183 w 397"/>
              <a:gd name="T21" fmla="*/ 19 h 320"/>
              <a:gd name="T22" fmla="*/ 218 w 397"/>
              <a:gd name="T23" fmla="*/ 8 h 320"/>
              <a:gd name="T24" fmla="*/ 254 w 397"/>
              <a:gd name="T25" fmla="*/ 2 h 320"/>
              <a:gd name="T26" fmla="*/ 291 w 397"/>
              <a:gd name="T27" fmla="*/ 0 h 320"/>
              <a:gd name="T28" fmla="*/ 327 w 397"/>
              <a:gd name="T29" fmla="*/ 3 h 320"/>
              <a:gd name="T30" fmla="*/ 362 w 397"/>
              <a:gd name="T31" fmla="*/ 12 h 320"/>
              <a:gd name="T32" fmla="*/ 397 w 397"/>
              <a:gd name="T33" fmla="*/ 27 h 320"/>
              <a:gd name="T34" fmla="*/ 395 w 397"/>
              <a:gd name="T35" fmla="*/ 32 h 320"/>
              <a:gd name="T36" fmla="*/ 389 w 397"/>
              <a:gd name="T37" fmla="*/ 41 h 320"/>
              <a:gd name="T38" fmla="*/ 378 w 397"/>
              <a:gd name="T39" fmla="*/ 56 h 320"/>
              <a:gd name="T40" fmla="*/ 364 w 397"/>
              <a:gd name="T41" fmla="*/ 73 h 320"/>
              <a:gd name="T42" fmla="*/ 345 w 397"/>
              <a:gd name="T43" fmla="*/ 95 h 320"/>
              <a:gd name="T44" fmla="*/ 326 w 397"/>
              <a:gd name="T45" fmla="*/ 117 h 320"/>
              <a:gd name="T46" fmla="*/ 301 w 397"/>
              <a:gd name="T47" fmla="*/ 143 h 320"/>
              <a:gd name="T48" fmla="*/ 276 w 397"/>
              <a:gd name="T49" fmla="*/ 168 h 320"/>
              <a:gd name="T50" fmla="*/ 247 w 397"/>
              <a:gd name="T51" fmla="*/ 194 h 320"/>
              <a:gd name="T52" fmla="*/ 218 w 397"/>
              <a:gd name="T53" fmla="*/ 219 h 320"/>
              <a:gd name="T54" fmla="*/ 187 w 397"/>
              <a:gd name="T55" fmla="*/ 243 h 320"/>
              <a:gd name="T56" fmla="*/ 154 w 397"/>
              <a:gd name="T57" fmla="*/ 265 h 320"/>
              <a:gd name="T58" fmla="*/ 123 w 397"/>
              <a:gd name="T59" fmla="*/ 284 h 320"/>
              <a:gd name="T60" fmla="*/ 91 w 397"/>
              <a:gd name="T61" fmla="*/ 301 h 320"/>
              <a:gd name="T62" fmla="*/ 58 w 397"/>
              <a:gd name="T63" fmla="*/ 313 h 320"/>
              <a:gd name="T64" fmla="*/ 25 w 397"/>
              <a:gd name="T65" fmla="*/ 320 h 320"/>
              <a:gd name="T66" fmla="*/ 23 w 397"/>
              <a:gd name="T67" fmla="*/ 318 h 320"/>
              <a:gd name="T68" fmla="*/ 18 w 397"/>
              <a:gd name="T69" fmla="*/ 316 h 320"/>
              <a:gd name="T70" fmla="*/ 12 w 397"/>
              <a:gd name="T71" fmla="*/ 311 h 320"/>
              <a:gd name="T72" fmla="*/ 8 w 397"/>
              <a:gd name="T73" fmla="*/ 304 h 32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7"/>
              <a:gd name="T112" fmla="*/ 0 h 320"/>
              <a:gd name="T113" fmla="*/ 397 w 397"/>
              <a:gd name="T114" fmla="*/ 320 h 32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7" h="320">
                <a:moveTo>
                  <a:pt x="8" y="304"/>
                </a:moveTo>
                <a:lnTo>
                  <a:pt x="0" y="269"/>
                </a:lnTo>
                <a:lnTo>
                  <a:pt x="0" y="233"/>
                </a:lnTo>
                <a:lnTo>
                  <a:pt x="8" y="197"/>
                </a:lnTo>
                <a:lnTo>
                  <a:pt x="21" y="163"/>
                </a:lnTo>
                <a:lnTo>
                  <a:pt x="41" y="131"/>
                </a:lnTo>
                <a:lnTo>
                  <a:pt x="66" y="100"/>
                </a:lnTo>
                <a:lnTo>
                  <a:pt x="91" y="75"/>
                </a:lnTo>
                <a:lnTo>
                  <a:pt x="120" y="53"/>
                </a:lnTo>
                <a:lnTo>
                  <a:pt x="150" y="34"/>
                </a:lnTo>
                <a:lnTo>
                  <a:pt x="183" y="19"/>
                </a:lnTo>
                <a:lnTo>
                  <a:pt x="218" y="8"/>
                </a:lnTo>
                <a:lnTo>
                  <a:pt x="254" y="2"/>
                </a:lnTo>
                <a:lnTo>
                  <a:pt x="291" y="0"/>
                </a:lnTo>
                <a:lnTo>
                  <a:pt x="327" y="3"/>
                </a:lnTo>
                <a:lnTo>
                  <a:pt x="362" y="12"/>
                </a:lnTo>
                <a:lnTo>
                  <a:pt x="397" y="27"/>
                </a:lnTo>
                <a:lnTo>
                  <a:pt x="395" y="32"/>
                </a:lnTo>
                <a:lnTo>
                  <a:pt x="389" y="41"/>
                </a:lnTo>
                <a:lnTo>
                  <a:pt x="378" y="56"/>
                </a:lnTo>
                <a:lnTo>
                  <a:pt x="364" y="73"/>
                </a:lnTo>
                <a:lnTo>
                  <a:pt x="345" y="95"/>
                </a:lnTo>
                <a:lnTo>
                  <a:pt x="326" y="117"/>
                </a:lnTo>
                <a:lnTo>
                  <a:pt x="301" y="143"/>
                </a:lnTo>
                <a:lnTo>
                  <a:pt x="276" y="168"/>
                </a:lnTo>
                <a:lnTo>
                  <a:pt x="247" y="194"/>
                </a:lnTo>
                <a:lnTo>
                  <a:pt x="218" y="219"/>
                </a:lnTo>
                <a:lnTo>
                  <a:pt x="187" y="243"/>
                </a:lnTo>
                <a:lnTo>
                  <a:pt x="154" y="265"/>
                </a:lnTo>
                <a:lnTo>
                  <a:pt x="123" y="284"/>
                </a:lnTo>
                <a:lnTo>
                  <a:pt x="91" y="301"/>
                </a:lnTo>
                <a:lnTo>
                  <a:pt x="58" y="313"/>
                </a:lnTo>
                <a:lnTo>
                  <a:pt x="25" y="320"/>
                </a:lnTo>
                <a:lnTo>
                  <a:pt x="23" y="318"/>
                </a:lnTo>
                <a:lnTo>
                  <a:pt x="18" y="316"/>
                </a:lnTo>
                <a:lnTo>
                  <a:pt x="12" y="311"/>
                </a:lnTo>
                <a:lnTo>
                  <a:pt x="8" y="304"/>
                </a:lnTo>
                <a:close/>
              </a:path>
            </a:pathLst>
          </a:custGeom>
          <a:solidFill>
            <a:srgbClr val="3FF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4" name="Freeform 20"/>
          <p:cNvSpPr>
            <a:spLocks/>
          </p:cNvSpPr>
          <p:nvPr/>
        </p:nvSpPr>
        <p:spPr bwMode="auto">
          <a:xfrm>
            <a:off x="5857875" y="4500563"/>
            <a:ext cx="344488" cy="277812"/>
          </a:xfrm>
          <a:custGeom>
            <a:avLst/>
            <a:gdLst>
              <a:gd name="T0" fmla="*/ 8 w 397"/>
              <a:gd name="T1" fmla="*/ 304 h 320"/>
              <a:gd name="T2" fmla="*/ 0 w 397"/>
              <a:gd name="T3" fmla="*/ 269 h 320"/>
              <a:gd name="T4" fmla="*/ 0 w 397"/>
              <a:gd name="T5" fmla="*/ 233 h 320"/>
              <a:gd name="T6" fmla="*/ 8 w 397"/>
              <a:gd name="T7" fmla="*/ 197 h 320"/>
              <a:gd name="T8" fmla="*/ 21 w 397"/>
              <a:gd name="T9" fmla="*/ 163 h 320"/>
              <a:gd name="T10" fmla="*/ 41 w 397"/>
              <a:gd name="T11" fmla="*/ 131 h 320"/>
              <a:gd name="T12" fmla="*/ 66 w 397"/>
              <a:gd name="T13" fmla="*/ 100 h 320"/>
              <a:gd name="T14" fmla="*/ 91 w 397"/>
              <a:gd name="T15" fmla="*/ 75 h 320"/>
              <a:gd name="T16" fmla="*/ 120 w 397"/>
              <a:gd name="T17" fmla="*/ 53 h 320"/>
              <a:gd name="T18" fmla="*/ 150 w 397"/>
              <a:gd name="T19" fmla="*/ 34 h 320"/>
              <a:gd name="T20" fmla="*/ 183 w 397"/>
              <a:gd name="T21" fmla="*/ 19 h 320"/>
              <a:gd name="T22" fmla="*/ 218 w 397"/>
              <a:gd name="T23" fmla="*/ 8 h 320"/>
              <a:gd name="T24" fmla="*/ 254 w 397"/>
              <a:gd name="T25" fmla="*/ 2 h 320"/>
              <a:gd name="T26" fmla="*/ 291 w 397"/>
              <a:gd name="T27" fmla="*/ 0 h 320"/>
              <a:gd name="T28" fmla="*/ 327 w 397"/>
              <a:gd name="T29" fmla="*/ 3 h 320"/>
              <a:gd name="T30" fmla="*/ 362 w 397"/>
              <a:gd name="T31" fmla="*/ 12 h 320"/>
              <a:gd name="T32" fmla="*/ 397 w 397"/>
              <a:gd name="T33" fmla="*/ 27 h 320"/>
              <a:gd name="T34" fmla="*/ 395 w 397"/>
              <a:gd name="T35" fmla="*/ 32 h 320"/>
              <a:gd name="T36" fmla="*/ 389 w 397"/>
              <a:gd name="T37" fmla="*/ 41 h 320"/>
              <a:gd name="T38" fmla="*/ 378 w 397"/>
              <a:gd name="T39" fmla="*/ 56 h 320"/>
              <a:gd name="T40" fmla="*/ 364 w 397"/>
              <a:gd name="T41" fmla="*/ 73 h 320"/>
              <a:gd name="T42" fmla="*/ 345 w 397"/>
              <a:gd name="T43" fmla="*/ 95 h 320"/>
              <a:gd name="T44" fmla="*/ 326 w 397"/>
              <a:gd name="T45" fmla="*/ 117 h 320"/>
              <a:gd name="T46" fmla="*/ 301 w 397"/>
              <a:gd name="T47" fmla="*/ 143 h 320"/>
              <a:gd name="T48" fmla="*/ 276 w 397"/>
              <a:gd name="T49" fmla="*/ 168 h 320"/>
              <a:gd name="T50" fmla="*/ 247 w 397"/>
              <a:gd name="T51" fmla="*/ 194 h 320"/>
              <a:gd name="T52" fmla="*/ 218 w 397"/>
              <a:gd name="T53" fmla="*/ 219 h 320"/>
              <a:gd name="T54" fmla="*/ 187 w 397"/>
              <a:gd name="T55" fmla="*/ 243 h 320"/>
              <a:gd name="T56" fmla="*/ 154 w 397"/>
              <a:gd name="T57" fmla="*/ 265 h 320"/>
              <a:gd name="T58" fmla="*/ 123 w 397"/>
              <a:gd name="T59" fmla="*/ 284 h 320"/>
              <a:gd name="T60" fmla="*/ 91 w 397"/>
              <a:gd name="T61" fmla="*/ 301 h 320"/>
              <a:gd name="T62" fmla="*/ 58 w 397"/>
              <a:gd name="T63" fmla="*/ 313 h 320"/>
              <a:gd name="T64" fmla="*/ 25 w 397"/>
              <a:gd name="T65" fmla="*/ 320 h 320"/>
              <a:gd name="T66" fmla="*/ 23 w 397"/>
              <a:gd name="T67" fmla="*/ 318 h 320"/>
              <a:gd name="T68" fmla="*/ 18 w 397"/>
              <a:gd name="T69" fmla="*/ 316 h 320"/>
              <a:gd name="T70" fmla="*/ 12 w 397"/>
              <a:gd name="T71" fmla="*/ 311 h 320"/>
              <a:gd name="T72" fmla="*/ 8 w 397"/>
              <a:gd name="T73" fmla="*/ 304 h 32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7"/>
              <a:gd name="T112" fmla="*/ 0 h 320"/>
              <a:gd name="T113" fmla="*/ 397 w 397"/>
              <a:gd name="T114" fmla="*/ 320 h 32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7" h="320">
                <a:moveTo>
                  <a:pt x="8" y="304"/>
                </a:moveTo>
                <a:lnTo>
                  <a:pt x="0" y="269"/>
                </a:lnTo>
                <a:lnTo>
                  <a:pt x="0" y="233"/>
                </a:lnTo>
                <a:lnTo>
                  <a:pt x="8" y="197"/>
                </a:lnTo>
                <a:lnTo>
                  <a:pt x="21" y="163"/>
                </a:lnTo>
                <a:lnTo>
                  <a:pt x="41" y="131"/>
                </a:lnTo>
                <a:lnTo>
                  <a:pt x="66" y="100"/>
                </a:lnTo>
                <a:lnTo>
                  <a:pt x="91" y="75"/>
                </a:lnTo>
                <a:lnTo>
                  <a:pt x="120" y="53"/>
                </a:lnTo>
                <a:lnTo>
                  <a:pt x="150" y="34"/>
                </a:lnTo>
                <a:lnTo>
                  <a:pt x="183" y="19"/>
                </a:lnTo>
                <a:lnTo>
                  <a:pt x="218" y="8"/>
                </a:lnTo>
                <a:lnTo>
                  <a:pt x="254" y="2"/>
                </a:lnTo>
                <a:lnTo>
                  <a:pt x="291" y="0"/>
                </a:lnTo>
                <a:lnTo>
                  <a:pt x="327" y="3"/>
                </a:lnTo>
                <a:lnTo>
                  <a:pt x="362" y="12"/>
                </a:lnTo>
                <a:lnTo>
                  <a:pt x="397" y="27"/>
                </a:lnTo>
                <a:lnTo>
                  <a:pt x="395" y="32"/>
                </a:lnTo>
                <a:lnTo>
                  <a:pt x="389" y="41"/>
                </a:lnTo>
                <a:lnTo>
                  <a:pt x="378" y="56"/>
                </a:lnTo>
                <a:lnTo>
                  <a:pt x="364" y="73"/>
                </a:lnTo>
                <a:lnTo>
                  <a:pt x="345" y="95"/>
                </a:lnTo>
                <a:lnTo>
                  <a:pt x="326" y="117"/>
                </a:lnTo>
                <a:lnTo>
                  <a:pt x="301" y="143"/>
                </a:lnTo>
                <a:lnTo>
                  <a:pt x="276" y="168"/>
                </a:lnTo>
                <a:lnTo>
                  <a:pt x="247" y="194"/>
                </a:lnTo>
                <a:lnTo>
                  <a:pt x="218" y="219"/>
                </a:lnTo>
                <a:lnTo>
                  <a:pt x="187" y="243"/>
                </a:lnTo>
                <a:lnTo>
                  <a:pt x="154" y="265"/>
                </a:lnTo>
                <a:lnTo>
                  <a:pt x="123" y="284"/>
                </a:lnTo>
                <a:lnTo>
                  <a:pt x="91" y="301"/>
                </a:lnTo>
                <a:lnTo>
                  <a:pt x="58" y="313"/>
                </a:lnTo>
                <a:lnTo>
                  <a:pt x="25" y="320"/>
                </a:lnTo>
                <a:lnTo>
                  <a:pt x="23" y="318"/>
                </a:lnTo>
                <a:lnTo>
                  <a:pt x="18" y="316"/>
                </a:lnTo>
                <a:lnTo>
                  <a:pt x="12" y="311"/>
                </a:lnTo>
                <a:lnTo>
                  <a:pt x="8" y="304"/>
                </a:lnTo>
                <a:close/>
              </a:path>
            </a:pathLst>
          </a:custGeom>
          <a:solidFill>
            <a:srgbClr val="3FF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5" name="Freeform 20"/>
          <p:cNvSpPr>
            <a:spLocks/>
          </p:cNvSpPr>
          <p:nvPr/>
        </p:nvSpPr>
        <p:spPr bwMode="auto">
          <a:xfrm>
            <a:off x="5929313" y="3143250"/>
            <a:ext cx="344487" cy="277813"/>
          </a:xfrm>
          <a:custGeom>
            <a:avLst/>
            <a:gdLst>
              <a:gd name="T0" fmla="*/ 8 w 397"/>
              <a:gd name="T1" fmla="*/ 304 h 320"/>
              <a:gd name="T2" fmla="*/ 0 w 397"/>
              <a:gd name="T3" fmla="*/ 269 h 320"/>
              <a:gd name="T4" fmla="*/ 0 w 397"/>
              <a:gd name="T5" fmla="*/ 233 h 320"/>
              <a:gd name="T6" fmla="*/ 8 w 397"/>
              <a:gd name="T7" fmla="*/ 197 h 320"/>
              <a:gd name="T8" fmla="*/ 21 w 397"/>
              <a:gd name="T9" fmla="*/ 163 h 320"/>
              <a:gd name="T10" fmla="*/ 41 w 397"/>
              <a:gd name="T11" fmla="*/ 131 h 320"/>
              <a:gd name="T12" fmla="*/ 66 w 397"/>
              <a:gd name="T13" fmla="*/ 100 h 320"/>
              <a:gd name="T14" fmla="*/ 91 w 397"/>
              <a:gd name="T15" fmla="*/ 75 h 320"/>
              <a:gd name="T16" fmla="*/ 120 w 397"/>
              <a:gd name="T17" fmla="*/ 53 h 320"/>
              <a:gd name="T18" fmla="*/ 150 w 397"/>
              <a:gd name="T19" fmla="*/ 34 h 320"/>
              <a:gd name="T20" fmla="*/ 183 w 397"/>
              <a:gd name="T21" fmla="*/ 19 h 320"/>
              <a:gd name="T22" fmla="*/ 218 w 397"/>
              <a:gd name="T23" fmla="*/ 8 h 320"/>
              <a:gd name="T24" fmla="*/ 254 w 397"/>
              <a:gd name="T25" fmla="*/ 2 h 320"/>
              <a:gd name="T26" fmla="*/ 291 w 397"/>
              <a:gd name="T27" fmla="*/ 0 h 320"/>
              <a:gd name="T28" fmla="*/ 327 w 397"/>
              <a:gd name="T29" fmla="*/ 3 h 320"/>
              <a:gd name="T30" fmla="*/ 362 w 397"/>
              <a:gd name="T31" fmla="*/ 12 h 320"/>
              <a:gd name="T32" fmla="*/ 397 w 397"/>
              <a:gd name="T33" fmla="*/ 27 h 320"/>
              <a:gd name="T34" fmla="*/ 395 w 397"/>
              <a:gd name="T35" fmla="*/ 32 h 320"/>
              <a:gd name="T36" fmla="*/ 389 w 397"/>
              <a:gd name="T37" fmla="*/ 41 h 320"/>
              <a:gd name="T38" fmla="*/ 378 w 397"/>
              <a:gd name="T39" fmla="*/ 56 h 320"/>
              <a:gd name="T40" fmla="*/ 364 w 397"/>
              <a:gd name="T41" fmla="*/ 73 h 320"/>
              <a:gd name="T42" fmla="*/ 345 w 397"/>
              <a:gd name="T43" fmla="*/ 95 h 320"/>
              <a:gd name="T44" fmla="*/ 326 w 397"/>
              <a:gd name="T45" fmla="*/ 117 h 320"/>
              <a:gd name="T46" fmla="*/ 301 w 397"/>
              <a:gd name="T47" fmla="*/ 143 h 320"/>
              <a:gd name="T48" fmla="*/ 276 w 397"/>
              <a:gd name="T49" fmla="*/ 168 h 320"/>
              <a:gd name="T50" fmla="*/ 247 w 397"/>
              <a:gd name="T51" fmla="*/ 194 h 320"/>
              <a:gd name="T52" fmla="*/ 218 w 397"/>
              <a:gd name="T53" fmla="*/ 219 h 320"/>
              <a:gd name="T54" fmla="*/ 187 w 397"/>
              <a:gd name="T55" fmla="*/ 243 h 320"/>
              <a:gd name="T56" fmla="*/ 154 w 397"/>
              <a:gd name="T57" fmla="*/ 265 h 320"/>
              <a:gd name="T58" fmla="*/ 123 w 397"/>
              <a:gd name="T59" fmla="*/ 284 h 320"/>
              <a:gd name="T60" fmla="*/ 91 w 397"/>
              <a:gd name="T61" fmla="*/ 301 h 320"/>
              <a:gd name="T62" fmla="*/ 58 w 397"/>
              <a:gd name="T63" fmla="*/ 313 h 320"/>
              <a:gd name="T64" fmla="*/ 25 w 397"/>
              <a:gd name="T65" fmla="*/ 320 h 320"/>
              <a:gd name="T66" fmla="*/ 23 w 397"/>
              <a:gd name="T67" fmla="*/ 318 h 320"/>
              <a:gd name="T68" fmla="*/ 18 w 397"/>
              <a:gd name="T69" fmla="*/ 316 h 320"/>
              <a:gd name="T70" fmla="*/ 12 w 397"/>
              <a:gd name="T71" fmla="*/ 311 h 320"/>
              <a:gd name="T72" fmla="*/ 8 w 397"/>
              <a:gd name="T73" fmla="*/ 304 h 32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7"/>
              <a:gd name="T112" fmla="*/ 0 h 320"/>
              <a:gd name="T113" fmla="*/ 397 w 397"/>
              <a:gd name="T114" fmla="*/ 320 h 32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7" h="320">
                <a:moveTo>
                  <a:pt x="8" y="304"/>
                </a:moveTo>
                <a:lnTo>
                  <a:pt x="0" y="269"/>
                </a:lnTo>
                <a:lnTo>
                  <a:pt x="0" y="233"/>
                </a:lnTo>
                <a:lnTo>
                  <a:pt x="8" y="197"/>
                </a:lnTo>
                <a:lnTo>
                  <a:pt x="21" y="163"/>
                </a:lnTo>
                <a:lnTo>
                  <a:pt x="41" y="131"/>
                </a:lnTo>
                <a:lnTo>
                  <a:pt x="66" y="100"/>
                </a:lnTo>
                <a:lnTo>
                  <a:pt x="91" y="75"/>
                </a:lnTo>
                <a:lnTo>
                  <a:pt x="120" y="53"/>
                </a:lnTo>
                <a:lnTo>
                  <a:pt x="150" y="34"/>
                </a:lnTo>
                <a:lnTo>
                  <a:pt x="183" y="19"/>
                </a:lnTo>
                <a:lnTo>
                  <a:pt x="218" y="8"/>
                </a:lnTo>
                <a:lnTo>
                  <a:pt x="254" y="2"/>
                </a:lnTo>
                <a:lnTo>
                  <a:pt x="291" y="0"/>
                </a:lnTo>
                <a:lnTo>
                  <a:pt x="327" y="3"/>
                </a:lnTo>
                <a:lnTo>
                  <a:pt x="362" y="12"/>
                </a:lnTo>
                <a:lnTo>
                  <a:pt x="397" y="27"/>
                </a:lnTo>
                <a:lnTo>
                  <a:pt x="395" y="32"/>
                </a:lnTo>
                <a:lnTo>
                  <a:pt x="389" y="41"/>
                </a:lnTo>
                <a:lnTo>
                  <a:pt x="378" y="56"/>
                </a:lnTo>
                <a:lnTo>
                  <a:pt x="364" y="73"/>
                </a:lnTo>
                <a:lnTo>
                  <a:pt x="345" y="95"/>
                </a:lnTo>
                <a:lnTo>
                  <a:pt x="326" y="117"/>
                </a:lnTo>
                <a:lnTo>
                  <a:pt x="301" y="143"/>
                </a:lnTo>
                <a:lnTo>
                  <a:pt x="276" y="168"/>
                </a:lnTo>
                <a:lnTo>
                  <a:pt x="247" y="194"/>
                </a:lnTo>
                <a:lnTo>
                  <a:pt x="218" y="219"/>
                </a:lnTo>
                <a:lnTo>
                  <a:pt x="187" y="243"/>
                </a:lnTo>
                <a:lnTo>
                  <a:pt x="154" y="265"/>
                </a:lnTo>
                <a:lnTo>
                  <a:pt x="123" y="284"/>
                </a:lnTo>
                <a:lnTo>
                  <a:pt x="91" y="301"/>
                </a:lnTo>
                <a:lnTo>
                  <a:pt x="58" y="313"/>
                </a:lnTo>
                <a:lnTo>
                  <a:pt x="25" y="320"/>
                </a:lnTo>
                <a:lnTo>
                  <a:pt x="23" y="318"/>
                </a:lnTo>
                <a:lnTo>
                  <a:pt x="18" y="316"/>
                </a:lnTo>
                <a:lnTo>
                  <a:pt x="12" y="311"/>
                </a:lnTo>
                <a:lnTo>
                  <a:pt x="8" y="304"/>
                </a:lnTo>
                <a:close/>
              </a:path>
            </a:pathLst>
          </a:custGeom>
          <a:solidFill>
            <a:srgbClr val="3FF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6" name="Freeform 20"/>
          <p:cNvSpPr>
            <a:spLocks/>
          </p:cNvSpPr>
          <p:nvPr/>
        </p:nvSpPr>
        <p:spPr bwMode="auto">
          <a:xfrm>
            <a:off x="5429250" y="3143250"/>
            <a:ext cx="344488" cy="277813"/>
          </a:xfrm>
          <a:custGeom>
            <a:avLst/>
            <a:gdLst>
              <a:gd name="T0" fmla="*/ 8 w 397"/>
              <a:gd name="T1" fmla="*/ 304 h 320"/>
              <a:gd name="T2" fmla="*/ 0 w 397"/>
              <a:gd name="T3" fmla="*/ 269 h 320"/>
              <a:gd name="T4" fmla="*/ 0 w 397"/>
              <a:gd name="T5" fmla="*/ 233 h 320"/>
              <a:gd name="T6" fmla="*/ 8 w 397"/>
              <a:gd name="T7" fmla="*/ 197 h 320"/>
              <a:gd name="T8" fmla="*/ 21 w 397"/>
              <a:gd name="T9" fmla="*/ 163 h 320"/>
              <a:gd name="T10" fmla="*/ 41 w 397"/>
              <a:gd name="T11" fmla="*/ 131 h 320"/>
              <a:gd name="T12" fmla="*/ 66 w 397"/>
              <a:gd name="T13" fmla="*/ 100 h 320"/>
              <a:gd name="T14" fmla="*/ 91 w 397"/>
              <a:gd name="T15" fmla="*/ 75 h 320"/>
              <a:gd name="T16" fmla="*/ 120 w 397"/>
              <a:gd name="T17" fmla="*/ 53 h 320"/>
              <a:gd name="T18" fmla="*/ 150 w 397"/>
              <a:gd name="T19" fmla="*/ 34 h 320"/>
              <a:gd name="T20" fmla="*/ 183 w 397"/>
              <a:gd name="T21" fmla="*/ 19 h 320"/>
              <a:gd name="T22" fmla="*/ 218 w 397"/>
              <a:gd name="T23" fmla="*/ 8 h 320"/>
              <a:gd name="T24" fmla="*/ 254 w 397"/>
              <a:gd name="T25" fmla="*/ 2 h 320"/>
              <a:gd name="T26" fmla="*/ 291 w 397"/>
              <a:gd name="T27" fmla="*/ 0 h 320"/>
              <a:gd name="T28" fmla="*/ 327 w 397"/>
              <a:gd name="T29" fmla="*/ 3 h 320"/>
              <a:gd name="T30" fmla="*/ 362 w 397"/>
              <a:gd name="T31" fmla="*/ 12 h 320"/>
              <a:gd name="T32" fmla="*/ 397 w 397"/>
              <a:gd name="T33" fmla="*/ 27 h 320"/>
              <a:gd name="T34" fmla="*/ 395 w 397"/>
              <a:gd name="T35" fmla="*/ 32 h 320"/>
              <a:gd name="T36" fmla="*/ 389 w 397"/>
              <a:gd name="T37" fmla="*/ 41 h 320"/>
              <a:gd name="T38" fmla="*/ 378 w 397"/>
              <a:gd name="T39" fmla="*/ 56 h 320"/>
              <a:gd name="T40" fmla="*/ 364 w 397"/>
              <a:gd name="T41" fmla="*/ 73 h 320"/>
              <a:gd name="T42" fmla="*/ 345 w 397"/>
              <a:gd name="T43" fmla="*/ 95 h 320"/>
              <a:gd name="T44" fmla="*/ 326 w 397"/>
              <a:gd name="T45" fmla="*/ 117 h 320"/>
              <a:gd name="T46" fmla="*/ 301 w 397"/>
              <a:gd name="T47" fmla="*/ 143 h 320"/>
              <a:gd name="T48" fmla="*/ 276 w 397"/>
              <a:gd name="T49" fmla="*/ 168 h 320"/>
              <a:gd name="T50" fmla="*/ 247 w 397"/>
              <a:gd name="T51" fmla="*/ 194 h 320"/>
              <a:gd name="T52" fmla="*/ 218 w 397"/>
              <a:gd name="T53" fmla="*/ 219 h 320"/>
              <a:gd name="T54" fmla="*/ 187 w 397"/>
              <a:gd name="T55" fmla="*/ 243 h 320"/>
              <a:gd name="T56" fmla="*/ 154 w 397"/>
              <a:gd name="T57" fmla="*/ 265 h 320"/>
              <a:gd name="T58" fmla="*/ 123 w 397"/>
              <a:gd name="T59" fmla="*/ 284 h 320"/>
              <a:gd name="T60" fmla="*/ 91 w 397"/>
              <a:gd name="T61" fmla="*/ 301 h 320"/>
              <a:gd name="T62" fmla="*/ 58 w 397"/>
              <a:gd name="T63" fmla="*/ 313 h 320"/>
              <a:gd name="T64" fmla="*/ 25 w 397"/>
              <a:gd name="T65" fmla="*/ 320 h 320"/>
              <a:gd name="T66" fmla="*/ 23 w 397"/>
              <a:gd name="T67" fmla="*/ 318 h 320"/>
              <a:gd name="T68" fmla="*/ 18 w 397"/>
              <a:gd name="T69" fmla="*/ 316 h 320"/>
              <a:gd name="T70" fmla="*/ 12 w 397"/>
              <a:gd name="T71" fmla="*/ 311 h 320"/>
              <a:gd name="T72" fmla="*/ 8 w 397"/>
              <a:gd name="T73" fmla="*/ 304 h 32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7"/>
              <a:gd name="T112" fmla="*/ 0 h 320"/>
              <a:gd name="T113" fmla="*/ 397 w 397"/>
              <a:gd name="T114" fmla="*/ 320 h 32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7" h="320">
                <a:moveTo>
                  <a:pt x="8" y="304"/>
                </a:moveTo>
                <a:lnTo>
                  <a:pt x="0" y="269"/>
                </a:lnTo>
                <a:lnTo>
                  <a:pt x="0" y="233"/>
                </a:lnTo>
                <a:lnTo>
                  <a:pt x="8" y="197"/>
                </a:lnTo>
                <a:lnTo>
                  <a:pt x="21" y="163"/>
                </a:lnTo>
                <a:lnTo>
                  <a:pt x="41" y="131"/>
                </a:lnTo>
                <a:lnTo>
                  <a:pt x="66" y="100"/>
                </a:lnTo>
                <a:lnTo>
                  <a:pt x="91" y="75"/>
                </a:lnTo>
                <a:lnTo>
                  <a:pt x="120" y="53"/>
                </a:lnTo>
                <a:lnTo>
                  <a:pt x="150" y="34"/>
                </a:lnTo>
                <a:lnTo>
                  <a:pt x="183" y="19"/>
                </a:lnTo>
                <a:lnTo>
                  <a:pt x="218" y="8"/>
                </a:lnTo>
                <a:lnTo>
                  <a:pt x="254" y="2"/>
                </a:lnTo>
                <a:lnTo>
                  <a:pt x="291" y="0"/>
                </a:lnTo>
                <a:lnTo>
                  <a:pt x="327" y="3"/>
                </a:lnTo>
                <a:lnTo>
                  <a:pt x="362" y="12"/>
                </a:lnTo>
                <a:lnTo>
                  <a:pt x="397" y="27"/>
                </a:lnTo>
                <a:lnTo>
                  <a:pt x="395" y="32"/>
                </a:lnTo>
                <a:lnTo>
                  <a:pt x="389" y="41"/>
                </a:lnTo>
                <a:lnTo>
                  <a:pt x="378" y="56"/>
                </a:lnTo>
                <a:lnTo>
                  <a:pt x="364" y="73"/>
                </a:lnTo>
                <a:lnTo>
                  <a:pt x="345" y="95"/>
                </a:lnTo>
                <a:lnTo>
                  <a:pt x="326" y="117"/>
                </a:lnTo>
                <a:lnTo>
                  <a:pt x="301" y="143"/>
                </a:lnTo>
                <a:lnTo>
                  <a:pt x="276" y="168"/>
                </a:lnTo>
                <a:lnTo>
                  <a:pt x="247" y="194"/>
                </a:lnTo>
                <a:lnTo>
                  <a:pt x="218" y="219"/>
                </a:lnTo>
                <a:lnTo>
                  <a:pt x="187" y="243"/>
                </a:lnTo>
                <a:lnTo>
                  <a:pt x="154" y="265"/>
                </a:lnTo>
                <a:lnTo>
                  <a:pt x="123" y="284"/>
                </a:lnTo>
                <a:lnTo>
                  <a:pt x="91" y="301"/>
                </a:lnTo>
                <a:lnTo>
                  <a:pt x="58" y="313"/>
                </a:lnTo>
                <a:lnTo>
                  <a:pt x="25" y="320"/>
                </a:lnTo>
                <a:lnTo>
                  <a:pt x="23" y="318"/>
                </a:lnTo>
                <a:lnTo>
                  <a:pt x="18" y="316"/>
                </a:lnTo>
                <a:lnTo>
                  <a:pt x="12" y="311"/>
                </a:lnTo>
                <a:lnTo>
                  <a:pt x="8" y="304"/>
                </a:lnTo>
                <a:close/>
              </a:path>
            </a:pathLst>
          </a:custGeom>
          <a:solidFill>
            <a:srgbClr val="3FF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7" name="Freeform 20"/>
          <p:cNvSpPr>
            <a:spLocks/>
          </p:cNvSpPr>
          <p:nvPr/>
        </p:nvSpPr>
        <p:spPr bwMode="auto">
          <a:xfrm>
            <a:off x="6326188" y="4538663"/>
            <a:ext cx="344487" cy="277812"/>
          </a:xfrm>
          <a:custGeom>
            <a:avLst/>
            <a:gdLst>
              <a:gd name="T0" fmla="*/ 8 w 397"/>
              <a:gd name="T1" fmla="*/ 304 h 320"/>
              <a:gd name="T2" fmla="*/ 0 w 397"/>
              <a:gd name="T3" fmla="*/ 269 h 320"/>
              <a:gd name="T4" fmla="*/ 0 w 397"/>
              <a:gd name="T5" fmla="*/ 233 h 320"/>
              <a:gd name="T6" fmla="*/ 8 w 397"/>
              <a:gd name="T7" fmla="*/ 197 h 320"/>
              <a:gd name="T8" fmla="*/ 21 w 397"/>
              <a:gd name="T9" fmla="*/ 163 h 320"/>
              <a:gd name="T10" fmla="*/ 41 w 397"/>
              <a:gd name="T11" fmla="*/ 131 h 320"/>
              <a:gd name="T12" fmla="*/ 66 w 397"/>
              <a:gd name="T13" fmla="*/ 100 h 320"/>
              <a:gd name="T14" fmla="*/ 91 w 397"/>
              <a:gd name="T15" fmla="*/ 75 h 320"/>
              <a:gd name="T16" fmla="*/ 120 w 397"/>
              <a:gd name="T17" fmla="*/ 53 h 320"/>
              <a:gd name="T18" fmla="*/ 150 w 397"/>
              <a:gd name="T19" fmla="*/ 34 h 320"/>
              <a:gd name="T20" fmla="*/ 183 w 397"/>
              <a:gd name="T21" fmla="*/ 19 h 320"/>
              <a:gd name="T22" fmla="*/ 218 w 397"/>
              <a:gd name="T23" fmla="*/ 8 h 320"/>
              <a:gd name="T24" fmla="*/ 254 w 397"/>
              <a:gd name="T25" fmla="*/ 2 h 320"/>
              <a:gd name="T26" fmla="*/ 291 w 397"/>
              <a:gd name="T27" fmla="*/ 0 h 320"/>
              <a:gd name="T28" fmla="*/ 327 w 397"/>
              <a:gd name="T29" fmla="*/ 3 h 320"/>
              <a:gd name="T30" fmla="*/ 362 w 397"/>
              <a:gd name="T31" fmla="*/ 12 h 320"/>
              <a:gd name="T32" fmla="*/ 397 w 397"/>
              <a:gd name="T33" fmla="*/ 27 h 320"/>
              <a:gd name="T34" fmla="*/ 395 w 397"/>
              <a:gd name="T35" fmla="*/ 32 h 320"/>
              <a:gd name="T36" fmla="*/ 389 w 397"/>
              <a:gd name="T37" fmla="*/ 41 h 320"/>
              <a:gd name="T38" fmla="*/ 378 w 397"/>
              <a:gd name="T39" fmla="*/ 56 h 320"/>
              <a:gd name="T40" fmla="*/ 364 w 397"/>
              <a:gd name="T41" fmla="*/ 73 h 320"/>
              <a:gd name="T42" fmla="*/ 345 w 397"/>
              <a:gd name="T43" fmla="*/ 95 h 320"/>
              <a:gd name="T44" fmla="*/ 326 w 397"/>
              <a:gd name="T45" fmla="*/ 117 h 320"/>
              <a:gd name="T46" fmla="*/ 301 w 397"/>
              <a:gd name="T47" fmla="*/ 143 h 320"/>
              <a:gd name="T48" fmla="*/ 276 w 397"/>
              <a:gd name="T49" fmla="*/ 168 h 320"/>
              <a:gd name="T50" fmla="*/ 247 w 397"/>
              <a:gd name="T51" fmla="*/ 194 h 320"/>
              <a:gd name="T52" fmla="*/ 218 w 397"/>
              <a:gd name="T53" fmla="*/ 219 h 320"/>
              <a:gd name="T54" fmla="*/ 187 w 397"/>
              <a:gd name="T55" fmla="*/ 243 h 320"/>
              <a:gd name="T56" fmla="*/ 154 w 397"/>
              <a:gd name="T57" fmla="*/ 265 h 320"/>
              <a:gd name="T58" fmla="*/ 123 w 397"/>
              <a:gd name="T59" fmla="*/ 284 h 320"/>
              <a:gd name="T60" fmla="*/ 91 w 397"/>
              <a:gd name="T61" fmla="*/ 301 h 320"/>
              <a:gd name="T62" fmla="*/ 58 w 397"/>
              <a:gd name="T63" fmla="*/ 313 h 320"/>
              <a:gd name="T64" fmla="*/ 25 w 397"/>
              <a:gd name="T65" fmla="*/ 320 h 320"/>
              <a:gd name="T66" fmla="*/ 23 w 397"/>
              <a:gd name="T67" fmla="*/ 318 h 320"/>
              <a:gd name="T68" fmla="*/ 18 w 397"/>
              <a:gd name="T69" fmla="*/ 316 h 320"/>
              <a:gd name="T70" fmla="*/ 12 w 397"/>
              <a:gd name="T71" fmla="*/ 311 h 320"/>
              <a:gd name="T72" fmla="*/ 8 w 397"/>
              <a:gd name="T73" fmla="*/ 304 h 32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7"/>
              <a:gd name="T112" fmla="*/ 0 h 320"/>
              <a:gd name="T113" fmla="*/ 397 w 397"/>
              <a:gd name="T114" fmla="*/ 320 h 32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7" h="320">
                <a:moveTo>
                  <a:pt x="8" y="304"/>
                </a:moveTo>
                <a:lnTo>
                  <a:pt x="0" y="269"/>
                </a:lnTo>
                <a:lnTo>
                  <a:pt x="0" y="233"/>
                </a:lnTo>
                <a:lnTo>
                  <a:pt x="8" y="197"/>
                </a:lnTo>
                <a:lnTo>
                  <a:pt x="21" y="163"/>
                </a:lnTo>
                <a:lnTo>
                  <a:pt x="41" y="131"/>
                </a:lnTo>
                <a:lnTo>
                  <a:pt x="66" y="100"/>
                </a:lnTo>
                <a:lnTo>
                  <a:pt x="91" y="75"/>
                </a:lnTo>
                <a:lnTo>
                  <a:pt x="120" y="53"/>
                </a:lnTo>
                <a:lnTo>
                  <a:pt x="150" y="34"/>
                </a:lnTo>
                <a:lnTo>
                  <a:pt x="183" y="19"/>
                </a:lnTo>
                <a:lnTo>
                  <a:pt x="218" y="8"/>
                </a:lnTo>
                <a:lnTo>
                  <a:pt x="254" y="2"/>
                </a:lnTo>
                <a:lnTo>
                  <a:pt x="291" y="0"/>
                </a:lnTo>
                <a:lnTo>
                  <a:pt x="327" y="3"/>
                </a:lnTo>
                <a:lnTo>
                  <a:pt x="362" y="12"/>
                </a:lnTo>
                <a:lnTo>
                  <a:pt x="397" y="27"/>
                </a:lnTo>
                <a:lnTo>
                  <a:pt x="395" y="32"/>
                </a:lnTo>
                <a:lnTo>
                  <a:pt x="389" y="41"/>
                </a:lnTo>
                <a:lnTo>
                  <a:pt x="378" y="56"/>
                </a:lnTo>
                <a:lnTo>
                  <a:pt x="364" y="73"/>
                </a:lnTo>
                <a:lnTo>
                  <a:pt x="345" y="95"/>
                </a:lnTo>
                <a:lnTo>
                  <a:pt x="326" y="117"/>
                </a:lnTo>
                <a:lnTo>
                  <a:pt x="301" y="143"/>
                </a:lnTo>
                <a:lnTo>
                  <a:pt x="276" y="168"/>
                </a:lnTo>
                <a:lnTo>
                  <a:pt x="247" y="194"/>
                </a:lnTo>
                <a:lnTo>
                  <a:pt x="218" y="219"/>
                </a:lnTo>
                <a:lnTo>
                  <a:pt x="187" y="243"/>
                </a:lnTo>
                <a:lnTo>
                  <a:pt x="154" y="265"/>
                </a:lnTo>
                <a:lnTo>
                  <a:pt x="123" y="284"/>
                </a:lnTo>
                <a:lnTo>
                  <a:pt x="91" y="301"/>
                </a:lnTo>
                <a:lnTo>
                  <a:pt x="58" y="313"/>
                </a:lnTo>
                <a:lnTo>
                  <a:pt x="25" y="320"/>
                </a:lnTo>
                <a:lnTo>
                  <a:pt x="23" y="318"/>
                </a:lnTo>
                <a:lnTo>
                  <a:pt x="18" y="316"/>
                </a:lnTo>
                <a:lnTo>
                  <a:pt x="12" y="311"/>
                </a:lnTo>
                <a:lnTo>
                  <a:pt x="8" y="304"/>
                </a:lnTo>
                <a:close/>
              </a:path>
            </a:pathLst>
          </a:custGeom>
          <a:solidFill>
            <a:srgbClr val="3FF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8" name="Freeform 20"/>
          <p:cNvSpPr>
            <a:spLocks/>
          </p:cNvSpPr>
          <p:nvPr/>
        </p:nvSpPr>
        <p:spPr bwMode="auto">
          <a:xfrm>
            <a:off x="5500688" y="4214813"/>
            <a:ext cx="344487" cy="277812"/>
          </a:xfrm>
          <a:custGeom>
            <a:avLst/>
            <a:gdLst>
              <a:gd name="T0" fmla="*/ 8 w 397"/>
              <a:gd name="T1" fmla="*/ 304 h 320"/>
              <a:gd name="T2" fmla="*/ 0 w 397"/>
              <a:gd name="T3" fmla="*/ 269 h 320"/>
              <a:gd name="T4" fmla="*/ 0 w 397"/>
              <a:gd name="T5" fmla="*/ 233 h 320"/>
              <a:gd name="T6" fmla="*/ 8 w 397"/>
              <a:gd name="T7" fmla="*/ 197 h 320"/>
              <a:gd name="T8" fmla="*/ 21 w 397"/>
              <a:gd name="T9" fmla="*/ 163 h 320"/>
              <a:gd name="T10" fmla="*/ 41 w 397"/>
              <a:gd name="T11" fmla="*/ 131 h 320"/>
              <a:gd name="T12" fmla="*/ 66 w 397"/>
              <a:gd name="T13" fmla="*/ 100 h 320"/>
              <a:gd name="T14" fmla="*/ 91 w 397"/>
              <a:gd name="T15" fmla="*/ 75 h 320"/>
              <a:gd name="T16" fmla="*/ 120 w 397"/>
              <a:gd name="T17" fmla="*/ 53 h 320"/>
              <a:gd name="T18" fmla="*/ 150 w 397"/>
              <a:gd name="T19" fmla="*/ 34 h 320"/>
              <a:gd name="T20" fmla="*/ 183 w 397"/>
              <a:gd name="T21" fmla="*/ 19 h 320"/>
              <a:gd name="T22" fmla="*/ 218 w 397"/>
              <a:gd name="T23" fmla="*/ 8 h 320"/>
              <a:gd name="T24" fmla="*/ 254 w 397"/>
              <a:gd name="T25" fmla="*/ 2 h 320"/>
              <a:gd name="T26" fmla="*/ 291 w 397"/>
              <a:gd name="T27" fmla="*/ 0 h 320"/>
              <a:gd name="T28" fmla="*/ 327 w 397"/>
              <a:gd name="T29" fmla="*/ 3 h 320"/>
              <a:gd name="T30" fmla="*/ 362 w 397"/>
              <a:gd name="T31" fmla="*/ 12 h 320"/>
              <a:gd name="T32" fmla="*/ 397 w 397"/>
              <a:gd name="T33" fmla="*/ 27 h 320"/>
              <a:gd name="T34" fmla="*/ 395 w 397"/>
              <a:gd name="T35" fmla="*/ 32 h 320"/>
              <a:gd name="T36" fmla="*/ 389 w 397"/>
              <a:gd name="T37" fmla="*/ 41 h 320"/>
              <a:gd name="T38" fmla="*/ 378 w 397"/>
              <a:gd name="T39" fmla="*/ 56 h 320"/>
              <a:gd name="T40" fmla="*/ 364 w 397"/>
              <a:gd name="T41" fmla="*/ 73 h 320"/>
              <a:gd name="T42" fmla="*/ 345 w 397"/>
              <a:gd name="T43" fmla="*/ 95 h 320"/>
              <a:gd name="T44" fmla="*/ 326 w 397"/>
              <a:gd name="T45" fmla="*/ 117 h 320"/>
              <a:gd name="T46" fmla="*/ 301 w 397"/>
              <a:gd name="T47" fmla="*/ 143 h 320"/>
              <a:gd name="T48" fmla="*/ 276 w 397"/>
              <a:gd name="T49" fmla="*/ 168 h 320"/>
              <a:gd name="T50" fmla="*/ 247 w 397"/>
              <a:gd name="T51" fmla="*/ 194 h 320"/>
              <a:gd name="T52" fmla="*/ 218 w 397"/>
              <a:gd name="T53" fmla="*/ 219 h 320"/>
              <a:gd name="T54" fmla="*/ 187 w 397"/>
              <a:gd name="T55" fmla="*/ 243 h 320"/>
              <a:gd name="T56" fmla="*/ 154 w 397"/>
              <a:gd name="T57" fmla="*/ 265 h 320"/>
              <a:gd name="T58" fmla="*/ 123 w 397"/>
              <a:gd name="T59" fmla="*/ 284 h 320"/>
              <a:gd name="T60" fmla="*/ 91 w 397"/>
              <a:gd name="T61" fmla="*/ 301 h 320"/>
              <a:gd name="T62" fmla="*/ 58 w 397"/>
              <a:gd name="T63" fmla="*/ 313 h 320"/>
              <a:gd name="T64" fmla="*/ 25 w 397"/>
              <a:gd name="T65" fmla="*/ 320 h 320"/>
              <a:gd name="T66" fmla="*/ 23 w 397"/>
              <a:gd name="T67" fmla="*/ 318 h 320"/>
              <a:gd name="T68" fmla="*/ 18 w 397"/>
              <a:gd name="T69" fmla="*/ 316 h 320"/>
              <a:gd name="T70" fmla="*/ 12 w 397"/>
              <a:gd name="T71" fmla="*/ 311 h 320"/>
              <a:gd name="T72" fmla="*/ 8 w 397"/>
              <a:gd name="T73" fmla="*/ 304 h 32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7"/>
              <a:gd name="T112" fmla="*/ 0 h 320"/>
              <a:gd name="T113" fmla="*/ 397 w 397"/>
              <a:gd name="T114" fmla="*/ 320 h 32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7" h="320">
                <a:moveTo>
                  <a:pt x="8" y="304"/>
                </a:moveTo>
                <a:lnTo>
                  <a:pt x="0" y="269"/>
                </a:lnTo>
                <a:lnTo>
                  <a:pt x="0" y="233"/>
                </a:lnTo>
                <a:lnTo>
                  <a:pt x="8" y="197"/>
                </a:lnTo>
                <a:lnTo>
                  <a:pt x="21" y="163"/>
                </a:lnTo>
                <a:lnTo>
                  <a:pt x="41" y="131"/>
                </a:lnTo>
                <a:lnTo>
                  <a:pt x="66" y="100"/>
                </a:lnTo>
                <a:lnTo>
                  <a:pt x="91" y="75"/>
                </a:lnTo>
                <a:lnTo>
                  <a:pt x="120" y="53"/>
                </a:lnTo>
                <a:lnTo>
                  <a:pt x="150" y="34"/>
                </a:lnTo>
                <a:lnTo>
                  <a:pt x="183" y="19"/>
                </a:lnTo>
                <a:lnTo>
                  <a:pt x="218" y="8"/>
                </a:lnTo>
                <a:lnTo>
                  <a:pt x="254" y="2"/>
                </a:lnTo>
                <a:lnTo>
                  <a:pt x="291" y="0"/>
                </a:lnTo>
                <a:lnTo>
                  <a:pt x="327" y="3"/>
                </a:lnTo>
                <a:lnTo>
                  <a:pt x="362" y="12"/>
                </a:lnTo>
                <a:lnTo>
                  <a:pt x="397" y="27"/>
                </a:lnTo>
                <a:lnTo>
                  <a:pt x="395" y="32"/>
                </a:lnTo>
                <a:lnTo>
                  <a:pt x="389" y="41"/>
                </a:lnTo>
                <a:lnTo>
                  <a:pt x="378" y="56"/>
                </a:lnTo>
                <a:lnTo>
                  <a:pt x="364" y="73"/>
                </a:lnTo>
                <a:lnTo>
                  <a:pt x="345" y="95"/>
                </a:lnTo>
                <a:lnTo>
                  <a:pt x="326" y="117"/>
                </a:lnTo>
                <a:lnTo>
                  <a:pt x="301" y="143"/>
                </a:lnTo>
                <a:lnTo>
                  <a:pt x="276" y="168"/>
                </a:lnTo>
                <a:lnTo>
                  <a:pt x="247" y="194"/>
                </a:lnTo>
                <a:lnTo>
                  <a:pt x="218" y="219"/>
                </a:lnTo>
                <a:lnTo>
                  <a:pt x="187" y="243"/>
                </a:lnTo>
                <a:lnTo>
                  <a:pt x="154" y="265"/>
                </a:lnTo>
                <a:lnTo>
                  <a:pt x="123" y="284"/>
                </a:lnTo>
                <a:lnTo>
                  <a:pt x="91" y="301"/>
                </a:lnTo>
                <a:lnTo>
                  <a:pt x="58" y="313"/>
                </a:lnTo>
                <a:lnTo>
                  <a:pt x="25" y="320"/>
                </a:lnTo>
                <a:lnTo>
                  <a:pt x="23" y="318"/>
                </a:lnTo>
                <a:lnTo>
                  <a:pt x="18" y="316"/>
                </a:lnTo>
                <a:lnTo>
                  <a:pt x="12" y="311"/>
                </a:lnTo>
                <a:lnTo>
                  <a:pt x="8" y="304"/>
                </a:lnTo>
                <a:close/>
              </a:path>
            </a:pathLst>
          </a:custGeom>
          <a:solidFill>
            <a:srgbClr val="3FF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9" name="Freeform 20"/>
          <p:cNvSpPr>
            <a:spLocks/>
          </p:cNvSpPr>
          <p:nvPr/>
        </p:nvSpPr>
        <p:spPr bwMode="auto">
          <a:xfrm>
            <a:off x="5072063" y="3286125"/>
            <a:ext cx="344487" cy="277813"/>
          </a:xfrm>
          <a:custGeom>
            <a:avLst/>
            <a:gdLst>
              <a:gd name="T0" fmla="*/ 8 w 397"/>
              <a:gd name="T1" fmla="*/ 304 h 320"/>
              <a:gd name="T2" fmla="*/ 0 w 397"/>
              <a:gd name="T3" fmla="*/ 269 h 320"/>
              <a:gd name="T4" fmla="*/ 0 w 397"/>
              <a:gd name="T5" fmla="*/ 233 h 320"/>
              <a:gd name="T6" fmla="*/ 8 w 397"/>
              <a:gd name="T7" fmla="*/ 197 h 320"/>
              <a:gd name="T8" fmla="*/ 21 w 397"/>
              <a:gd name="T9" fmla="*/ 163 h 320"/>
              <a:gd name="T10" fmla="*/ 41 w 397"/>
              <a:gd name="T11" fmla="*/ 131 h 320"/>
              <a:gd name="T12" fmla="*/ 66 w 397"/>
              <a:gd name="T13" fmla="*/ 100 h 320"/>
              <a:gd name="T14" fmla="*/ 91 w 397"/>
              <a:gd name="T15" fmla="*/ 75 h 320"/>
              <a:gd name="T16" fmla="*/ 120 w 397"/>
              <a:gd name="T17" fmla="*/ 53 h 320"/>
              <a:gd name="T18" fmla="*/ 150 w 397"/>
              <a:gd name="T19" fmla="*/ 34 h 320"/>
              <a:gd name="T20" fmla="*/ 183 w 397"/>
              <a:gd name="T21" fmla="*/ 19 h 320"/>
              <a:gd name="T22" fmla="*/ 218 w 397"/>
              <a:gd name="T23" fmla="*/ 8 h 320"/>
              <a:gd name="T24" fmla="*/ 254 w 397"/>
              <a:gd name="T25" fmla="*/ 2 h 320"/>
              <a:gd name="T26" fmla="*/ 291 w 397"/>
              <a:gd name="T27" fmla="*/ 0 h 320"/>
              <a:gd name="T28" fmla="*/ 327 w 397"/>
              <a:gd name="T29" fmla="*/ 3 h 320"/>
              <a:gd name="T30" fmla="*/ 362 w 397"/>
              <a:gd name="T31" fmla="*/ 12 h 320"/>
              <a:gd name="T32" fmla="*/ 397 w 397"/>
              <a:gd name="T33" fmla="*/ 27 h 320"/>
              <a:gd name="T34" fmla="*/ 395 w 397"/>
              <a:gd name="T35" fmla="*/ 32 h 320"/>
              <a:gd name="T36" fmla="*/ 389 w 397"/>
              <a:gd name="T37" fmla="*/ 41 h 320"/>
              <a:gd name="T38" fmla="*/ 378 w 397"/>
              <a:gd name="T39" fmla="*/ 56 h 320"/>
              <a:gd name="T40" fmla="*/ 364 w 397"/>
              <a:gd name="T41" fmla="*/ 73 h 320"/>
              <a:gd name="T42" fmla="*/ 345 w 397"/>
              <a:gd name="T43" fmla="*/ 95 h 320"/>
              <a:gd name="T44" fmla="*/ 326 w 397"/>
              <a:gd name="T45" fmla="*/ 117 h 320"/>
              <a:gd name="T46" fmla="*/ 301 w 397"/>
              <a:gd name="T47" fmla="*/ 143 h 320"/>
              <a:gd name="T48" fmla="*/ 276 w 397"/>
              <a:gd name="T49" fmla="*/ 168 h 320"/>
              <a:gd name="T50" fmla="*/ 247 w 397"/>
              <a:gd name="T51" fmla="*/ 194 h 320"/>
              <a:gd name="T52" fmla="*/ 218 w 397"/>
              <a:gd name="T53" fmla="*/ 219 h 320"/>
              <a:gd name="T54" fmla="*/ 187 w 397"/>
              <a:gd name="T55" fmla="*/ 243 h 320"/>
              <a:gd name="T56" fmla="*/ 154 w 397"/>
              <a:gd name="T57" fmla="*/ 265 h 320"/>
              <a:gd name="T58" fmla="*/ 123 w 397"/>
              <a:gd name="T59" fmla="*/ 284 h 320"/>
              <a:gd name="T60" fmla="*/ 91 w 397"/>
              <a:gd name="T61" fmla="*/ 301 h 320"/>
              <a:gd name="T62" fmla="*/ 58 w 397"/>
              <a:gd name="T63" fmla="*/ 313 h 320"/>
              <a:gd name="T64" fmla="*/ 25 w 397"/>
              <a:gd name="T65" fmla="*/ 320 h 320"/>
              <a:gd name="T66" fmla="*/ 23 w 397"/>
              <a:gd name="T67" fmla="*/ 318 h 320"/>
              <a:gd name="T68" fmla="*/ 18 w 397"/>
              <a:gd name="T69" fmla="*/ 316 h 320"/>
              <a:gd name="T70" fmla="*/ 12 w 397"/>
              <a:gd name="T71" fmla="*/ 311 h 320"/>
              <a:gd name="T72" fmla="*/ 8 w 397"/>
              <a:gd name="T73" fmla="*/ 304 h 32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7"/>
              <a:gd name="T112" fmla="*/ 0 h 320"/>
              <a:gd name="T113" fmla="*/ 397 w 397"/>
              <a:gd name="T114" fmla="*/ 320 h 32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7" h="320">
                <a:moveTo>
                  <a:pt x="8" y="304"/>
                </a:moveTo>
                <a:lnTo>
                  <a:pt x="0" y="269"/>
                </a:lnTo>
                <a:lnTo>
                  <a:pt x="0" y="233"/>
                </a:lnTo>
                <a:lnTo>
                  <a:pt x="8" y="197"/>
                </a:lnTo>
                <a:lnTo>
                  <a:pt x="21" y="163"/>
                </a:lnTo>
                <a:lnTo>
                  <a:pt x="41" y="131"/>
                </a:lnTo>
                <a:lnTo>
                  <a:pt x="66" y="100"/>
                </a:lnTo>
                <a:lnTo>
                  <a:pt x="91" y="75"/>
                </a:lnTo>
                <a:lnTo>
                  <a:pt x="120" y="53"/>
                </a:lnTo>
                <a:lnTo>
                  <a:pt x="150" y="34"/>
                </a:lnTo>
                <a:lnTo>
                  <a:pt x="183" y="19"/>
                </a:lnTo>
                <a:lnTo>
                  <a:pt x="218" y="8"/>
                </a:lnTo>
                <a:lnTo>
                  <a:pt x="254" y="2"/>
                </a:lnTo>
                <a:lnTo>
                  <a:pt x="291" y="0"/>
                </a:lnTo>
                <a:lnTo>
                  <a:pt x="327" y="3"/>
                </a:lnTo>
                <a:lnTo>
                  <a:pt x="362" y="12"/>
                </a:lnTo>
                <a:lnTo>
                  <a:pt x="397" y="27"/>
                </a:lnTo>
                <a:lnTo>
                  <a:pt x="395" y="32"/>
                </a:lnTo>
                <a:lnTo>
                  <a:pt x="389" y="41"/>
                </a:lnTo>
                <a:lnTo>
                  <a:pt x="378" y="56"/>
                </a:lnTo>
                <a:lnTo>
                  <a:pt x="364" y="73"/>
                </a:lnTo>
                <a:lnTo>
                  <a:pt x="345" y="95"/>
                </a:lnTo>
                <a:lnTo>
                  <a:pt x="326" y="117"/>
                </a:lnTo>
                <a:lnTo>
                  <a:pt x="301" y="143"/>
                </a:lnTo>
                <a:lnTo>
                  <a:pt x="276" y="168"/>
                </a:lnTo>
                <a:lnTo>
                  <a:pt x="247" y="194"/>
                </a:lnTo>
                <a:lnTo>
                  <a:pt x="218" y="219"/>
                </a:lnTo>
                <a:lnTo>
                  <a:pt x="187" y="243"/>
                </a:lnTo>
                <a:lnTo>
                  <a:pt x="154" y="265"/>
                </a:lnTo>
                <a:lnTo>
                  <a:pt x="123" y="284"/>
                </a:lnTo>
                <a:lnTo>
                  <a:pt x="91" y="301"/>
                </a:lnTo>
                <a:lnTo>
                  <a:pt x="58" y="313"/>
                </a:lnTo>
                <a:lnTo>
                  <a:pt x="25" y="320"/>
                </a:lnTo>
                <a:lnTo>
                  <a:pt x="23" y="318"/>
                </a:lnTo>
                <a:lnTo>
                  <a:pt x="18" y="316"/>
                </a:lnTo>
                <a:lnTo>
                  <a:pt x="12" y="311"/>
                </a:lnTo>
                <a:lnTo>
                  <a:pt x="8" y="304"/>
                </a:lnTo>
                <a:close/>
              </a:path>
            </a:pathLst>
          </a:custGeom>
          <a:solidFill>
            <a:srgbClr val="3FF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0" name="Freeform 20"/>
          <p:cNvSpPr>
            <a:spLocks/>
          </p:cNvSpPr>
          <p:nvPr/>
        </p:nvSpPr>
        <p:spPr bwMode="auto">
          <a:xfrm>
            <a:off x="6000750" y="3571875"/>
            <a:ext cx="344488" cy="277813"/>
          </a:xfrm>
          <a:custGeom>
            <a:avLst/>
            <a:gdLst>
              <a:gd name="T0" fmla="*/ 8 w 397"/>
              <a:gd name="T1" fmla="*/ 304 h 320"/>
              <a:gd name="T2" fmla="*/ 0 w 397"/>
              <a:gd name="T3" fmla="*/ 269 h 320"/>
              <a:gd name="T4" fmla="*/ 0 w 397"/>
              <a:gd name="T5" fmla="*/ 233 h 320"/>
              <a:gd name="T6" fmla="*/ 8 w 397"/>
              <a:gd name="T7" fmla="*/ 197 h 320"/>
              <a:gd name="T8" fmla="*/ 21 w 397"/>
              <a:gd name="T9" fmla="*/ 163 h 320"/>
              <a:gd name="T10" fmla="*/ 41 w 397"/>
              <a:gd name="T11" fmla="*/ 131 h 320"/>
              <a:gd name="T12" fmla="*/ 66 w 397"/>
              <a:gd name="T13" fmla="*/ 100 h 320"/>
              <a:gd name="T14" fmla="*/ 91 w 397"/>
              <a:gd name="T15" fmla="*/ 75 h 320"/>
              <a:gd name="T16" fmla="*/ 120 w 397"/>
              <a:gd name="T17" fmla="*/ 53 h 320"/>
              <a:gd name="T18" fmla="*/ 150 w 397"/>
              <a:gd name="T19" fmla="*/ 34 h 320"/>
              <a:gd name="T20" fmla="*/ 183 w 397"/>
              <a:gd name="T21" fmla="*/ 19 h 320"/>
              <a:gd name="T22" fmla="*/ 218 w 397"/>
              <a:gd name="T23" fmla="*/ 8 h 320"/>
              <a:gd name="T24" fmla="*/ 254 w 397"/>
              <a:gd name="T25" fmla="*/ 2 h 320"/>
              <a:gd name="T26" fmla="*/ 291 w 397"/>
              <a:gd name="T27" fmla="*/ 0 h 320"/>
              <a:gd name="T28" fmla="*/ 327 w 397"/>
              <a:gd name="T29" fmla="*/ 3 h 320"/>
              <a:gd name="T30" fmla="*/ 362 w 397"/>
              <a:gd name="T31" fmla="*/ 12 h 320"/>
              <a:gd name="T32" fmla="*/ 397 w 397"/>
              <a:gd name="T33" fmla="*/ 27 h 320"/>
              <a:gd name="T34" fmla="*/ 395 w 397"/>
              <a:gd name="T35" fmla="*/ 32 h 320"/>
              <a:gd name="T36" fmla="*/ 389 w 397"/>
              <a:gd name="T37" fmla="*/ 41 h 320"/>
              <a:gd name="T38" fmla="*/ 378 w 397"/>
              <a:gd name="T39" fmla="*/ 56 h 320"/>
              <a:gd name="T40" fmla="*/ 364 w 397"/>
              <a:gd name="T41" fmla="*/ 73 h 320"/>
              <a:gd name="T42" fmla="*/ 345 w 397"/>
              <a:gd name="T43" fmla="*/ 95 h 320"/>
              <a:gd name="T44" fmla="*/ 326 w 397"/>
              <a:gd name="T45" fmla="*/ 117 h 320"/>
              <a:gd name="T46" fmla="*/ 301 w 397"/>
              <a:gd name="T47" fmla="*/ 143 h 320"/>
              <a:gd name="T48" fmla="*/ 276 w 397"/>
              <a:gd name="T49" fmla="*/ 168 h 320"/>
              <a:gd name="T50" fmla="*/ 247 w 397"/>
              <a:gd name="T51" fmla="*/ 194 h 320"/>
              <a:gd name="T52" fmla="*/ 218 w 397"/>
              <a:gd name="T53" fmla="*/ 219 h 320"/>
              <a:gd name="T54" fmla="*/ 187 w 397"/>
              <a:gd name="T55" fmla="*/ 243 h 320"/>
              <a:gd name="T56" fmla="*/ 154 w 397"/>
              <a:gd name="T57" fmla="*/ 265 h 320"/>
              <a:gd name="T58" fmla="*/ 123 w 397"/>
              <a:gd name="T59" fmla="*/ 284 h 320"/>
              <a:gd name="T60" fmla="*/ 91 w 397"/>
              <a:gd name="T61" fmla="*/ 301 h 320"/>
              <a:gd name="T62" fmla="*/ 58 w 397"/>
              <a:gd name="T63" fmla="*/ 313 h 320"/>
              <a:gd name="T64" fmla="*/ 25 w 397"/>
              <a:gd name="T65" fmla="*/ 320 h 320"/>
              <a:gd name="T66" fmla="*/ 23 w 397"/>
              <a:gd name="T67" fmla="*/ 318 h 320"/>
              <a:gd name="T68" fmla="*/ 18 w 397"/>
              <a:gd name="T69" fmla="*/ 316 h 320"/>
              <a:gd name="T70" fmla="*/ 12 w 397"/>
              <a:gd name="T71" fmla="*/ 311 h 320"/>
              <a:gd name="T72" fmla="*/ 8 w 397"/>
              <a:gd name="T73" fmla="*/ 304 h 32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97"/>
              <a:gd name="T112" fmla="*/ 0 h 320"/>
              <a:gd name="T113" fmla="*/ 397 w 397"/>
              <a:gd name="T114" fmla="*/ 320 h 32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97" h="320">
                <a:moveTo>
                  <a:pt x="8" y="304"/>
                </a:moveTo>
                <a:lnTo>
                  <a:pt x="0" y="269"/>
                </a:lnTo>
                <a:lnTo>
                  <a:pt x="0" y="233"/>
                </a:lnTo>
                <a:lnTo>
                  <a:pt x="8" y="197"/>
                </a:lnTo>
                <a:lnTo>
                  <a:pt x="21" y="163"/>
                </a:lnTo>
                <a:lnTo>
                  <a:pt x="41" y="131"/>
                </a:lnTo>
                <a:lnTo>
                  <a:pt x="66" y="100"/>
                </a:lnTo>
                <a:lnTo>
                  <a:pt x="91" y="75"/>
                </a:lnTo>
                <a:lnTo>
                  <a:pt x="120" y="53"/>
                </a:lnTo>
                <a:lnTo>
                  <a:pt x="150" y="34"/>
                </a:lnTo>
                <a:lnTo>
                  <a:pt x="183" y="19"/>
                </a:lnTo>
                <a:lnTo>
                  <a:pt x="218" y="8"/>
                </a:lnTo>
                <a:lnTo>
                  <a:pt x="254" y="2"/>
                </a:lnTo>
                <a:lnTo>
                  <a:pt x="291" y="0"/>
                </a:lnTo>
                <a:lnTo>
                  <a:pt x="327" y="3"/>
                </a:lnTo>
                <a:lnTo>
                  <a:pt x="362" y="12"/>
                </a:lnTo>
                <a:lnTo>
                  <a:pt x="397" y="27"/>
                </a:lnTo>
                <a:lnTo>
                  <a:pt x="395" y="32"/>
                </a:lnTo>
                <a:lnTo>
                  <a:pt x="389" y="41"/>
                </a:lnTo>
                <a:lnTo>
                  <a:pt x="378" y="56"/>
                </a:lnTo>
                <a:lnTo>
                  <a:pt x="364" y="73"/>
                </a:lnTo>
                <a:lnTo>
                  <a:pt x="345" y="95"/>
                </a:lnTo>
                <a:lnTo>
                  <a:pt x="326" y="117"/>
                </a:lnTo>
                <a:lnTo>
                  <a:pt x="301" y="143"/>
                </a:lnTo>
                <a:lnTo>
                  <a:pt x="276" y="168"/>
                </a:lnTo>
                <a:lnTo>
                  <a:pt x="247" y="194"/>
                </a:lnTo>
                <a:lnTo>
                  <a:pt x="218" y="219"/>
                </a:lnTo>
                <a:lnTo>
                  <a:pt x="187" y="243"/>
                </a:lnTo>
                <a:lnTo>
                  <a:pt x="154" y="265"/>
                </a:lnTo>
                <a:lnTo>
                  <a:pt x="123" y="284"/>
                </a:lnTo>
                <a:lnTo>
                  <a:pt x="91" y="301"/>
                </a:lnTo>
                <a:lnTo>
                  <a:pt x="58" y="313"/>
                </a:lnTo>
                <a:lnTo>
                  <a:pt x="25" y="320"/>
                </a:lnTo>
                <a:lnTo>
                  <a:pt x="23" y="318"/>
                </a:lnTo>
                <a:lnTo>
                  <a:pt x="18" y="316"/>
                </a:lnTo>
                <a:lnTo>
                  <a:pt x="12" y="311"/>
                </a:lnTo>
                <a:lnTo>
                  <a:pt x="8" y="304"/>
                </a:lnTo>
                <a:close/>
              </a:path>
            </a:pathLst>
          </a:custGeom>
          <a:solidFill>
            <a:srgbClr val="3FF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6072198" y="4000504"/>
            <a:ext cx="214314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857884" y="3500438"/>
            <a:ext cx="214314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5572132" y="3857628"/>
            <a:ext cx="214314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5214942" y="3357562"/>
            <a:ext cx="214314" cy="28575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5214942" y="3786190"/>
            <a:ext cx="214314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6072198" y="3143248"/>
            <a:ext cx="214314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6357950" y="4357694"/>
            <a:ext cx="214314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857752" y="3571876"/>
            <a:ext cx="214314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5857884" y="4429132"/>
            <a:ext cx="214314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5429256" y="4286256"/>
            <a:ext cx="214314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5000628" y="4071942"/>
            <a:ext cx="214314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5572132" y="3143248"/>
            <a:ext cx="214314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6643702" y="4286256"/>
            <a:ext cx="214314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500826" y="3857628"/>
            <a:ext cx="214314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429388" y="3500438"/>
            <a:ext cx="214314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Blip>
                <a:blip r:embed="rId2"/>
              </a:buBlip>
              <a:defRPr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Всего на мне уродилось 60 яблок. Я прошу сорвать только 7/15 моего урожая. Сколько яблок нужно сорвать? 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Blip>
                <a:blip r:embed="rId2"/>
              </a:buBlip>
              <a:defRPr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Когда гуси – лебеди остановились отдохнуть под моими ветвями, твой братец сорвал ¼ того, что ты сейчас собрала. Сколько яблок он сорвал?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</TotalTime>
  <Words>352</Words>
  <Application>Microsoft Office PowerPoint</Application>
  <PresentationFormat>Экран (4:3)</PresentationFormat>
  <Paragraphs>40</Paragraphs>
  <Slides>12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Constantia</vt:lpstr>
      <vt:lpstr>Arial</vt:lpstr>
      <vt:lpstr>Calibri</vt:lpstr>
      <vt:lpstr>Wingdings 2</vt:lpstr>
      <vt:lpstr>Times New Roman</vt:lpstr>
      <vt:lpstr>Palatino Linotype</vt:lpstr>
      <vt:lpstr>Поток</vt:lpstr>
      <vt:lpstr>Формула</vt:lpstr>
      <vt:lpstr>Диаграмма Microsoft Office Excel</vt:lpstr>
      <vt:lpstr>Слайд 1</vt:lpstr>
      <vt:lpstr>Слайд 2</vt:lpstr>
      <vt:lpstr>Слайд 3</vt:lpstr>
      <vt:lpstr> «Угадай мои загадки, тогда пропущу».  </vt:lpstr>
      <vt:lpstr>Слайд 5</vt:lpstr>
      <vt:lpstr>         «Милый дружок, съешь пирожок, укажу путь».  </vt:lpstr>
      <vt:lpstr>Слайд 7</vt:lpstr>
      <vt:lpstr> Надо ответить на следующие вопросы яблоньки: </vt:lpstr>
      <vt:lpstr>Слайд 9</vt:lpstr>
      <vt:lpstr>Слайд 10</vt:lpstr>
      <vt:lpstr>   Отметить знаком «+» правильные ответы, и «- » - ошибочные.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Качалова И.В.</dc:creator>
  <cp:lastModifiedBy>revaz</cp:lastModifiedBy>
  <cp:revision>45</cp:revision>
  <dcterms:created xsi:type="dcterms:W3CDTF">2009-02-08T17:15:45Z</dcterms:created>
  <dcterms:modified xsi:type="dcterms:W3CDTF">2012-06-01T06:13:18Z</dcterms:modified>
</cp:coreProperties>
</file>