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81" r:id="rId6"/>
    <p:sldId id="280" r:id="rId7"/>
    <p:sldId id="262" r:id="rId8"/>
    <p:sldId id="278" r:id="rId9"/>
    <p:sldId id="279" r:id="rId10"/>
    <p:sldId id="282" r:id="rId11"/>
    <p:sldId id="263" r:id="rId12"/>
    <p:sldId id="264" r:id="rId13"/>
    <p:sldId id="265" r:id="rId14"/>
    <p:sldId id="266" r:id="rId15"/>
    <p:sldId id="271" r:id="rId16"/>
    <p:sldId id="267" r:id="rId17"/>
    <p:sldId id="272" r:id="rId18"/>
    <p:sldId id="268" r:id="rId19"/>
    <p:sldId id="274" r:id="rId20"/>
    <p:sldId id="269" r:id="rId21"/>
    <p:sldId id="273" r:id="rId22"/>
    <p:sldId id="270" r:id="rId23"/>
    <p:sldId id="275" r:id="rId24"/>
    <p:sldId id="276" r:id="rId25"/>
    <p:sldId id="283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46367-2730-4862-BB53-48603C2FB424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8B9AC-A961-46AB-8E9B-F8E7CD7B4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7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B9AC-A961-46AB-8E9B-F8E7CD7B4D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3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11" Type="http://schemas.openxmlformats.org/officeDocument/2006/relationships/image" Target="../media/image54.jpg"/><Relationship Id="rId5" Type="http://schemas.openxmlformats.org/officeDocument/2006/relationships/image" Target="../media/image48.jpg"/><Relationship Id="rId10" Type="http://schemas.openxmlformats.org/officeDocument/2006/relationships/image" Target="../media/image53.jpg"/><Relationship Id="rId4" Type="http://schemas.openxmlformats.org/officeDocument/2006/relationships/image" Target="../media/image47.png"/><Relationship Id="rId9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12" Type="http://schemas.openxmlformats.org/officeDocument/2006/relationships/image" Target="../media/image65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11" Type="http://schemas.openxmlformats.org/officeDocument/2006/relationships/image" Target="../media/image64.jpg"/><Relationship Id="rId5" Type="http://schemas.openxmlformats.org/officeDocument/2006/relationships/image" Target="../media/image58.jpg"/><Relationship Id="rId10" Type="http://schemas.openxmlformats.org/officeDocument/2006/relationships/image" Target="../media/image63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12" Type="http://schemas.openxmlformats.org/officeDocument/2006/relationships/image" Target="../media/image76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83.jp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g"/><Relationship Id="rId11" Type="http://schemas.openxmlformats.org/officeDocument/2006/relationships/image" Target="../media/image91.jpg"/><Relationship Id="rId5" Type="http://schemas.openxmlformats.org/officeDocument/2006/relationships/image" Target="../media/image85.jpg"/><Relationship Id="rId10" Type="http://schemas.openxmlformats.org/officeDocument/2006/relationships/image" Target="../media/image90.jpg"/><Relationship Id="rId4" Type="http://schemas.openxmlformats.org/officeDocument/2006/relationships/image" Target="../media/image84.jpg"/><Relationship Id="rId9" Type="http://schemas.openxmlformats.org/officeDocument/2006/relationships/image" Target="../media/image8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image" Target="../media/image93.jpg"/><Relationship Id="rId7" Type="http://schemas.openxmlformats.org/officeDocument/2006/relationships/image" Target="../media/image97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10" Type="http://schemas.openxmlformats.org/officeDocument/2006/relationships/image" Target="../media/image100.jpg"/><Relationship Id="rId4" Type="http://schemas.openxmlformats.org/officeDocument/2006/relationships/image" Target="../media/image94.jpg"/><Relationship Id="rId9" Type="http://schemas.openxmlformats.org/officeDocument/2006/relationships/image" Target="../media/image9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g"/><Relationship Id="rId3" Type="http://schemas.openxmlformats.org/officeDocument/2006/relationships/image" Target="../media/image102.jpg"/><Relationship Id="rId7" Type="http://schemas.openxmlformats.org/officeDocument/2006/relationships/image" Target="../media/image106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g"/><Relationship Id="rId5" Type="http://schemas.openxmlformats.org/officeDocument/2006/relationships/image" Target="../media/image104.jpeg"/><Relationship Id="rId10" Type="http://schemas.openxmlformats.org/officeDocument/2006/relationships/image" Target="../media/image109.jpg"/><Relationship Id="rId4" Type="http://schemas.openxmlformats.org/officeDocument/2006/relationships/image" Target="../media/image103.jpeg"/><Relationship Id="rId9" Type="http://schemas.openxmlformats.org/officeDocument/2006/relationships/image" Target="../media/image10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g"/><Relationship Id="rId5" Type="http://schemas.openxmlformats.org/officeDocument/2006/relationships/image" Target="../media/image113.jpg"/><Relationship Id="rId4" Type="http://schemas.openxmlformats.org/officeDocument/2006/relationships/image" Target="../media/image1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0.jp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jpeg"/><Relationship Id="rId5" Type="http://schemas.openxmlformats.org/officeDocument/2006/relationships/image" Target="../media/image118.jpg"/><Relationship Id="rId4" Type="http://schemas.openxmlformats.org/officeDocument/2006/relationships/image" Target="../media/image11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g"/><Relationship Id="rId3" Type="http://schemas.openxmlformats.org/officeDocument/2006/relationships/image" Target="../media/image122.jpeg"/><Relationship Id="rId7" Type="http://schemas.openxmlformats.org/officeDocument/2006/relationships/image" Target="../media/image126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g"/><Relationship Id="rId5" Type="http://schemas.openxmlformats.org/officeDocument/2006/relationships/image" Target="../media/image124.jpg"/><Relationship Id="rId4" Type="http://schemas.openxmlformats.org/officeDocument/2006/relationships/image" Target="../media/image12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g"/><Relationship Id="rId3" Type="http://schemas.openxmlformats.org/officeDocument/2006/relationships/image" Target="../media/image129.jpg"/><Relationship Id="rId7" Type="http://schemas.openxmlformats.org/officeDocument/2006/relationships/image" Target="../media/image133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jpg"/><Relationship Id="rId5" Type="http://schemas.openxmlformats.org/officeDocument/2006/relationships/image" Target="../media/image131.jpg"/><Relationship Id="rId4" Type="http://schemas.openxmlformats.org/officeDocument/2006/relationships/image" Target="../media/image1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26" Type="http://schemas.openxmlformats.org/officeDocument/2006/relationships/image" Target="../media/image29.jpg"/><Relationship Id="rId3" Type="http://schemas.openxmlformats.org/officeDocument/2006/relationships/image" Target="../media/image6.jpg"/><Relationship Id="rId21" Type="http://schemas.openxmlformats.org/officeDocument/2006/relationships/image" Target="../media/image24.jpg"/><Relationship Id="rId34" Type="http://schemas.openxmlformats.org/officeDocument/2006/relationships/image" Target="../media/image37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5" Type="http://schemas.openxmlformats.org/officeDocument/2006/relationships/image" Target="../media/image28.jpg"/><Relationship Id="rId33" Type="http://schemas.openxmlformats.org/officeDocument/2006/relationships/image" Target="../media/image36.jpg"/><Relationship Id="rId2" Type="http://schemas.openxmlformats.org/officeDocument/2006/relationships/image" Target="../media/image5.jpg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29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24" Type="http://schemas.openxmlformats.org/officeDocument/2006/relationships/image" Target="../media/image27.jpg"/><Relationship Id="rId32" Type="http://schemas.openxmlformats.org/officeDocument/2006/relationships/image" Target="../media/image35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23" Type="http://schemas.openxmlformats.org/officeDocument/2006/relationships/image" Target="../media/image26.jpg"/><Relationship Id="rId28" Type="http://schemas.openxmlformats.org/officeDocument/2006/relationships/image" Target="../media/image31.jpg"/><Relationship Id="rId36" Type="http://schemas.openxmlformats.org/officeDocument/2006/relationships/image" Target="../media/image39.jpg"/><Relationship Id="rId10" Type="http://schemas.openxmlformats.org/officeDocument/2006/relationships/image" Target="../media/image13.jpg"/><Relationship Id="rId19" Type="http://schemas.openxmlformats.org/officeDocument/2006/relationships/image" Target="../media/image22.jpg"/><Relationship Id="rId31" Type="http://schemas.openxmlformats.org/officeDocument/2006/relationships/image" Target="../media/image34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Relationship Id="rId22" Type="http://schemas.openxmlformats.org/officeDocument/2006/relationships/image" Target="../media/image25.jpg"/><Relationship Id="rId27" Type="http://schemas.openxmlformats.org/officeDocument/2006/relationships/image" Target="../media/image30.jpg"/><Relationship Id="rId30" Type="http://schemas.openxmlformats.org/officeDocument/2006/relationships/image" Target="../media/image33.jpg"/><Relationship Id="rId35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IBA\Desktop\Рисунок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24860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-178533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Историко-культурные районы мира.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699792" y="1302133"/>
            <a:ext cx="864096" cy="360040"/>
          </a:xfrm>
          <a:prstGeom prst="wedgeRectCallout">
            <a:avLst>
              <a:gd name="adj1" fmla="val 74614"/>
              <a:gd name="adj2" fmla="val 11976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Западная Европа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600690" y="1556792"/>
            <a:ext cx="792088" cy="360040"/>
          </a:xfrm>
          <a:prstGeom prst="wedgeRectCallout">
            <a:avLst>
              <a:gd name="adj1" fmla="val -132879"/>
              <a:gd name="adj2" fmla="val 1270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Северная Америка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763688" y="3101208"/>
            <a:ext cx="1080120" cy="432048"/>
          </a:xfrm>
          <a:prstGeom prst="wedgeRectCallout">
            <a:avLst>
              <a:gd name="adj1" fmla="val -114383"/>
              <a:gd name="adj2" fmla="val 118523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Латинская Америка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843808" y="4293096"/>
            <a:ext cx="1152128" cy="432048"/>
          </a:xfrm>
          <a:prstGeom prst="wedgeRectCallout">
            <a:avLst>
              <a:gd name="adj1" fmla="val 69427"/>
              <a:gd name="adj2" fmla="val -9312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Африка южнее Сахары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143472" y="3789040"/>
            <a:ext cx="1368152" cy="593694"/>
          </a:xfrm>
          <a:prstGeom prst="wedgeRectCallout">
            <a:avLst>
              <a:gd name="adj1" fmla="val -104951"/>
              <a:gd name="adj2" fmla="val -23434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Северная Африка и Средний Восток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156176" y="529353"/>
            <a:ext cx="1944216" cy="379367"/>
          </a:xfrm>
          <a:prstGeom prst="wedgeRectCallout">
            <a:avLst>
              <a:gd name="adj1" fmla="val -69249"/>
              <a:gd name="adj2" fmla="val 21368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Российско-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Евразиатский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регион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275856" y="532741"/>
            <a:ext cx="1440160" cy="372589"/>
          </a:xfrm>
          <a:prstGeom prst="wedgeRectCallout">
            <a:avLst>
              <a:gd name="adj1" fmla="val 16875"/>
              <a:gd name="adj2" fmla="val 26394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Центрально-Восточная Европа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956376" y="1825715"/>
            <a:ext cx="936104" cy="360040"/>
          </a:xfrm>
          <a:prstGeom prst="wedgeRectCallout">
            <a:avLst>
              <a:gd name="adj1" fmla="val -145329"/>
              <a:gd name="adj2" fmla="val 3511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Восточная Азия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776356" y="2708920"/>
            <a:ext cx="1296144" cy="327792"/>
          </a:xfrm>
          <a:prstGeom prst="wedgeRectCallout">
            <a:avLst>
              <a:gd name="adj1" fmla="val -90993"/>
              <a:gd name="adj2" fmla="val 7070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Юго-Восточная Азия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447710" y="3171046"/>
            <a:ext cx="759677" cy="327792"/>
          </a:xfrm>
          <a:prstGeom prst="wedgeRectCallout">
            <a:avLst>
              <a:gd name="adj1" fmla="val 69502"/>
              <a:gd name="adj2" fmla="val -166127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Южная Азия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372200" y="5013176"/>
            <a:ext cx="991907" cy="432048"/>
          </a:xfrm>
          <a:prstGeom prst="wedgeRectCallout">
            <a:avLst>
              <a:gd name="adj1" fmla="val 97065"/>
              <a:gd name="adj2" fmla="val -3485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8179042" y="3306784"/>
            <a:ext cx="936104" cy="296847"/>
          </a:xfrm>
          <a:prstGeom prst="wedgeRectCallout">
            <a:avLst>
              <a:gd name="adj1" fmla="val -9951"/>
              <a:gd name="adj2" fmla="val 173032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Океания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527" y="116632"/>
            <a:ext cx="9001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историко-культурных районов мира.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34705"/>
              </p:ext>
            </p:extLst>
          </p:nvPr>
        </p:nvGraphicFramePr>
        <p:xfrm>
          <a:off x="-9473" y="836711"/>
          <a:ext cx="9144000" cy="590465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41113"/>
                <a:gridCol w="1728192"/>
                <a:gridCol w="1800200"/>
                <a:gridCol w="1944216"/>
                <a:gridCol w="2330279"/>
              </a:tblGrid>
              <a:tr h="7921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района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Страны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входящие в район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Природные отличия района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Особенности населения и хозяйства района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городов и их достопримечательности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76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51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4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4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1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1" y="160560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Западная Европа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6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19" y="2907226"/>
            <a:ext cx="3169920" cy="229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ая выноска 2"/>
          <p:cNvSpPr/>
          <p:nvPr/>
        </p:nvSpPr>
        <p:spPr>
          <a:xfrm>
            <a:off x="-908" y="-15135"/>
            <a:ext cx="9144908" cy="648072"/>
          </a:xfrm>
          <a:prstGeom prst="wedgeRectCallout">
            <a:avLst>
              <a:gd name="adj1" fmla="val 17538"/>
              <a:gd name="adj2" fmla="val 445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Западная Европа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80" y="2493548"/>
            <a:ext cx="3616796" cy="2676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" y="658074"/>
            <a:ext cx="3098922" cy="2953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82" y="3521955"/>
            <a:ext cx="3061100" cy="3396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8"/>
          <a:stretch/>
        </p:blipFill>
        <p:spPr>
          <a:xfrm>
            <a:off x="2999145" y="676494"/>
            <a:ext cx="2927105" cy="235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09" y="675289"/>
            <a:ext cx="3368305" cy="243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64360"/>
            <a:ext cx="2339752" cy="18679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54" y="4607357"/>
            <a:ext cx="1676400" cy="223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43510"/>
            <a:ext cx="2592288" cy="193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1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78" y="1013140"/>
            <a:ext cx="3620256" cy="47288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" y="18720"/>
            <a:ext cx="3457074" cy="343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20" y="2011276"/>
            <a:ext cx="2815051" cy="1917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055139"/>
            <a:ext cx="2529840" cy="1895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1" y="3789040"/>
            <a:ext cx="3914008" cy="2933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1329"/>
            <a:ext cx="2791968" cy="2097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72" y="5048422"/>
            <a:ext cx="2127504" cy="1871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512197"/>
            <a:ext cx="1432560" cy="209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06" y="1927237"/>
            <a:ext cx="2029968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30" y="2767816"/>
            <a:ext cx="731520" cy="487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24" y="-222474"/>
            <a:ext cx="3949649" cy="2471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1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0"/>
            <a:ext cx="63703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ая выноска 1"/>
          <p:cNvSpPr/>
          <p:nvPr/>
        </p:nvSpPr>
        <p:spPr>
          <a:xfrm>
            <a:off x="3856366" y="260648"/>
            <a:ext cx="1577199" cy="529440"/>
          </a:xfrm>
          <a:prstGeom prst="wedgeRectCallout">
            <a:avLst>
              <a:gd name="adj1" fmla="val 65272"/>
              <a:gd name="adj2" fmla="val 89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Египет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3865"/>
            <a:ext cx="3419856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69" y="188640"/>
            <a:ext cx="2728633" cy="3641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66" y="4077072"/>
            <a:ext cx="4480560" cy="2974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144"/>
            <a:ext cx="4169664" cy="3127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19" y="908720"/>
            <a:ext cx="3288082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35" y="2336328"/>
            <a:ext cx="3486912" cy="2615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/>
          <a:stretch/>
        </p:blipFill>
        <p:spPr>
          <a:xfrm>
            <a:off x="4869264" y="3578826"/>
            <a:ext cx="4285488" cy="32735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/>
        </p:blipFill>
        <p:spPr>
          <a:xfrm>
            <a:off x="4580337" y="-13103"/>
            <a:ext cx="4574415" cy="3602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/>
          <a:stretch/>
        </p:blipFill>
        <p:spPr>
          <a:xfrm>
            <a:off x="-9872" y="-880"/>
            <a:ext cx="4581872" cy="37260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6"/>
          <a:stretch/>
        </p:blipFill>
        <p:spPr>
          <a:xfrm>
            <a:off x="0" y="3328221"/>
            <a:ext cx="5163312" cy="35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3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413"/>
            <a:ext cx="903678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Центрально –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осточная Европа.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20" y="766028"/>
            <a:ext cx="3672408" cy="24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20" y="3645024"/>
            <a:ext cx="3959750" cy="264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41443"/>
            <a:ext cx="3816096" cy="286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94" y="1772816"/>
            <a:ext cx="3486912" cy="261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6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7"/>
          <a:stretch/>
        </p:blipFill>
        <p:spPr bwMode="auto">
          <a:xfrm>
            <a:off x="6242343" y="3192385"/>
            <a:ext cx="2915816" cy="212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72" y="-12866"/>
            <a:ext cx="1310640" cy="1645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/>
          <a:stretch/>
        </p:blipFill>
        <p:spPr>
          <a:xfrm>
            <a:off x="6377428" y="-12866"/>
            <a:ext cx="1456944" cy="144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0"/>
          <a:stretch/>
        </p:blipFill>
        <p:spPr>
          <a:xfrm>
            <a:off x="3112205" y="4765911"/>
            <a:ext cx="6031795" cy="21293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6"/>
          <a:stretch/>
        </p:blipFill>
        <p:spPr>
          <a:xfrm>
            <a:off x="3179581" y="1339195"/>
            <a:ext cx="3304032" cy="3478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17" y="1380552"/>
            <a:ext cx="2742042" cy="181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19" y="-4513"/>
            <a:ext cx="2957556" cy="196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3"/>
            <a:ext cx="3316224" cy="3889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8"/>
          <a:stretch/>
        </p:blipFill>
        <p:spPr>
          <a:xfrm>
            <a:off x="0" y="3741749"/>
            <a:ext cx="3217333" cy="3137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 b="9566"/>
          <a:stretch/>
        </p:blipFill>
        <p:spPr>
          <a:xfrm>
            <a:off x="7105900" y="4678644"/>
            <a:ext cx="2127504" cy="230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84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38" y="779696"/>
            <a:ext cx="2593075" cy="181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Евроазиатский регион.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" y="1960037"/>
            <a:ext cx="2462852" cy="185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661233"/>
            <a:ext cx="1584960" cy="230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90" y="3589873"/>
            <a:ext cx="2938606" cy="196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99330"/>
            <a:ext cx="2377440" cy="17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38" y="4306001"/>
            <a:ext cx="2414016" cy="160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" y="3696231"/>
            <a:ext cx="1793352" cy="134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" y="4998894"/>
            <a:ext cx="1942133" cy="144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9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68" y="2181418"/>
            <a:ext cx="2759576" cy="206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/>
          <a:stretch/>
        </p:blipFill>
        <p:spPr bwMode="auto">
          <a:xfrm>
            <a:off x="-100584" y="95392"/>
            <a:ext cx="2801915" cy="2661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55" y="1676805"/>
            <a:ext cx="3060341" cy="2040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8" y="-12158"/>
            <a:ext cx="2206752" cy="1840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76" y="65431"/>
            <a:ext cx="3115075" cy="214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36" y="-21544"/>
            <a:ext cx="2737104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94"/>
          <a:stretch/>
        </p:blipFill>
        <p:spPr>
          <a:xfrm>
            <a:off x="0" y="2492896"/>
            <a:ext cx="2932176" cy="156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1057"/>
            <a:ext cx="3888432" cy="291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2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1" presetClass="entr" presetSubtype="3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Северная Африка и Средний Восток.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032767" cy="247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16" y="3661661"/>
            <a:ext cx="3449928" cy="246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52936"/>
            <a:ext cx="3107007" cy="226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2231880" cy="191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5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44849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Страны мира.</a:t>
            </a:r>
            <a:endParaRPr lang="ru-RU" sz="6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1" t="25159" r="34613" b="18884"/>
          <a:stretch/>
        </p:blipFill>
        <p:spPr>
          <a:xfrm>
            <a:off x="1942401" y="255552"/>
            <a:ext cx="5845193" cy="626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5580112" y="116632"/>
            <a:ext cx="1809818" cy="235921"/>
          </a:xfrm>
          <a:prstGeom prst="wedgeRectCallout">
            <a:avLst>
              <a:gd name="adj1" fmla="val -98365"/>
              <a:gd name="adj2" fmla="val 1305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597842" y="5373216"/>
            <a:ext cx="1584176" cy="396044"/>
          </a:xfrm>
          <a:prstGeom prst="wedgeRectCallout">
            <a:avLst>
              <a:gd name="adj1" fmla="val -135726"/>
              <a:gd name="adj2" fmla="val -3739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Африка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957464" y="278921"/>
            <a:ext cx="936104" cy="219731"/>
          </a:xfrm>
          <a:prstGeom prst="wedgeRectCallout">
            <a:avLst>
              <a:gd name="adj1" fmla="val -90516"/>
              <a:gd name="adj2" fmla="val 42738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" y="3418206"/>
            <a:ext cx="4340281" cy="3399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лилиния 11"/>
          <p:cNvSpPr/>
          <p:nvPr/>
        </p:nvSpPr>
        <p:spPr>
          <a:xfrm>
            <a:off x="2286000" y="758952"/>
            <a:ext cx="5276088" cy="2679192"/>
          </a:xfrm>
          <a:custGeom>
            <a:avLst/>
            <a:gdLst>
              <a:gd name="connsiteX0" fmla="*/ 5184648 w 5276088"/>
              <a:gd name="connsiteY0" fmla="*/ 265176 h 2679192"/>
              <a:gd name="connsiteX1" fmla="*/ 5138928 w 5276088"/>
              <a:gd name="connsiteY1" fmla="*/ 237744 h 2679192"/>
              <a:gd name="connsiteX2" fmla="*/ 5129784 w 5276088"/>
              <a:gd name="connsiteY2" fmla="*/ 210312 h 2679192"/>
              <a:gd name="connsiteX3" fmla="*/ 5047488 w 5276088"/>
              <a:gd name="connsiteY3" fmla="*/ 228600 h 2679192"/>
              <a:gd name="connsiteX4" fmla="*/ 5001768 w 5276088"/>
              <a:gd name="connsiteY4" fmla="*/ 310896 h 2679192"/>
              <a:gd name="connsiteX5" fmla="*/ 4974336 w 5276088"/>
              <a:gd name="connsiteY5" fmla="*/ 301752 h 2679192"/>
              <a:gd name="connsiteX6" fmla="*/ 4956048 w 5276088"/>
              <a:gd name="connsiteY6" fmla="*/ 246888 h 2679192"/>
              <a:gd name="connsiteX7" fmla="*/ 4892040 w 5276088"/>
              <a:gd name="connsiteY7" fmla="*/ 283464 h 2679192"/>
              <a:gd name="connsiteX8" fmla="*/ 4873752 w 5276088"/>
              <a:gd name="connsiteY8" fmla="*/ 310896 h 2679192"/>
              <a:gd name="connsiteX9" fmla="*/ 4837176 w 5276088"/>
              <a:gd name="connsiteY9" fmla="*/ 329184 h 2679192"/>
              <a:gd name="connsiteX10" fmla="*/ 4773168 w 5276088"/>
              <a:gd name="connsiteY10" fmla="*/ 347472 h 2679192"/>
              <a:gd name="connsiteX11" fmla="*/ 4745736 w 5276088"/>
              <a:gd name="connsiteY11" fmla="*/ 356616 h 2679192"/>
              <a:gd name="connsiteX12" fmla="*/ 4681728 w 5276088"/>
              <a:gd name="connsiteY12" fmla="*/ 374904 h 2679192"/>
              <a:gd name="connsiteX13" fmla="*/ 4608576 w 5276088"/>
              <a:gd name="connsiteY13" fmla="*/ 438912 h 2679192"/>
              <a:gd name="connsiteX14" fmla="*/ 4572000 w 5276088"/>
              <a:gd name="connsiteY14" fmla="*/ 429768 h 2679192"/>
              <a:gd name="connsiteX15" fmla="*/ 4553712 w 5276088"/>
              <a:gd name="connsiteY15" fmla="*/ 402336 h 2679192"/>
              <a:gd name="connsiteX16" fmla="*/ 4544568 w 5276088"/>
              <a:gd name="connsiteY16" fmla="*/ 374904 h 2679192"/>
              <a:gd name="connsiteX17" fmla="*/ 4526280 w 5276088"/>
              <a:gd name="connsiteY17" fmla="*/ 329184 h 2679192"/>
              <a:gd name="connsiteX18" fmla="*/ 4443984 w 5276088"/>
              <a:gd name="connsiteY18" fmla="*/ 329184 h 2679192"/>
              <a:gd name="connsiteX19" fmla="*/ 4416552 w 5276088"/>
              <a:gd name="connsiteY19" fmla="*/ 301752 h 2679192"/>
              <a:gd name="connsiteX20" fmla="*/ 4389120 w 5276088"/>
              <a:gd name="connsiteY20" fmla="*/ 292608 h 2679192"/>
              <a:gd name="connsiteX21" fmla="*/ 4343400 w 5276088"/>
              <a:gd name="connsiteY21" fmla="*/ 274320 h 2679192"/>
              <a:gd name="connsiteX22" fmla="*/ 4315968 w 5276088"/>
              <a:gd name="connsiteY22" fmla="*/ 265176 h 2679192"/>
              <a:gd name="connsiteX23" fmla="*/ 4251960 w 5276088"/>
              <a:gd name="connsiteY23" fmla="*/ 237744 h 2679192"/>
              <a:gd name="connsiteX24" fmla="*/ 4224528 w 5276088"/>
              <a:gd name="connsiteY24" fmla="*/ 246888 h 2679192"/>
              <a:gd name="connsiteX25" fmla="*/ 4197096 w 5276088"/>
              <a:gd name="connsiteY25" fmla="*/ 274320 h 2679192"/>
              <a:gd name="connsiteX26" fmla="*/ 4005072 w 5276088"/>
              <a:gd name="connsiteY26" fmla="*/ 265176 h 2679192"/>
              <a:gd name="connsiteX27" fmla="*/ 3941064 w 5276088"/>
              <a:gd name="connsiteY27" fmla="*/ 219456 h 2679192"/>
              <a:gd name="connsiteX28" fmla="*/ 3913632 w 5276088"/>
              <a:gd name="connsiteY28" fmla="*/ 192024 h 2679192"/>
              <a:gd name="connsiteX29" fmla="*/ 3813048 w 5276088"/>
              <a:gd name="connsiteY29" fmla="*/ 173736 h 2679192"/>
              <a:gd name="connsiteX30" fmla="*/ 3685032 w 5276088"/>
              <a:gd name="connsiteY30" fmla="*/ 146304 h 2679192"/>
              <a:gd name="connsiteX31" fmla="*/ 3657600 w 5276088"/>
              <a:gd name="connsiteY31" fmla="*/ 137160 h 2679192"/>
              <a:gd name="connsiteX32" fmla="*/ 3602736 w 5276088"/>
              <a:gd name="connsiteY32" fmla="*/ 100584 h 2679192"/>
              <a:gd name="connsiteX33" fmla="*/ 3547872 w 5276088"/>
              <a:gd name="connsiteY33" fmla="*/ 64008 h 2679192"/>
              <a:gd name="connsiteX34" fmla="*/ 3502152 w 5276088"/>
              <a:gd name="connsiteY34" fmla="*/ 9144 h 2679192"/>
              <a:gd name="connsiteX35" fmla="*/ 3465576 w 5276088"/>
              <a:gd name="connsiteY35" fmla="*/ 0 h 2679192"/>
              <a:gd name="connsiteX36" fmla="*/ 3410712 w 5276088"/>
              <a:gd name="connsiteY36" fmla="*/ 18288 h 2679192"/>
              <a:gd name="connsiteX37" fmla="*/ 3346704 w 5276088"/>
              <a:gd name="connsiteY37" fmla="*/ 64008 h 2679192"/>
              <a:gd name="connsiteX38" fmla="*/ 3319272 w 5276088"/>
              <a:gd name="connsiteY38" fmla="*/ 91440 h 2679192"/>
              <a:gd name="connsiteX39" fmla="*/ 3136392 w 5276088"/>
              <a:gd name="connsiteY39" fmla="*/ 82296 h 2679192"/>
              <a:gd name="connsiteX40" fmla="*/ 3108960 w 5276088"/>
              <a:gd name="connsiteY40" fmla="*/ 64008 h 2679192"/>
              <a:gd name="connsiteX41" fmla="*/ 3072384 w 5276088"/>
              <a:gd name="connsiteY41" fmla="*/ 45720 h 2679192"/>
              <a:gd name="connsiteX42" fmla="*/ 3044952 w 5276088"/>
              <a:gd name="connsiteY42" fmla="*/ 27432 h 2679192"/>
              <a:gd name="connsiteX43" fmla="*/ 3008376 w 5276088"/>
              <a:gd name="connsiteY43" fmla="*/ 18288 h 2679192"/>
              <a:gd name="connsiteX44" fmla="*/ 2807208 w 5276088"/>
              <a:gd name="connsiteY44" fmla="*/ 27432 h 2679192"/>
              <a:gd name="connsiteX45" fmla="*/ 2779776 w 5276088"/>
              <a:gd name="connsiteY45" fmla="*/ 36576 h 2679192"/>
              <a:gd name="connsiteX46" fmla="*/ 2743200 w 5276088"/>
              <a:gd name="connsiteY46" fmla="*/ 45720 h 2679192"/>
              <a:gd name="connsiteX47" fmla="*/ 2688336 w 5276088"/>
              <a:gd name="connsiteY47" fmla="*/ 82296 h 2679192"/>
              <a:gd name="connsiteX48" fmla="*/ 2624328 w 5276088"/>
              <a:gd name="connsiteY48" fmla="*/ 164592 h 2679192"/>
              <a:gd name="connsiteX49" fmla="*/ 2615184 w 5276088"/>
              <a:gd name="connsiteY49" fmla="*/ 192024 h 2679192"/>
              <a:gd name="connsiteX50" fmla="*/ 2642616 w 5276088"/>
              <a:gd name="connsiteY50" fmla="*/ 329184 h 2679192"/>
              <a:gd name="connsiteX51" fmla="*/ 2670048 w 5276088"/>
              <a:gd name="connsiteY51" fmla="*/ 356616 h 2679192"/>
              <a:gd name="connsiteX52" fmla="*/ 2734056 w 5276088"/>
              <a:gd name="connsiteY52" fmla="*/ 402336 h 2679192"/>
              <a:gd name="connsiteX53" fmla="*/ 2798064 w 5276088"/>
              <a:gd name="connsiteY53" fmla="*/ 438912 h 2679192"/>
              <a:gd name="connsiteX54" fmla="*/ 2880360 w 5276088"/>
              <a:gd name="connsiteY54" fmla="*/ 475488 h 2679192"/>
              <a:gd name="connsiteX55" fmla="*/ 3026664 w 5276088"/>
              <a:gd name="connsiteY55" fmla="*/ 484632 h 2679192"/>
              <a:gd name="connsiteX56" fmla="*/ 3054096 w 5276088"/>
              <a:gd name="connsiteY56" fmla="*/ 512064 h 2679192"/>
              <a:gd name="connsiteX57" fmla="*/ 3044952 w 5276088"/>
              <a:gd name="connsiteY57" fmla="*/ 612648 h 2679192"/>
              <a:gd name="connsiteX58" fmla="*/ 3017520 w 5276088"/>
              <a:gd name="connsiteY58" fmla="*/ 621792 h 2679192"/>
              <a:gd name="connsiteX59" fmla="*/ 2962656 w 5276088"/>
              <a:gd name="connsiteY59" fmla="*/ 658368 h 2679192"/>
              <a:gd name="connsiteX60" fmla="*/ 2935224 w 5276088"/>
              <a:gd name="connsiteY60" fmla="*/ 676656 h 2679192"/>
              <a:gd name="connsiteX61" fmla="*/ 2889504 w 5276088"/>
              <a:gd name="connsiteY61" fmla="*/ 685800 h 2679192"/>
              <a:gd name="connsiteX62" fmla="*/ 2862072 w 5276088"/>
              <a:gd name="connsiteY62" fmla="*/ 704088 h 2679192"/>
              <a:gd name="connsiteX63" fmla="*/ 2779776 w 5276088"/>
              <a:gd name="connsiteY63" fmla="*/ 722376 h 2679192"/>
              <a:gd name="connsiteX64" fmla="*/ 2724912 w 5276088"/>
              <a:gd name="connsiteY64" fmla="*/ 740664 h 2679192"/>
              <a:gd name="connsiteX65" fmla="*/ 2670048 w 5276088"/>
              <a:gd name="connsiteY65" fmla="*/ 786384 h 2679192"/>
              <a:gd name="connsiteX66" fmla="*/ 2505456 w 5276088"/>
              <a:gd name="connsiteY66" fmla="*/ 768096 h 2679192"/>
              <a:gd name="connsiteX67" fmla="*/ 2450592 w 5276088"/>
              <a:gd name="connsiteY67" fmla="*/ 722376 h 2679192"/>
              <a:gd name="connsiteX68" fmla="*/ 2423160 w 5276088"/>
              <a:gd name="connsiteY68" fmla="*/ 713232 h 2679192"/>
              <a:gd name="connsiteX69" fmla="*/ 2240280 w 5276088"/>
              <a:gd name="connsiteY69" fmla="*/ 722376 h 2679192"/>
              <a:gd name="connsiteX70" fmla="*/ 2212848 w 5276088"/>
              <a:gd name="connsiteY70" fmla="*/ 740664 h 2679192"/>
              <a:gd name="connsiteX71" fmla="*/ 2066544 w 5276088"/>
              <a:gd name="connsiteY71" fmla="*/ 731520 h 2679192"/>
              <a:gd name="connsiteX72" fmla="*/ 1984248 w 5276088"/>
              <a:gd name="connsiteY72" fmla="*/ 713232 h 2679192"/>
              <a:gd name="connsiteX73" fmla="*/ 1911096 w 5276088"/>
              <a:gd name="connsiteY73" fmla="*/ 676656 h 2679192"/>
              <a:gd name="connsiteX74" fmla="*/ 1883664 w 5276088"/>
              <a:gd name="connsiteY74" fmla="*/ 658368 h 2679192"/>
              <a:gd name="connsiteX75" fmla="*/ 1819656 w 5276088"/>
              <a:gd name="connsiteY75" fmla="*/ 640080 h 2679192"/>
              <a:gd name="connsiteX76" fmla="*/ 1755648 w 5276088"/>
              <a:gd name="connsiteY76" fmla="*/ 621792 h 2679192"/>
              <a:gd name="connsiteX77" fmla="*/ 1746504 w 5276088"/>
              <a:gd name="connsiteY77" fmla="*/ 594360 h 2679192"/>
              <a:gd name="connsiteX78" fmla="*/ 1728216 w 5276088"/>
              <a:gd name="connsiteY78" fmla="*/ 420624 h 2679192"/>
              <a:gd name="connsiteX79" fmla="*/ 1700784 w 5276088"/>
              <a:gd name="connsiteY79" fmla="*/ 384048 h 2679192"/>
              <a:gd name="connsiteX80" fmla="*/ 1664208 w 5276088"/>
              <a:gd name="connsiteY80" fmla="*/ 374904 h 2679192"/>
              <a:gd name="connsiteX81" fmla="*/ 1600200 w 5276088"/>
              <a:gd name="connsiteY81" fmla="*/ 356616 h 2679192"/>
              <a:gd name="connsiteX82" fmla="*/ 1197864 w 5276088"/>
              <a:gd name="connsiteY82" fmla="*/ 365760 h 2679192"/>
              <a:gd name="connsiteX83" fmla="*/ 1170432 w 5276088"/>
              <a:gd name="connsiteY83" fmla="*/ 374904 h 2679192"/>
              <a:gd name="connsiteX84" fmla="*/ 1143000 w 5276088"/>
              <a:gd name="connsiteY84" fmla="*/ 393192 h 2679192"/>
              <a:gd name="connsiteX85" fmla="*/ 1088136 w 5276088"/>
              <a:gd name="connsiteY85" fmla="*/ 438912 h 2679192"/>
              <a:gd name="connsiteX86" fmla="*/ 1060704 w 5276088"/>
              <a:gd name="connsiteY86" fmla="*/ 466344 h 2679192"/>
              <a:gd name="connsiteX87" fmla="*/ 1033272 w 5276088"/>
              <a:gd name="connsiteY87" fmla="*/ 475488 h 2679192"/>
              <a:gd name="connsiteX88" fmla="*/ 786384 w 5276088"/>
              <a:gd name="connsiteY88" fmla="*/ 484632 h 2679192"/>
              <a:gd name="connsiteX89" fmla="*/ 758952 w 5276088"/>
              <a:gd name="connsiteY89" fmla="*/ 493776 h 2679192"/>
              <a:gd name="connsiteX90" fmla="*/ 704088 w 5276088"/>
              <a:gd name="connsiteY90" fmla="*/ 530352 h 2679192"/>
              <a:gd name="connsiteX91" fmla="*/ 676656 w 5276088"/>
              <a:gd name="connsiteY91" fmla="*/ 548640 h 2679192"/>
              <a:gd name="connsiteX92" fmla="*/ 649224 w 5276088"/>
              <a:gd name="connsiteY92" fmla="*/ 566928 h 2679192"/>
              <a:gd name="connsiteX93" fmla="*/ 621792 w 5276088"/>
              <a:gd name="connsiteY93" fmla="*/ 585216 h 2679192"/>
              <a:gd name="connsiteX94" fmla="*/ 566928 w 5276088"/>
              <a:gd name="connsiteY94" fmla="*/ 694944 h 2679192"/>
              <a:gd name="connsiteX95" fmla="*/ 557784 w 5276088"/>
              <a:gd name="connsiteY95" fmla="*/ 722376 h 2679192"/>
              <a:gd name="connsiteX96" fmla="*/ 530352 w 5276088"/>
              <a:gd name="connsiteY96" fmla="*/ 832104 h 2679192"/>
              <a:gd name="connsiteX97" fmla="*/ 502920 w 5276088"/>
              <a:gd name="connsiteY97" fmla="*/ 859536 h 2679192"/>
              <a:gd name="connsiteX98" fmla="*/ 438912 w 5276088"/>
              <a:gd name="connsiteY98" fmla="*/ 923544 h 2679192"/>
              <a:gd name="connsiteX99" fmla="*/ 411480 w 5276088"/>
              <a:gd name="connsiteY99" fmla="*/ 941832 h 2679192"/>
              <a:gd name="connsiteX100" fmla="*/ 384048 w 5276088"/>
              <a:gd name="connsiteY100" fmla="*/ 960120 h 2679192"/>
              <a:gd name="connsiteX101" fmla="*/ 356616 w 5276088"/>
              <a:gd name="connsiteY101" fmla="*/ 969264 h 2679192"/>
              <a:gd name="connsiteX102" fmla="*/ 301752 w 5276088"/>
              <a:gd name="connsiteY102" fmla="*/ 1005840 h 2679192"/>
              <a:gd name="connsiteX103" fmla="*/ 274320 w 5276088"/>
              <a:gd name="connsiteY103" fmla="*/ 1014984 h 2679192"/>
              <a:gd name="connsiteX104" fmla="*/ 219456 w 5276088"/>
              <a:gd name="connsiteY104" fmla="*/ 1060704 h 2679192"/>
              <a:gd name="connsiteX105" fmla="*/ 164592 w 5276088"/>
              <a:gd name="connsiteY105" fmla="*/ 1097280 h 2679192"/>
              <a:gd name="connsiteX106" fmla="*/ 128016 w 5276088"/>
              <a:gd name="connsiteY106" fmla="*/ 1133856 h 2679192"/>
              <a:gd name="connsiteX107" fmla="*/ 118872 w 5276088"/>
              <a:gd name="connsiteY107" fmla="*/ 1161288 h 2679192"/>
              <a:gd name="connsiteX108" fmla="*/ 100584 w 5276088"/>
              <a:gd name="connsiteY108" fmla="*/ 1188720 h 2679192"/>
              <a:gd name="connsiteX109" fmla="*/ 91440 w 5276088"/>
              <a:gd name="connsiteY109" fmla="*/ 1216152 h 2679192"/>
              <a:gd name="connsiteX110" fmla="*/ 45720 w 5276088"/>
              <a:gd name="connsiteY110" fmla="*/ 1271016 h 2679192"/>
              <a:gd name="connsiteX111" fmla="*/ 27432 w 5276088"/>
              <a:gd name="connsiteY111" fmla="*/ 1325880 h 2679192"/>
              <a:gd name="connsiteX112" fmla="*/ 18288 w 5276088"/>
              <a:gd name="connsiteY112" fmla="*/ 1353312 h 2679192"/>
              <a:gd name="connsiteX113" fmla="*/ 0 w 5276088"/>
              <a:gd name="connsiteY113" fmla="*/ 1417320 h 2679192"/>
              <a:gd name="connsiteX114" fmla="*/ 100584 w 5276088"/>
              <a:gd name="connsiteY114" fmla="*/ 1444752 h 2679192"/>
              <a:gd name="connsiteX115" fmla="*/ 292608 w 5276088"/>
              <a:gd name="connsiteY115" fmla="*/ 1426464 h 2679192"/>
              <a:gd name="connsiteX116" fmla="*/ 310896 w 5276088"/>
              <a:gd name="connsiteY116" fmla="*/ 1298448 h 2679192"/>
              <a:gd name="connsiteX117" fmla="*/ 320040 w 5276088"/>
              <a:gd name="connsiteY117" fmla="*/ 1271016 h 2679192"/>
              <a:gd name="connsiteX118" fmla="*/ 347472 w 5276088"/>
              <a:gd name="connsiteY118" fmla="*/ 1243584 h 2679192"/>
              <a:gd name="connsiteX119" fmla="*/ 356616 w 5276088"/>
              <a:gd name="connsiteY119" fmla="*/ 1216152 h 2679192"/>
              <a:gd name="connsiteX120" fmla="*/ 521208 w 5276088"/>
              <a:gd name="connsiteY120" fmla="*/ 1152144 h 2679192"/>
              <a:gd name="connsiteX121" fmla="*/ 548640 w 5276088"/>
              <a:gd name="connsiteY121" fmla="*/ 1051560 h 2679192"/>
              <a:gd name="connsiteX122" fmla="*/ 603504 w 5276088"/>
              <a:gd name="connsiteY122" fmla="*/ 1060704 h 2679192"/>
              <a:gd name="connsiteX123" fmla="*/ 658368 w 5276088"/>
              <a:gd name="connsiteY123" fmla="*/ 1115568 h 2679192"/>
              <a:gd name="connsiteX124" fmla="*/ 685800 w 5276088"/>
              <a:gd name="connsiteY124" fmla="*/ 1133856 h 2679192"/>
              <a:gd name="connsiteX125" fmla="*/ 731520 w 5276088"/>
              <a:gd name="connsiteY125" fmla="*/ 1179576 h 2679192"/>
              <a:gd name="connsiteX126" fmla="*/ 758952 w 5276088"/>
              <a:gd name="connsiteY126" fmla="*/ 1207008 h 2679192"/>
              <a:gd name="connsiteX127" fmla="*/ 813816 w 5276088"/>
              <a:gd name="connsiteY127" fmla="*/ 1243584 h 2679192"/>
              <a:gd name="connsiteX128" fmla="*/ 859536 w 5276088"/>
              <a:gd name="connsiteY128" fmla="*/ 1280160 h 2679192"/>
              <a:gd name="connsiteX129" fmla="*/ 886968 w 5276088"/>
              <a:gd name="connsiteY129" fmla="*/ 1307592 h 2679192"/>
              <a:gd name="connsiteX130" fmla="*/ 923544 w 5276088"/>
              <a:gd name="connsiteY130" fmla="*/ 1335024 h 2679192"/>
              <a:gd name="connsiteX131" fmla="*/ 978408 w 5276088"/>
              <a:gd name="connsiteY131" fmla="*/ 1371600 h 2679192"/>
              <a:gd name="connsiteX132" fmla="*/ 1033272 w 5276088"/>
              <a:gd name="connsiteY132" fmla="*/ 1417320 h 2679192"/>
              <a:gd name="connsiteX133" fmla="*/ 1060704 w 5276088"/>
              <a:gd name="connsiteY133" fmla="*/ 1444752 h 2679192"/>
              <a:gd name="connsiteX134" fmla="*/ 1097280 w 5276088"/>
              <a:gd name="connsiteY134" fmla="*/ 1472184 h 2679192"/>
              <a:gd name="connsiteX135" fmla="*/ 1115568 w 5276088"/>
              <a:gd name="connsiteY135" fmla="*/ 1499616 h 2679192"/>
              <a:gd name="connsiteX136" fmla="*/ 1143000 w 5276088"/>
              <a:gd name="connsiteY136" fmla="*/ 1517904 h 2679192"/>
              <a:gd name="connsiteX137" fmla="*/ 1197864 w 5276088"/>
              <a:gd name="connsiteY137" fmla="*/ 1563624 h 2679192"/>
              <a:gd name="connsiteX138" fmla="*/ 1216152 w 5276088"/>
              <a:gd name="connsiteY138" fmla="*/ 1591056 h 2679192"/>
              <a:gd name="connsiteX139" fmla="*/ 1344168 w 5276088"/>
              <a:gd name="connsiteY139" fmla="*/ 1600200 h 2679192"/>
              <a:gd name="connsiteX140" fmla="*/ 1371600 w 5276088"/>
              <a:gd name="connsiteY140" fmla="*/ 1572768 h 2679192"/>
              <a:gd name="connsiteX141" fmla="*/ 1417320 w 5276088"/>
              <a:gd name="connsiteY141" fmla="*/ 1508760 h 2679192"/>
              <a:gd name="connsiteX142" fmla="*/ 1499616 w 5276088"/>
              <a:gd name="connsiteY142" fmla="*/ 1463040 h 2679192"/>
              <a:gd name="connsiteX143" fmla="*/ 1536192 w 5276088"/>
              <a:gd name="connsiteY143" fmla="*/ 1444752 h 2679192"/>
              <a:gd name="connsiteX144" fmla="*/ 1591056 w 5276088"/>
              <a:gd name="connsiteY144" fmla="*/ 1435608 h 2679192"/>
              <a:gd name="connsiteX145" fmla="*/ 1618488 w 5276088"/>
              <a:gd name="connsiteY145" fmla="*/ 1426464 h 2679192"/>
              <a:gd name="connsiteX146" fmla="*/ 1719072 w 5276088"/>
              <a:gd name="connsiteY146" fmla="*/ 1417320 h 2679192"/>
              <a:gd name="connsiteX147" fmla="*/ 1819656 w 5276088"/>
              <a:gd name="connsiteY147" fmla="*/ 1399032 h 2679192"/>
              <a:gd name="connsiteX148" fmla="*/ 1911096 w 5276088"/>
              <a:gd name="connsiteY148" fmla="*/ 1380744 h 2679192"/>
              <a:gd name="connsiteX149" fmla="*/ 2103120 w 5276088"/>
              <a:gd name="connsiteY149" fmla="*/ 1389888 h 2679192"/>
              <a:gd name="connsiteX150" fmla="*/ 2139696 w 5276088"/>
              <a:gd name="connsiteY150" fmla="*/ 1435608 h 2679192"/>
              <a:gd name="connsiteX151" fmla="*/ 2157984 w 5276088"/>
              <a:gd name="connsiteY151" fmla="*/ 1463040 h 2679192"/>
              <a:gd name="connsiteX152" fmla="*/ 2167128 w 5276088"/>
              <a:gd name="connsiteY152" fmla="*/ 1490472 h 2679192"/>
              <a:gd name="connsiteX153" fmla="*/ 2203704 w 5276088"/>
              <a:gd name="connsiteY153" fmla="*/ 1545336 h 2679192"/>
              <a:gd name="connsiteX154" fmla="*/ 2258568 w 5276088"/>
              <a:gd name="connsiteY154" fmla="*/ 1572768 h 2679192"/>
              <a:gd name="connsiteX155" fmla="*/ 2286000 w 5276088"/>
              <a:gd name="connsiteY155" fmla="*/ 1600200 h 2679192"/>
              <a:gd name="connsiteX156" fmla="*/ 2313432 w 5276088"/>
              <a:gd name="connsiteY156" fmla="*/ 1618488 h 2679192"/>
              <a:gd name="connsiteX157" fmla="*/ 2359152 w 5276088"/>
              <a:gd name="connsiteY157" fmla="*/ 1673352 h 2679192"/>
              <a:gd name="connsiteX158" fmla="*/ 2368296 w 5276088"/>
              <a:gd name="connsiteY158" fmla="*/ 1709928 h 2679192"/>
              <a:gd name="connsiteX159" fmla="*/ 2386584 w 5276088"/>
              <a:gd name="connsiteY159" fmla="*/ 1737360 h 2679192"/>
              <a:gd name="connsiteX160" fmla="*/ 2395728 w 5276088"/>
              <a:gd name="connsiteY160" fmla="*/ 1764792 h 2679192"/>
              <a:gd name="connsiteX161" fmla="*/ 2386584 w 5276088"/>
              <a:gd name="connsiteY161" fmla="*/ 1856232 h 2679192"/>
              <a:gd name="connsiteX162" fmla="*/ 2350008 w 5276088"/>
              <a:gd name="connsiteY162" fmla="*/ 1911096 h 2679192"/>
              <a:gd name="connsiteX163" fmla="*/ 2331720 w 5276088"/>
              <a:gd name="connsiteY163" fmla="*/ 1938528 h 2679192"/>
              <a:gd name="connsiteX164" fmla="*/ 2313432 w 5276088"/>
              <a:gd name="connsiteY164" fmla="*/ 1993392 h 2679192"/>
              <a:gd name="connsiteX165" fmla="*/ 2304288 w 5276088"/>
              <a:gd name="connsiteY165" fmla="*/ 2020824 h 2679192"/>
              <a:gd name="connsiteX166" fmla="*/ 2313432 w 5276088"/>
              <a:gd name="connsiteY166" fmla="*/ 2148840 h 2679192"/>
              <a:gd name="connsiteX167" fmla="*/ 2340864 w 5276088"/>
              <a:gd name="connsiteY167" fmla="*/ 2167128 h 2679192"/>
              <a:gd name="connsiteX168" fmla="*/ 2350008 w 5276088"/>
              <a:gd name="connsiteY168" fmla="*/ 2194560 h 2679192"/>
              <a:gd name="connsiteX169" fmla="*/ 2395728 w 5276088"/>
              <a:gd name="connsiteY169" fmla="*/ 2240280 h 2679192"/>
              <a:gd name="connsiteX170" fmla="*/ 2450592 w 5276088"/>
              <a:gd name="connsiteY170" fmla="*/ 2304288 h 2679192"/>
              <a:gd name="connsiteX171" fmla="*/ 2487168 w 5276088"/>
              <a:gd name="connsiteY171" fmla="*/ 2359152 h 2679192"/>
              <a:gd name="connsiteX172" fmla="*/ 2532888 w 5276088"/>
              <a:gd name="connsiteY172" fmla="*/ 2423160 h 2679192"/>
              <a:gd name="connsiteX173" fmla="*/ 2560320 w 5276088"/>
              <a:gd name="connsiteY173" fmla="*/ 2487168 h 2679192"/>
              <a:gd name="connsiteX174" fmla="*/ 2615184 w 5276088"/>
              <a:gd name="connsiteY174" fmla="*/ 2551176 h 2679192"/>
              <a:gd name="connsiteX175" fmla="*/ 2642616 w 5276088"/>
              <a:gd name="connsiteY175" fmla="*/ 2569464 h 2679192"/>
              <a:gd name="connsiteX176" fmla="*/ 2670048 w 5276088"/>
              <a:gd name="connsiteY176" fmla="*/ 2596896 h 2679192"/>
              <a:gd name="connsiteX177" fmla="*/ 2706624 w 5276088"/>
              <a:gd name="connsiteY177" fmla="*/ 2606040 h 2679192"/>
              <a:gd name="connsiteX178" fmla="*/ 2798064 w 5276088"/>
              <a:gd name="connsiteY178" fmla="*/ 2624328 h 2679192"/>
              <a:gd name="connsiteX179" fmla="*/ 2880360 w 5276088"/>
              <a:gd name="connsiteY179" fmla="*/ 2660904 h 2679192"/>
              <a:gd name="connsiteX180" fmla="*/ 2916936 w 5276088"/>
              <a:gd name="connsiteY180" fmla="*/ 2679192 h 2679192"/>
              <a:gd name="connsiteX181" fmla="*/ 3136392 w 5276088"/>
              <a:gd name="connsiteY181" fmla="*/ 2670048 h 2679192"/>
              <a:gd name="connsiteX182" fmla="*/ 3163824 w 5276088"/>
              <a:gd name="connsiteY182" fmla="*/ 2660904 h 2679192"/>
              <a:gd name="connsiteX183" fmla="*/ 3154680 w 5276088"/>
              <a:gd name="connsiteY183" fmla="*/ 2587752 h 2679192"/>
              <a:gd name="connsiteX184" fmla="*/ 3108960 w 5276088"/>
              <a:gd name="connsiteY184" fmla="*/ 2542032 h 2679192"/>
              <a:gd name="connsiteX185" fmla="*/ 3063240 w 5276088"/>
              <a:gd name="connsiteY185" fmla="*/ 2496312 h 2679192"/>
              <a:gd name="connsiteX186" fmla="*/ 3044952 w 5276088"/>
              <a:gd name="connsiteY186" fmla="*/ 2441448 h 2679192"/>
              <a:gd name="connsiteX187" fmla="*/ 3035808 w 5276088"/>
              <a:gd name="connsiteY187" fmla="*/ 2386584 h 2679192"/>
              <a:gd name="connsiteX188" fmla="*/ 3017520 w 5276088"/>
              <a:gd name="connsiteY188" fmla="*/ 2322576 h 2679192"/>
              <a:gd name="connsiteX189" fmla="*/ 3035808 w 5276088"/>
              <a:gd name="connsiteY189" fmla="*/ 2249424 h 2679192"/>
              <a:gd name="connsiteX190" fmla="*/ 3063240 w 5276088"/>
              <a:gd name="connsiteY190" fmla="*/ 2212848 h 2679192"/>
              <a:gd name="connsiteX191" fmla="*/ 3081528 w 5276088"/>
              <a:gd name="connsiteY191" fmla="*/ 2157984 h 2679192"/>
              <a:gd name="connsiteX192" fmla="*/ 3090672 w 5276088"/>
              <a:gd name="connsiteY192" fmla="*/ 2130552 h 2679192"/>
              <a:gd name="connsiteX193" fmla="*/ 3145536 w 5276088"/>
              <a:gd name="connsiteY193" fmla="*/ 2075688 h 2679192"/>
              <a:gd name="connsiteX194" fmla="*/ 3182112 w 5276088"/>
              <a:gd name="connsiteY194" fmla="*/ 2011680 h 2679192"/>
              <a:gd name="connsiteX195" fmla="*/ 3209544 w 5276088"/>
              <a:gd name="connsiteY195" fmla="*/ 1911096 h 2679192"/>
              <a:gd name="connsiteX196" fmla="*/ 3218688 w 5276088"/>
              <a:gd name="connsiteY196" fmla="*/ 1874520 h 2679192"/>
              <a:gd name="connsiteX197" fmla="*/ 3246120 w 5276088"/>
              <a:gd name="connsiteY197" fmla="*/ 1847088 h 2679192"/>
              <a:gd name="connsiteX198" fmla="*/ 3282696 w 5276088"/>
              <a:gd name="connsiteY198" fmla="*/ 1792224 h 2679192"/>
              <a:gd name="connsiteX199" fmla="*/ 3291840 w 5276088"/>
              <a:gd name="connsiteY199" fmla="*/ 1764792 h 2679192"/>
              <a:gd name="connsiteX200" fmla="*/ 3282696 w 5276088"/>
              <a:gd name="connsiteY200" fmla="*/ 1691640 h 2679192"/>
              <a:gd name="connsiteX201" fmla="*/ 3227832 w 5276088"/>
              <a:gd name="connsiteY201" fmla="*/ 1645920 h 2679192"/>
              <a:gd name="connsiteX202" fmla="*/ 3218688 w 5276088"/>
              <a:gd name="connsiteY202" fmla="*/ 1591056 h 2679192"/>
              <a:gd name="connsiteX203" fmla="*/ 3200400 w 5276088"/>
              <a:gd name="connsiteY203" fmla="*/ 1426464 h 2679192"/>
              <a:gd name="connsiteX204" fmla="*/ 3145536 w 5276088"/>
              <a:gd name="connsiteY204" fmla="*/ 1380744 h 2679192"/>
              <a:gd name="connsiteX205" fmla="*/ 3118104 w 5276088"/>
              <a:gd name="connsiteY205" fmla="*/ 1353312 h 2679192"/>
              <a:gd name="connsiteX206" fmla="*/ 3090672 w 5276088"/>
              <a:gd name="connsiteY206" fmla="*/ 1271016 h 2679192"/>
              <a:gd name="connsiteX207" fmla="*/ 3081528 w 5276088"/>
              <a:gd name="connsiteY207" fmla="*/ 1243584 h 2679192"/>
              <a:gd name="connsiteX208" fmla="*/ 3054096 w 5276088"/>
              <a:gd name="connsiteY208" fmla="*/ 1152144 h 2679192"/>
              <a:gd name="connsiteX209" fmla="*/ 3035808 w 5276088"/>
              <a:gd name="connsiteY209" fmla="*/ 1097280 h 2679192"/>
              <a:gd name="connsiteX210" fmla="*/ 3026664 w 5276088"/>
              <a:gd name="connsiteY210" fmla="*/ 1069848 h 2679192"/>
              <a:gd name="connsiteX211" fmla="*/ 3017520 w 5276088"/>
              <a:gd name="connsiteY211" fmla="*/ 987552 h 2679192"/>
              <a:gd name="connsiteX212" fmla="*/ 3145536 w 5276088"/>
              <a:gd name="connsiteY212" fmla="*/ 1024128 h 2679192"/>
              <a:gd name="connsiteX213" fmla="*/ 3163824 w 5276088"/>
              <a:gd name="connsiteY213" fmla="*/ 1078992 h 2679192"/>
              <a:gd name="connsiteX214" fmla="*/ 3182112 w 5276088"/>
              <a:gd name="connsiteY214" fmla="*/ 1152144 h 2679192"/>
              <a:gd name="connsiteX215" fmla="*/ 3200400 w 5276088"/>
              <a:gd name="connsiteY215" fmla="*/ 1179576 h 2679192"/>
              <a:gd name="connsiteX216" fmla="*/ 3209544 w 5276088"/>
              <a:gd name="connsiteY216" fmla="*/ 1216152 h 2679192"/>
              <a:gd name="connsiteX217" fmla="*/ 3218688 w 5276088"/>
              <a:gd name="connsiteY217" fmla="*/ 1261872 h 2679192"/>
              <a:gd name="connsiteX218" fmla="*/ 3227832 w 5276088"/>
              <a:gd name="connsiteY218" fmla="*/ 1289304 h 2679192"/>
              <a:gd name="connsiteX219" fmla="*/ 3236976 w 5276088"/>
              <a:gd name="connsiteY219" fmla="*/ 1325880 h 2679192"/>
              <a:gd name="connsiteX220" fmla="*/ 3273552 w 5276088"/>
              <a:gd name="connsiteY220" fmla="*/ 1380744 h 2679192"/>
              <a:gd name="connsiteX221" fmla="*/ 3310128 w 5276088"/>
              <a:gd name="connsiteY221" fmla="*/ 1435608 h 2679192"/>
              <a:gd name="connsiteX222" fmla="*/ 3319272 w 5276088"/>
              <a:gd name="connsiteY222" fmla="*/ 1463040 h 2679192"/>
              <a:gd name="connsiteX223" fmla="*/ 3410712 w 5276088"/>
              <a:gd name="connsiteY223" fmla="*/ 1572768 h 2679192"/>
              <a:gd name="connsiteX224" fmla="*/ 3447288 w 5276088"/>
              <a:gd name="connsiteY224" fmla="*/ 1664208 h 2679192"/>
              <a:gd name="connsiteX225" fmla="*/ 3456432 w 5276088"/>
              <a:gd name="connsiteY225" fmla="*/ 1691640 h 2679192"/>
              <a:gd name="connsiteX226" fmla="*/ 3483864 w 5276088"/>
              <a:gd name="connsiteY226" fmla="*/ 1719072 h 2679192"/>
              <a:gd name="connsiteX227" fmla="*/ 3502152 w 5276088"/>
              <a:gd name="connsiteY227" fmla="*/ 1773936 h 2679192"/>
              <a:gd name="connsiteX228" fmla="*/ 3538728 w 5276088"/>
              <a:gd name="connsiteY228" fmla="*/ 1828800 h 2679192"/>
              <a:gd name="connsiteX229" fmla="*/ 3566160 w 5276088"/>
              <a:gd name="connsiteY229" fmla="*/ 1883664 h 2679192"/>
              <a:gd name="connsiteX230" fmla="*/ 3575304 w 5276088"/>
              <a:gd name="connsiteY230" fmla="*/ 1911096 h 2679192"/>
              <a:gd name="connsiteX231" fmla="*/ 3611880 w 5276088"/>
              <a:gd name="connsiteY231" fmla="*/ 1929384 h 2679192"/>
              <a:gd name="connsiteX232" fmla="*/ 3630168 w 5276088"/>
              <a:gd name="connsiteY232" fmla="*/ 1956816 h 2679192"/>
              <a:gd name="connsiteX233" fmla="*/ 3675888 w 5276088"/>
              <a:gd name="connsiteY233" fmla="*/ 2039112 h 2679192"/>
              <a:gd name="connsiteX234" fmla="*/ 3703320 w 5276088"/>
              <a:gd name="connsiteY234" fmla="*/ 2057400 h 2679192"/>
              <a:gd name="connsiteX235" fmla="*/ 3803904 w 5276088"/>
              <a:gd name="connsiteY235" fmla="*/ 2039112 h 2679192"/>
              <a:gd name="connsiteX236" fmla="*/ 3831336 w 5276088"/>
              <a:gd name="connsiteY236" fmla="*/ 2011680 h 2679192"/>
              <a:gd name="connsiteX237" fmla="*/ 3886200 w 5276088"/>
              <a:gd name="connsiteY237" fmla="*/ 1975104 h 2679192"/>
              <a:gd name="connsiteX238" fmla="*/ 3913632 w 5276088"/>
              <a:gd name="connsiteY238" fmla="*/ 1956816 h 2679192"/>
              <a:gd name="connsiteX239" fmla="*/ 3941064 w 5276088"/>
              <a:gd name="connsiteY239" fmla="*/ 1938528 h 2679192"/>
              <a:gd name="connsiteX240" fmla="*/ 3986784 w 5276088"/>
              <a:gd name="connsiteY240" fmla="*/ 1929384 h 2679192"/>
              <a:gd name="connsiteX241" fmla="*/ 4041648 w 5276088"/>
              <a:gd name="connsiteY241" fmla="*/ 1911096 h 2679192"/>
              <a:gd name="connsiteX242" fmla="*/ 4114800 w 5276088"/>
              <a:gd name="connsiteY242" fmla="*/ 1892808 h 2679192"/>
              <a:gd name="connsiteX243" fmla="*/ 4197096 w 5276088"/>
              <a:gd name="connsiteY243" fmla="*/ 1837944 h 2679192"/>
              <a:gd name="connsiteX244" fmla="*/ 4224528 w 5276088"/>
              <a:gd name="connsiteY244" fmla="*/ 1819656 h 2679192"/>
              <a:gd name="connsiteX245" fmla="*/ 4261104 w 5276088"/>
              <a:gd name="connsiteY245" fmla="*/ 1801368 h 2679192"/>
              <a:gd name="connsiteX246" fmla="*/ 4315968 w 5276088"/>
              <a:gd name="connsiteY246" fmla="*/ 1746504 h 2679192"/>
              <a:gd name="connsiteX247" fmla="*/ 4361688 w 5276088"/>
              <a:gd name="connsiteY247" fmla="*/ 1682496 h 2679192"/>
              <a:gd name="connsiteX248" fmla="*/ 4416552 w 5276088"/>
              <a:gd name="connsiteY248" fmla="*/ 1636776 h 2679192"/>
              <a:gd name="connsiteX249" fmla="*/ 4471416 w 5276088"/>
              <a:gd name="connsiteY249" fmla="*/ 1581912 h 2679192"/>
              <a:gd name="connsiteX250" fmla="*/ 4489704 w 5276088"/>
              <a:gd name="connsiteY250" fmla="*/ 1554480 h 2679192"/>
              <a:gd name="connsiteX251" fmla="*/ 4507992 w 5276088"/>
              <a:gd name="connsiteY251" fmla="*/ 1444752 h 2679192"/>
              <a:gd name="connsiteX252" fmla="*/ 4526280 w 5276088"/>
              <a:gd name="connsiteY252" fmla="*/ 1389888 h 2679192"/>
              <a:gd name="connsiteX253" fmla="*/ 4517136 w 5276088"/>
              <a:gd name="connsiteY253" fmla="*/ 1289304 h 2679192"/>
              <a:gd name="connsiteX254" fmla="*/ 4489704 w 5276088"/>
              <a:gd name="connsiteY254" fmla="*/ 1280160 h 2679192"/>
              <a:gd name="connsiteX255" fmla="*/ 4434840 w 5276088"/>
              <a:gd name="connsiteY255" fmla="*/ 1243584 h 2679192"/>
              <a:gd name="connsiteX256" fmla="*/ 4407408 w 5276088"/>
              <a:gd name="connsiteY256" fmla="*/ 1225296 h 2679192"/>
              <a:gd name="connsiteX257" fmla="*/ 4379976 w 5276088"/>
              <a:gd name="connsiteY257" fmla="*/ 1207008 h 2679192"/>
              <a:gd name="connsiteX258" fmla="*/ 4352544 w 5276088"/>
              <a:gd name="connsiteY258" fmla="*/ 1179576 h 2679192"/>
              <a:gd name="connsiteX259" fmla="*/ 4233672 w 5276088"/>
              <a:gd name="connsiteY259" fmla="*/ 1188720 h 2679192"/>
              <a:gd name="connsiteX260" fmla="*/ 4224528 w 5276088"/>
              <a:gd name="connsiteY260" fmla="*/ 1216152 h 2679192"/>
              <a:gd name="connsiteX261" fmla="*/ 4197096 w 5276088"/>
              <a:gd name="connsiteY261" fmla="*/ 1225296 h 2679192"/>
              <a:gd name="connsiteX262" fmla="*/ 4151376 w 5276088"/>
              <a:gd name="connsiteY262" fmla="*/ 1152144 h 2679192"/>
              <a:gd name="connsiteX263" fmla="*/ 4133088 w 5276088"/>
              <a:gd name="connsiteY263" fmla="*/ 1124712 h 2679192"/>
              <a:gd name="connsiteX264" fmla="*/ 4105656 w 5276088"/>
              <a:gd name="connsiteY264" fmla="*/ 1069848 h 2679192"/>
              <a:gd name="connsiteX265" fmla="*/ 4041648 w 5276088"/>
              <a:gd name="connsiteY265" fmla="*/ 1033272 h 2679192"/>
              <a:gd name="connsiteX266" fmla="*/ 4032504 w 5276088"/>
              <a:gd name="connsiteY266" fmla="*/ 1005840 h 2679192"/>
              <a:gd name="connsiteX267" fmla="*/ 3977640 w 5276088"/>
              <a:gd name="connsiteY267" fmla="*/ 978408 h 2679192"/>
              <a:gd name="connsiteX268" fmla="*/ 3950208 w 5276088"/>
              <a:gd name="connsiteY268" fmla="*/ 960120 h 2679192"/>
              <a:gd name="connsiteX269" fmla="*/ 3913632 w 5276088"/>
              <a:gd name="connsiteY269" fmla="*/ 950976 h 2679192"/>
              <a:gd name="connsiteX270" fmla="*/ 3877056 w 5276088"/>
              <a:gd name="connsiteY270" fmla="*/ 932688 h 2679192"/>
              <a:gd name="connsiteX271" fmla="*/ 3849624 w 5276088"/>
              <a:gd name="connsiteY271" fmla="*/ 923544 h 2679192"/>
              <a:gd name="connsiteX272" fmla="*/ 3849624 w 5276088"/>
              <a:gd name="connsiteY272" fmla="*/ 868680 h 2679192"/>
              <a:gd name="connsiteX273" fmla="*/ 3877056 w 5276088"/>
              <a:gd name="connsiteY273" fmla="*/ 859536 h 2679192"/>
              <a:gd name="connsiteX274" fmla="*/ 3931920 w 5276088"/>
              <a:gd name="connsiteY274" fmla="*/ 868680 h 2679192"/>
              <a:gd name="connsiteX275" fmla="*/ 3959352 w 5276088"/>
              <a:gd name="connsiteY275" fmla="*/ 923544 h 2679192"/>
              <a:gd name="connsiteX276" fmla="*/ 4023360 w 5276088"/>
              <a:gd name="connsiteY276" fmla="*/ 1005840 h 2679192"/>
              <a:gd name="connsiteX277" fmla="*/ 4078224 w 5276088"/>
              <a:gd name="connsiteY277" fmla="*/ 1042416 h 2679192"/>
              <a:gd name="connsiteX278" fmla="*/ 4133088 w 5276088"/>
              <a:gd name="connsiteY278" fmla="*/ 1060704 h 2679192"/>
              <a:gd name="connsiteX279" fmla="*/ 4370832 w 5276088"/>
              <a:gd name="connsiteY279" fmla="*/ 1078992 h 2679192"/>
              <a:gd name="connsiteX280" fmla="*/ 4434840 w 5276088"/>
              <a:gd name="connsiteY280" fmla="*/ 1106424 h 2679192"/>
              <a:gd name="connsiteX281" fmla="*/ 4489704 w 5276088"/>
              <a:gd name="connsiteY281" fmla="*/ 1124712 h 2679192"/>
              <a:gd name="connsiteX282" fmla="*/ 4517136 w 5276088"/>
              <a:gd name="connsiteY282" fmla="*/ 1133856 h 2679192"/>
              <a:gd name="connsiteX283" fmla="*/ 4636008 w 5276088"/>
              <a:gd name="connsiteY283" fmla="*/ 1124712 h 2679192"/>
              <a:gd name="connsiteX284" fmla="*/ 4663440 w 5276088"/>
              <a:gd name="connsiteY284" fmla="*/ 1115568 h 2679192"/>
              <a:gd name="connsiteX285" fmla="*/ 4700016 w 5276088"/>
              <a:gd name="connsiteY285" fmla="*/ 1060704 h 2679192"/>
              <a:gd name="connsiteX286" fmla="*/ 4709160 w 5276088"/>
              <a:gd name="connsiteY286" fmla="*/ 1033272 h 2679192"/>
              <a:gd name="connsiteX287" fmla="*/ 4700016 w 5276088"/>
              <a:gd name="connsiteY287" fmla="*/ 941832 h 2679192"/>
              <a:gd name="connsiteX288" fmla="*/ 4672584 w 5276088"/>
              <a:gd name="connsiteY288" fmla="*/ 914400 h 2679192"/>
              <a:gd name="connsiteX289" fmla="*/ 4654296 w 5276088"/>
              <a:gd name="connsiteY289" fmla="*/ 886968 h 2679192"/>
              <a:gd name="connsiteX290" fmla="*/ 4663440 w 5276088"/>
              <a:gd name="connsiteY290" fmla="*/ 859536 h 2679192"/>
              <a:gd name="connsiteX291" fmla="*/ 4709160 w 5276088"/>
              <a:gd name="connsiteY291" fmla="*/ 850392 h 2679192"/>
              <a:gd name="connsiteX292" fmla="*/ 4736592 w 5276088"/>
              <a:gd name="connsiteY292" fmla="*/ 841248 h 2679192"/>
              <a:gd name="connsiteX293" fmla="*/ 4846320 w 5276088"/>
              <a:gd name="connsiteY293" fmla="*/ 832104 h 2679192"/>
              <a:gd name="connsiteX294" fmla="*/ 4892040 w 5276088"/>
              <a:gd name="connsiteY294" fmla="*/ 713232 h 2679192"/>
              <a:gd name="connsiteX295" fmla="*/ 5001768 w 5276088"/>
              <a:gd name="connsiteY295" fmla="*/ 667512 h 2679192"/>
              <a:gd name="connsiteX296" fmla="*/ 5020056 w 5276088"/>
              <a:gd name="connsiteY296" fmla="*/ 557784 h 2679192"/>
              <a:gd name="connsiteX297" fmla="*/ 5029200 w 5276088"/>
              <a:gd name="connsiteY297" fmla="*/ 530352 h 2679192"/>
              <a:gd name="connsiteX298" fmla="*/ 5038344 w 5276088"/>
              <a:gd name="connsiteY298" fmla="*/ 493776 h 2679192"/>
              <a:gd name="connsiteX299" fmla="*/ 5056632 w 5276088"/>
              <a:gd name="connsiteY299" fmla="*/ 466344 h 2679192"/>
              <a:gd name="connsiteX300" fmla="*/ 5111496 w 5276088"/>
              <a:gd name="connsiteY300" fmla="*/ 448056 h 2679192"/>
              <a:gd name="connsiteX301" fmla="*/ 5166360 w 5276088"/>
              <a:gd name="connsiteY301" fmla="*/ 402336 h 2679192"/>
              <a:gd name="connsiteX302" fmla="*/ 5175504 w 5276088"/>
              <a:gd name="connsiteY302" fmla="*/ 374904 h 2679192"/>
              <a:gd name="connsiteX303" fmla="*/ 5193792 w 5276088"/>
              <a:gd name="connsiteY303" fmla="*/ 347472 h 2679192"/>
              <a:gd name="connsiteX304" fmla="*/ 5221224 w 5276088"/>
              <a:gd name="connsiteY304" fmla="*/ 338328 h 2679192"/>
              <a:gd name="connsiteX305" fmla="*/ 5248656 w 5276088"/>
              <a:gd name="connsiteY305" fmla="*/ 320040 h 2679192"/>
              <a:gd name="connsiteX306" fmla="*/ 5276088 w 5276088"/>
              <a:gd name="connsiteY306" fmla="*/ 310896 h 2679192"/>
              <a:gd name="connsiteX307" fmla="*/ 5248656 w 5276088"/>
              <a:gd name="connsiteY307" fmla="*/ 310896 h 267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5276088" h="2679192">
                <a:moveTo>
                  <a:pt x="5184648" y="265176"/>
                </a:moveTo>
                <a:cubicBezTo>
                  <a:pt x="5169408" y="256032"/>
                  <a:pt x="5151495" y="250311"/>
                  <a:pt x="5138928" y="237744"/>
                </a:cubicBezTo>
                <a:cubicBezTo>
                  <a:pt x="5132112" y="230928"/>
                  <a:pt x="5139052" y="212960"/>
                  <a:pt x="5129784" y="210312"/>
                </a:cubicBezTo>
                <a:cubicBezTo>
                  <a:pt x="5112453" y="205360"/>
                  <a:pt x="5068054" y="221745"/>
                  <a:pt x="5047488" y="228600"/>
                </a:cubicBezTo>
                <a:cubicBezTo>
                  <a:pt x="5005565" y="291484"/>
                  <a:pt x="5017863" y="262612"/>
                  <a:pt x="5001768" y="310896"/>
                </a:cubicBezTo>
                <a:cubicBezTo>
                  <a:pt x="4992624" y="307848"/>
                  <a:pt x="4979938" y="309595"/>
                  <a:pt x="4974336" y="301752"/>
                </a:cubicBezTo>
                <a:cubicBezTo>
                  <a:pt x="4963131" y="286065"/>
                  <a:pt x="4956048" y="246888"/>
                  <a:pt x="4956048" y="246888"/>
                </a:cubicBezTo>
                <a:cubicBezTo>
                  <a:pt x="4941704" y="254060"/>
                  <a:pt x="4904965" y="270539"/>
                  <a:pt x="4892040" y="283464"/>
                </a:cubicBezTo>
                <a:cubicBezTo>
                  <a:pt x="4884269" y="291235"/>
                  <a:pt x="4882195" y="303861"/>
                  <a:pt x="4873752" y="310896"/>
                </a:cubicBezTo>
                <a:cubicBezTo>
                  <a:pt x="4863280" y="319622"/>
                  <a:pt x="4849705" y="323814"/>
                  <a:pt x="4837176" y="329184"/>
                </a:cubicBezTo>
                <a:cubicBezTo>
                  <a:pt x="4815252" y="338580"/>
                  <a:pt x="4796369" y="340843"/>
                  <a:pt x="4773168" y="347472"/>
                </a:cubicBezTo>
                <a:cubicBezTo>
                  <a:pt x="4763900" y="350120"/>
                  <a:pt x="4755004" y="353968"/>
                  <a:pt x="4745736" y="356616"/>
                </a:cubicBezTo>
                <a:cubicBezTo>
                  <a:pt x="4665364" y="379579"/>
                  <a:pt x="4747501" y="352980"/>
                  <a:pt x="4681728" y="374904"/>
                </a:cubicBezTo>
                <a:cubicBezTo>
                  <a:pt x="4638181" y="440225"/>
                  <a:pt x="4666475" y="424437"/>
                  <a:pt x="4608576" y="438912"/>
                </a:cubicBezTo>
                <a:cubicBezTo>
                  <a:pt x="4596384" y="435864"/>
                  <a:pt x="4582457" y="436739"/>
                  <a:pt x="4572000" y="429768"/>
                </a:cubicBezTo>
                <a:cubicBezTo>
                  <a:pt x="4562856" y="423672"/>
                  <a:pt x="4558627" y="412166"/>
                  <a:pt x="4553712" y="402336"/>
                </a:cubicBezTo>
                <a:cubicBezTo>
                  <a:pt x="4549401" y="393715"/>
                  <a:pt x="4547952" y="383929"/>
                  <a:pt x="4544568" y="374904"/>
                </a:cubicBezTo>
                <a:cubicBezTo>
                  <a:pt x="4538805" y="359535"/>
                  <a:pt x="4532376" y="344424"/>
                  <a:pt x="4526280" y="329184"/>
                </a:cubicBezTo>
                <a:cubicBezTo>
                  <a:pt x="4493211" y="340207"/>
                  <a:pt x="4485366" y="347576"/>
                  <a:pt x="4443984" y="329184"/>
                </a:cubicBezTo>
                <a:cubicBezTo>
                  <a:pt x="4432167" y="323932"/>
                  <a:pt x="4427312" y="308925"/>
                  <a:pt x="4416552" y="301752"/>
                </a:cubicBezTo>
                <a:cubicBezTo>
                  <a:pt x="4408532" y="296405"/>
                  <a:pt x="4398145" y="295992"/>
                  <a:pt x="4389120" y="292608"/>
                </a:cubicBezTo>
                <a:cubicBezTo>
                  <a:pt x="4373751" y="286845"/>
                  <a:pt x="4358769" y="280083"/>
                  <a:pt x="4343400" y="274320"/>
                </a:cubicBezTo>
                <a:cubicBezTo>
                  <a:pt x="4334375" y="270936"/>
                  <a:pt x="4324827" y="268973"/>
                  <a:pt x="4315968" y="265176"/>
                </a:cubicBezTo>
                <a:cubicBezTo>
                  <a:pt x="4236873" y="231278"/>
                  <a:pt x="4316293" y="259188"/>
                  <a:pt x="4251960" y="237744"/>
                </a:cubicBezTo>
                <a:cubicBezTo>
                  <a:pt x="4242816" y="240792"/>
                  <a:pt x="4232548" y="241541"/>
                  <a:pt x="4224528" y="246888"/>
                </a:cubicBezTo>
                <a:cubicBezTo>
                  <a:pt x="4213768" y="254061"/>
                  <a:pt x="4209983" y="273246"/>
                  <a:pt x="4197096" y="274320"/>
                </a:cubicBezTo>
                <a:cubicBezTo>
                  <a:pt x="4133237" y="279642"/>
                  <a:pt x="4069080" y="268224"/>
                  <a:pt x="4005072" y="265176"/>
                </a:cubicBezTo>
                <a:cubicBezTo>
                  <a:pt x="3933747" y="193851"/>
                  <a:pt x="4025313" y="279634"/>
                  <a:pt x="3941064" y="219456"/>
                </a:cubicBezTo>
                <a:cubicBezTo>
                  <a:pt x="3930541" y="211940"/>
                  <a:pt x="3924860" y="198440"/>
                  <a:pt x="3913632" y="192024"/>
                </a:cubicBezTo>
                <a:cubicBezTo>
                  <a:pt x="3899136" y="183741"/>
                  <a:pt x="3815771" y="174217"/>
                  <a:pt x="3813048" y="173736"/>
                </a:cubicBezTo>
                <a:cubicBezTo>
                  <a:pt x="3785593" y="168891"/>
                  <a:pt x="3720912" y="156555"/>
                  <a:pt x="3685032" y="146304"/>
                </a:cubicBezTo>
                <a:cubicBezTo>
                  <a:pt x="3675764" y="143656"/>
                  <a:pt x="3666744" y="140208"/>
                  <a:pt x="3657600" y="137160"/>
                </a:cubicBezTo>
                <a:cubicBezTo>
                  <a:pt x="3596721" y="76281"/>
                  <a:pt x="3662286" y="133667"/>
                  <a:pt x="3602736" y="100584"/>
                </a:cubicBezTo>
                <a:cubicBezTo>
                  <a:pt x="3583523" y="89910"/>
                  <a:pt x="3547872" y="64008"/>
                  <a:pt x="3547872" y="64008"/>
                </a:cubicBezTo>
                <a:cubicBezTo>
                  <a:pt x="3536219" y="46528"/>
                  <a:pt x="3521107" y="19976"/>
                  <a:pt x="3502152" y="9144"/>
                </a:cubicBezTo>
                <a:cubicBezTo>
                  <a:pt x="3491241" y="2909"/>
                  <a:pt x="3477768" y="3048"/>
                  <a:pt x="3465576" y="0"/>
                </a:cubicBezTo>
                <a:cubicBezTo>
                  <a:pt x="3447288" y="6096"/>
                  <a:pt x="3426752" y="7595"/>
                  <a:pt x="3410712" y="18288"/>
                </a:cubicBezTo>
                <a:cubicBezTo>
                  <a:pt x="3389002" y="32761"/>
                  <a:pt x="3366552" y="46995"/>
                  <a:pt x="3346704" y="64008"/>
                </a:cubicBezTo>
                <a:cubicBezTo>
                  <a:pt x="3336886" y="72424"/>
                  <a:pt x="3328416" y="82296"/>
                  <a:pt x="3319272" y="91440"/>
                </a:cubicBezTo>
                <a:cubicBezTo>
                  <a:pt x="3258312" y="88392"/>
                  <a:pt x="3196915" y="90190"/>
                  <a:pt x="3136392" y="82296"/>
                </a:cubicBezTo>
                <a:cubicBezTo>
                  <a:pt x="3125495" y="80875"/>
                  <a:pt x="3118502" y="69460"/>
                  <a:pt x="3108960" y="64008"/>
                </a:cubicBezTo>
                <a:cubicBezTo>
                  <a:pt x="3097125" y="57245"/>
                  <a:pt x="3084219" y="52483"/>
                  <a:pt x="3072384" y="45720"/>
                </a:cubicBezTo>
                <a:cubicBezTo>
                  <a:pt x="3062842" y="40268"/>
                  <a:pt x="3055053" y="31761"/>
                  <a:pt x="3044952" y="27432"/>
                </a:cubicBezTo>
                <a:cubicBezTo>
                  <a:pt x="3033401" y="22482"/>
                  <a:pt x="3020568" y="21336"/>
                  <a:pt x="3008376" y="18288"/>
                </a:cubicBezTo>
                <a:cubicBezTo>
                  <a:pt x="2941320" y="21336"/>
                  <a:pt x="2874119" y="22079"/>
                  <a:pt x="2807208" y="27432"/>
                </a:cubicBezTo>
                <a:cubicBezTo>
                  <a:pt x="2797600" y="28201"/>
                  <a:pt x="2789044" y="33928"/>
                  <a:pt x="2779776" y="36576"/>
                </a:cubicBezTo>
                <a:cubicBezTo>
                  <a:pt x="2767692" y="40028"/>
                  <a:pt x="2755392" y="42672"/>
                  <a:pt x="2743200" y="45720"/>
                </a:cubicBezTo>
                <a:cubicBezTo>
                  <a:pt x="2724912" y="57912"/>
                  <a:pt x="2703878" y="66754"/>
                  <a:pt x="2688336" y="82296"/>
                </a:cubicBezTo>
                <a:cubicBezTo>
                  <a:pt x="2664667" y="105965"/>
                  <a:pt x="2635265" y="131780"/>
                  <a:pt x="2624328" y="164592"/>
                </a:cubicBezTo>
                <a:lnTo>
                  <a:pt x="2615184" y="192024"/>
                </a:lnTo>
                <a:cubicBezTo>
                  <a:pt x="2620415" y="249565"/>
                  <a:pt x="2611356" y="285420"/>
                  <a:pt x="2642616" y="329184"/>
                </a:cubicBezTo>
                <a:cubicBezTo>
                  <a:pt x="2650132" y="339707"/>
                  <a:pt x="2660904" y="347472"/>
                  <a:pt x="2670048" y="356616"/>
                </a:cubicBezTo>
                <a:cubicBezTo>
                  <a:pt x="2689860" y="416052"/>
                  <a:pt x="2660904" y="353568"/>
                  <a:pt x="2734056" y="402336"/>
                </a:cubicBezTo>
                <a:cubicBezTo>
                  <a:pt x="2800890" y="446892"/>
                  <a:pt x="2716854" y="392506"/>
                  <a:pt x="2798064" y="438912"/>
                </a:cubicBezTo>
                <a:cubicBezTo>
                  <a:pt x="2829863" y="457083"/>
                  <a:pt x="2835545" y="472687"/>
                  <a:pt x="2880360" y="475488"/>
                </a:cubicBezTo>
                <a:lnTo>
                  <a:pt x="3026664" y="484632"/>
                </a:lnTo>
                <a:cubicBezTo>
                  <a:pt x="3035808" y="493776"/>
                  <a:pt x="3052267" y="499262"/>
                  <a:pt x="3054096" y="512064"/>
                </a:cubicBezTo>
                <a:cubicBezTo>
                  <a:pt x="3058857" y="545392"/>
                  <a:pt x="3055598" y="580709"/>
                  <a:pt x="3044952" y="612648"/>
                </a:cubicBezTo>
                <a:cubicBezTo>
                  <a:pt x="3041904" y="621792"/>
                  <a:pt x="3025946" y="617111"/>
                  <a:pt x="3017520" y="621792"/>
                </a:cubicBezTo>
                <a:cubicBezTo>
                  <a:pt x="2998307" y="632466"/>
                  <a:pt x="2980944" y="646176"/>
                  <a:pt x="2962656" y="658368"/>
                </a:cubicBezTo>
                <a:cubicBezTo>
                  <a:pt x="2953512" y="664464"/>
                  <a:pt x="2946000" y="674501"/>
                  <a:pt x="2935224" y="676656"/>
                </a:cubicBezTo>
                <a:lnTo>
                  <a:pt x="2889504" y="685800"/>
                </a:lnTo>
                <a:cubicBezTo>
                  <a:pt x="2880360" y="691896"/>
                  <a:pt x="2872173" y="699759"/>
                  <a:pt x="2862072" y="704088"/>
                </a:cubicBezTo>
                <a:cubicBezTo>
                  <a:pt x="2847702" y="710246"/>
                  <a:pt x="2791710" y="719121"/>
                  <a:pt x="2779776" y="722376"/>
                </a:cubicBezTo>
                <a:cubicBezTo>
                  <a:pt x="2761178" y="727448"/>
                  <a:pt x="2740952" y="729971"/>
                  <a:pt x="2724912" y="740664"/>
                </a:cubicBezTo>
                <a:cubicBezTo>
                  <a:pt x="2686720" y="766125"/>
                  <a:pt x="2705251" y="751181"/>
                  <a:pt x="2670048" y="786384"/>
                </a:cubicBezTo>
                <a:cubicBezTo>
                  <a:pt x="2662394" y="785837"/>
                  <a:pt x="2544496" y="784827"/>
                  <a:pt x="2505456" y="768096"/>
                </a:cubicBezTo>
                <a:cubicBezTo>
                  <a:pt x="2463573" y="750146"/>
                  <a:pt x="2490139" y="748741"/>
                  <a:pt x="2450592" y="722376"/>
                </a:cubicBezTo>
                <a:cubicBezTo>
                  <a:pt x="2442572" y="717029"/>
                  <a:pt x="2432304" y="716280"/>
                  <a:pt x="2423160" y="713232"/>
                </a:cubicBezTo>
                <a:cubicBezTo>
                  <a:pt x="2362200" y="716280"/>
                  <a:pt x="2300803" y="714482"/>
                  <a:pt x="2240280" y="722376"/>
                </a:cubicBezTo>
                <a:cubicBezTo>
                  <a:pt x="2229383" y="723797"/>
                  <a:pt x="2223823" y="740086"/>
                  <a:pt x="2212848" y="740664"/>
                </a:cubicBezTo>
                <a:lnTo>
                  <a:pt x="2066544" y="731520"/>
                </a:lnTo>
                <a:cubicBezTo>
                  <a:pt x="2057639" y="729739"/>
                  <a:pt x="1996168" y="718199"/>
                  <a:pt x="1984248" y="713232"/>
                </a:cubicBezTo>
                <a:cubicBezTo>
                  <a:pt x="1959083" y="702747"/>
                  <a:pt x="1933779" y="691778"/>
                  <a:pt x="1911096" y="676656"/>
                </a:cubicBezTo>
                <a:cubicBezTo>
                  <a:pt x="1901952" y="670560"/>
                  <a:pt x="1893494" y="663283"/>
                  <a:pt x="1883664" y="658368"/>
                </a:cubicBezTo>
                <a:cubicBezTo>
                  <a:pt x="1869048" y="651060"/>
                  <a:pt x="1833328" y="643986"/>
                  <a:pt x="1819656" y="640080"/>
                </a:cubicBezTo>
                <a:cubicBezTo>
                  <a:pt x="1727829" y="613844"/>
                  <a:pt x="1869991" y="650378"/>
                  <a:pt x="1755648" y="621792"/>
                </a:cubicBezTo>
                <a:cubicBezTo>
                  <a:pt x="1752600" y="612648"/>
                  <a:pt x="1747806" y="603910"/>
                  <a:pt x="1746504" y="594360"/>
                </a:cubicBezTo>
                <a:cubicBezTo>
                  <a:pt x="1738636" y="536662"/>
                  <a:pt x="1740586" y="477527"/>
                  <a:pt x="1728216" y="420624"/>
                </a:cubicBezTo>
                <a:cubicBezTo>
                  <a:pt x="1724979" y="405732"/>
                  <a:pt x="1713185" y="392906"/>
                  <a:pt x="1700784" y="384048"/>
                </a:cubicBezTo>
                <a:cubicBezTo>
                  <a:pt x="1690558" y="376743"/>
                  <a:pt x="1676292" y="378356"/>
                  <a:pt x="1664208" y="374904"/>
                </a:cubicBezTo>
                <a:cubicBezTo>
                  <a:pt x="1572381" y="348668"/>
                  <a:pt x="1714543" y="385202"/>
                  <a:pt x="1600200" y="356616"/>
                </a:cubicBezTo>
                <a:lnTo>
                  <a:pt x="1197864" y="365760"/>
                </a:lnTo>
                <a:cubicBezTo>
                  <a:pt x="1188234" y="366170"/>
                  <a:pt x="1179053" y="370593"/>
                  <a:pt x="1170432" y="374904"/>
                </a:cubicBezTo>
                <a:cubicBezTo>
                  <a:pt x="1160602" y="379819"/>
                  <a:pt x="1152144" y="387096"/>
                  <a:pt x="1143000" y="393192"/>
                </a:cubicBezTo>
                <a:cubicBezTo>
                  <a:pt x="1106947" y="447271"/>
                  <a:pt x="1147198" y="396725"/>
                  <a:pt x="1088136" y="438912"/>
                </a:cubicBezTo>
                <a:cubicBezTo>
                  <a:pt x="1077613" y="446428"/>
                  <a:pt x="1071464" y="459171"/>
                  <a:pt x="1060704" y="466344"/>
                </a:cubicBezTo>
                <a:cubicBezTo>
                  <a:pt x="1052684" y="471691"/>
                  <a:pt x="1042889" y="474847"/>
                  <a:pt x="1033272" y="475488"/>
                </a:cubicBezTo>
                <a:cubicBezTo>
                  <a:pt x="951102" y="480966"/>
                  <a:pt x="868680" y="481584"/>
                  <a:pt x="786384" y="484632"/>
                </a:cubicBezTo>
                <a:cubicBezTo>
                  <a:pt x="777240" y="487680"/>
                  <a:pt x="767378" y="489095"/>
                  <a:pt x="758952" y="493776"/>
                </a:cubicBezTo>
                <a:cubicBezTo>
                  <a:pt x="739739" y="504450"/>
                  <a:pt x="722376" y="518160"/>
                  <a:pt x="704088" y="530352"/>
                </a:cubicBezTo>
                <a:lnTo>
                  <a:pt x="676656" y="548640"/>
                </a:lnTo>
                <a:lnTo>
                  <a:pt x="649224" y="566928"/>
                </a:lnTo>
                <a:lnTo>
                  <a:pt x="621792" y="585216"/>
                </a:lnTo>
                <a:cubicBezTo>
                  <a:pt x="574523" y="656120"/>
                  <a:pt x="592167" y="619228"/>
                  <a:pt x="566928" y="694944"/>
                </a:cubicBezTo>
                <a:cubicBezTo>
                  <a:pt x="563880" y="704088"/>
                  <a:pt x="559369" y="712869"/>
                  <a:pt x="557784" y="722376"/>
                </a:cubicBezTo>
                <a:cubicBezTo>
                  <a:pt x="554762" y="740509"/>
                  <a:pt x="544843" y="817613"/>
                  <a:pt x="530352" y="832104"/>
                </a:cubicBezTo>
                <a:lnTo>
                  <a:pt x="502920" y="859536"/>
                </a:lnTo>
                <a:cubicBezTo>
                  <a:pt x="486825" y="907820"/>
                  <a:pt x="501796" y="881621"/>
                  <a:pt x="438912" y="923544"/>
                </a:cubicBezTo>
                <a:lnTo>
                  <a:pt x="411480" y="941832"/>
                </a:lnTo>
                <a:cubicBezTo>
                  <a:pt x="402336" y="947928"/>
                  <a:pt x="394474" y="956645"/>
                  <a:pt x="384048" y="960120"/>
                </a:cubicBezTo>
                <a:cubicBezTo>
                  <a:pt x="374904" y="963168"/>
                  <a:pt x="365042" y="964583"/>
                  <a:pt x="356616" y="969264"/>
                </a:cubicBezTo>
                <a:cubicBezTo>
                  <a:pt x="337403" y="979938"/>
                  <a:pt x="322604" y="998889"/>
                  <a:pt x="301752" y="1005840"/>
                </a:cubicBezTo>
                <a:cubicBezTo>
                  <a:pt x="292608" y="1008888"/>
                  <a:pt x="282941" y="1010673"/>
                  <a:pt x="274320" y="1014984"/>
                </a:cubicBezTo>
                <a:cubicBezTo>
                  <a:pt x="235110" y="1034589"/>
                  <a:pt x="255857" y="1032392"/>
                  <a:pt x="219456" y="1060704"/>
                </a:cubicBezTo>
                <a:cubicBezTo>
                  <a:pt x="202106" y="1074198"/>
                  <a:pt x="164592" y="1097280"/>
                  <a:pt x="164592" y="1097280"/>
                </a:cubicBezTo>
                <a:cubicBezTo>
                  <a:pt x="140208" y="1170432"/>
                  <a:pt x="176784" y="1085088"/>
                  <a:pt x="128016" y="1133856"/>
                </a:cubicBezTo>
                <a:cubicBezTo>
                  <a:pt x="121200" y="1140672"/>
                  <a:pt x="123183" y="1152667"/>
                  <a:pt x="118872" y="1161288"/>
                </a:cubicBezTo>
                <a:cubicBezTo>
                  <a:pt x="113957" y="1171118"/>
                  <a:pt x="105499" y="1178890"/>
                  <a:pt x="100584" y="1188720"/>
                </a:cubicBezTo>
                <a:cubicBezTo>
                  <a:pt x="96273" y="1197341"/>
                  <a:pt x="96787" y="1208132"/>
                  <a:pt x="91440" y="1216152"/>
                </a:cubicBezTo>
                <a:cubicBezTo>
                  <a:pt x="62729" y="1259219"/>
                  <a:pt x="65664" y="1226141"/>
                  <a:pt x="45720" y="1271016"/>
                </a:cubicBezTo>
                <a:cubicBezTo>
                  <a:pt x="37891" y="1288632"/>
                  <a:pt x="33528" y="1307592"/>
                  <a:pt x="27432" y="1325880"/>
                </a:cubicBezTo>
                <a:cubicBezTo>
                  <a:pt x="24384" y="1335024"/>
                  <a:pt x="20626" y="1343961"/>
                  <a:pt x="18288" y="1353312"/>
                </a:cubicBezTo>
                <a:cubicBezTo>
                  <a:pt x="6806" y="1399239"/>
                  <a:pt x="13118" y="1377966"/>
                  <a:pt x="0" y="1417320"/>
                </a:cubicBezTo>
                <a:cubicBezTo>
                  <a:pt x="39328" y="1443539"/>
                  <a:pt x="35647" y="1446991"/>
                  <a:pt x="100584" y="1444752"/>
                </a:cubicBezTo>
                <a:cubicBezTo>
                  <a:pt x="164843" y="1442536"/>
                  <a:pt x="292608" y="1426464"/>
                  <a:pt x="292608" y="1426464"/>
                </a:cubicBezTo>
                <a:cubicBezTo>
                  <a:pt x="315266" y="1358490"/>
                  <a:pt x="290863" y="1438681"/>
                  <a:pt x="310896" y="1298448"/>
                </a:cubicBezTo>
                <a:cubicBezTo>
                  <a:pt x="312259" y="1288906"/>
                  <a:pt x="314693" y="1279036"/>
                  <a:pt x="320040" y="1271016"/>
                </a:cubicBezTo>
                <a:cubicBezTo>
                  <a:pt x="327213" y="1260256"/>
                  <a:pt x="338328" y="1252728"/>
                  <a:pt x="347472" y="1243584"/>
                </a:cubicBezTo>
                <a:cubicBezTo>
                  <a:pt x="350520" y="1234440"/>
                  <a:pt x="354525" y="1225561"/>
                  <a:pt x="356616" y="1216152"/>
                </a:cubicBezTo>
                <a:cubicBezTo>
                  <a:pt x="380264" y="1109737"/>
                  <a:pt x="330537" y="1163360"/>
                  <a:pt x="521208" y="1152144"/>
                </a:cubicBezTo>
                <a:cubicBezTo>
                  <a:pt x="541834" y="1069641"/>
                  <a:pt x="531548" y="1102837"/>
                  <a:pt x="548640" y="1051560"/>
                </a:cubicBezTo>
                <a:cubicBezTo>
                  <a:pt x="566928" y="1054608"/>
                  <a:pt x="587489" y="1051362"/>
                  <a:pt x="603504" y="1060704"/>
                </a:cubicBezTo>
                <a:cubicBezTo>
                  <a:pt x="625844" y="1073736"/>
                  <a:pt x="636849" y="1101222"/>
                  <a:pt x="658368" y="1115568"/>
                </a:cubicBezTo>
                <a:lnTo>
                  <a:pt x="685800" y="1133856"/>
                </a:lnTo>
                <a:cubicBezTo>
                  <a:pt x="719328" y="1184148"/>
                  <a:pt x="685800" y="1141476"/>
                  <a:pt x="731520" y="1179576"/>
                </a:cubicBezTo>
                <a:cubicBezTo>
                  <a:pt x="741454" y="1187855"/>
                  <a:pt x="748744" y="1199069"/>
                  <a:pt x="758952" y="1207008"/>
                </a:cubicBezTo>
                <a:cubicBezTo>
                  <a:pt x="776302" y="1220502"/>
                  <a:pt x="813816" y="1243584"/>
                  <a:pt x="813816" y="1243584"/>
                </a:cubicBezTo>
                <a:cubicBezTo>
                  <a:pt x="854716" y="1304935"/>
                  <a:pt x="806535" y="1244826"/>
                  <a:pt x="859536" y="1280160"/>
                </a:cubicBezTo>
                <a:cubicBezTo>
                  <a:pt x="870296" y="1287333"/>
                  <a:pt x="877150" y="1299176"/>
                  <a:pt x="886968" y="1307592"/>
                </a:cubicBezTo>
                <a:cubicBezTo>
                  <a:pt x="898539" y="1317510"/>
                  <a:pt x="911059" y="1326284"/>
                  <a:pt x="923544" y="1335024"/>
                </a:cubicBezTo>
                <a:cubicBezTo>
                  <a:pt x="941550" y="1347628"/>
                  <a:pt x="962866" y="1356058"/>
                  <a:pt x="978408" y="1371600"/>
                </a:cubicBezTo>
                <a:cubicBezTo>
                  <a:pt x="1058551" y="1451743"/>
                  <a:pt x="956889" y="1353667"/>
                  <a:pt x="1033272" y="1417320"/>
                </a:cubicBezTo>
                <a:cubicBezTo>
                  <a:pt x="1043206" y="1425599"/>
                  <a:pt x="1050886" y="1436336"/>
                  <a:pt x="1060704" y="1444752"/>
                </a:cubicBezTo>
                <a:cubicBezTo>
                  <a:pt x="1072275" y="1454670"/>
                  <a:pt x="1086504" y="1461408"/>
                  <a:pt x="1097280" y="1472184"/>
                </a:cubicBezTo>
                <a:cubicBezTo>
                  <a:pt x="1105051" y="1479955"/>
                  <a:pt x="1107797" y="1491845"/>
                  <a:pt x="1115568" y="1499616"/>
                </a:cubicBezTo>
                <a:cubicBezTo>
                  <a:pt x="1123339" y="1507387"/>
                  <a:pt x="1134557" y="1510869"/>
                  <a:pt x="1143000" y="1517904"/>
                </a:cubicBezTo>
                <a:cubicBezTo>
                  <a:pt x="1213406" y="1576576"/>
                  <a:pt x="1129756" y="1518218"/>
                  <a:pt x="1197864" y="1563624"/>
                </a:cubicBezTo>
                <a:cubicBezTo>
                  <a:pt x="1203960" y="1572768"/>
                  <a:pt x="1208381" y="1583285"/>
                  <a:pt x="1216152" y="1591056"/>
                </a:cubicBezTo>
                <a:cubicBezTo>
                  <a:pt x="1254655" y="1629559"/>
                  <a:pt x="1284538" y="1605621"/>
                  <a:pt x="1344168" y="1600200"/>
                </a:cubicBezTo>
                <a:cubicBezTo>
                  <a:pt x="1353312" y="1591056"/>
                  <a:pt x="1363321" y="1582702"/>
                  <a:pt x="1371600" y="1572768"/>
                </a:cubicBezTo>
                <a:cubicBezTo>
                  <a:pt x="1389076" y="1551797"/>
                  <a:pt x="1396143" y="1527584"/>
                  <a:pt x="1417320" y="1508760"/>
                </a:cubicBezTo>
                <a:cubicBezTo>
                  <a:pt x="1472626" y="1459599"/>
                  <a:pt x="1454656" y="1482309"/>
                  <a:pt x="1499616" y="1463040"/>
                </a:cubicBezTo>
                <a:cubicBezTo>
                  <a:pt x="1512145" y="1457670"/>
                  <a:pt x="1523136" y="1448669"/>
                  <a:pt x="1536192" y="1444752"/>
                </a:cubicBezTo>
                <a:cubicBezTo>
                  <a:pt x="1553950" y="1439424"/>
                  <a:pt x="1572957" y="1439630"/>
                  <a:pt x="1591056" y="1435608"/>
                </a:cubicBezTo>
                <a:cubicBezTo>
                  <a:pt x="1600465" y="1433517"/>
                  <a:pt x="1608946" y="1427827"/>
                  <a:pt x="1618488" y="1426464"/>
                </a:cubicBezTo>
                <a:cubicBezTo>
                  <a:pt x="1651816" y="1421703"/>
                  <a:pt x="1685544" y="1420368"/>
                  <a:pt x="1719072" y="1417320"/>
                </a:cubicBezTo>
                <a:cubicBezTo>
                  <a:pt x="1881042" y="1384926"/>
                  <a:pt x="1632471" y="1434129"/>
                  <a:pt x="1819656" y="1399032"/>
                </a:cubicBezTo>
                <a:cubicBezTo>
                  <a:pt x="1850207" y="1393304"/>
                  <a:pt x="1880616" y="1386840"/>
                  <a:pt x="1911096" y="1380744"/>
                </a:cubicBezTo>
                <a:cubicBezTo>
                  <a:pt x="1975104" y="1383792"/>
                  <a:pt x="2039534" y="1381940"/>
                  <a:pt x="2103120" y="1389888"/>
                </a:cubicBezTo>
                <a:cubicBezTo>
                  <a:pt x="2136004" y="1393998"/>
                  <a:pt x="2129329" y="1414874"/>
                  <a:pt x="2139696" y="1435608"/>
                </a:cubicBezTo>
                <a:cubicBezTo>
                  <a:pt x="2144611" y="1445438"/>
                  <a:pt x="2153069" y="1453210"/>
                  <a:pt x="2157984" y="1463040"/>
                </a:cubicBezTo>
                <a:cubicBezTo>
                  <a:pt x="2162295" y="1471661"/>
                  <a:pt x="2162447" y="1482046"/>
                  <a:pt x="2167128" y="1490472"/>
                </a:cubicBezTo>
                <a:cubicBezTo>
                  <a:pt x="2177802" y="1509685"/>
                  <a:pt x="2182852" y="1538385"/>
                  <a:pt x="2203704" y="1545336"/>
                </a:cubicBezTo>
                <a:cubicBezTo>
                  <a:pt x="2231197" y="1554500"/>
                  <a:pt x="2234933" y="1553073"/>
                  <a:pt x="2258568" y="1572768"/>
                </a:cubicBezTo>
                <a:cubicBezTo>
                  <a:pt x="2268502" y="1581047"/>
                  <a:pt x="2276066" y="1591921"/>
                  <a:pt x="2286000" y="1600200"/>
                </a:cubicBezTo>
                <a:cubicBezTo>
                  <a:pt x="2294443" y="1607235"/>
                  <a:pt x="2304989" y="1611453"/>
                  <a:pt x="2313432" y="1618488"/>
                </a:cubicBezTo>
                <a:cubicBezTo>
                  <a:pt x="2339834" y="1640490"/>
                  <a:pt x="2341170" y="1646379"/>
                  <a:pt x="2359152" y="1673352"/>
                </a:cubicBezTo>
                <a:cubicBezTo>
                  <a:pt x="2362200" y="1685544"/>
                  <a:pt x="2363346" y="1698377"/>
                  <a:pt x="2368296" y="1709928"/>
                </a:cubicBezTo>
                <a:cubicBezTo>
                  <a:pt x="2372625" y="1720029"/>
                  <a:pt x="2381669" y="1727530"/>
                  <a:pt x="2386584" y="1737360"/>
                </a:cubicBezTo>
                <a:cubicBezTo>
                  <a:pt x="2390895" y="1745981"/>
                  <a:pt x="2392680" y="1755648"/>
                  <a:pt x="2395728" y="1764792"/>
                </a:cubicBezTo>
                <a:cubicBezTo>
                  <a:pt x="2392680" y="1795272"/>
                  <a:pt x="2395721" y="1826994"/>
                  <a:pt x="2386584" y="1856232"/>
                </a:cubicBezTo>
                <a:cubicBezTo>
                  <a:pt x="2380028" y="1877211"/>
                  <a:pt x="2362200" y="1892808"/>
                  <a:pt x="2350008" y="1911096"/>
                </a:cubicBezTo>
                <a:cubicBezTo>
                  <a:pt x="2343912" y="1920240"/>
                  <a:pt x="2335195" y="1928102"/>
                  <a:pt x="2331720" y="1938528"/>
                </a:cubicBezTo>
                <a:lnTo>
                  <a:pt x="2313432" y="1993392"/>
                </a:lnTo>
                <a:lnTo>
                  <a:pt x="2304288" y="2020824"/>
                </a:lnTo>
                <a:cubicBezTo>
                  <a:pt x="2307336" y="2063496"/>
                  <a:pt x="2303056" y="2107337"/>
                  <a:pt x="2313432" y="2148840"/>
                </a:cubicBezTo>
                <a:cubicBezTo>
                  <a:pt x="2316097" y="2159502"/>
                  <a:pt x="2333999" y="2158546"/>
                  <a:pt x="2340864" y="2167128"/>
                </a:cubicBezTo>
                <a:cubicBezTo>
                  <a:pt x="2346885" y="2174654"/>
                  <a:pt x="2345697" y="2185939"/>
                  <a:pt x="2350008" y="2194560"/>
                </a:cubicBezTo>
                <a:cubicBezTo>
                  <a:pt x="2365248" y="2225040"/>
                  <a:pt x="2368296" y="2221992"/>
                  <a:pt x="2395728" y="2240280"/>
                </a:cubicBezTo>
                <a:cubicBezTo>
                  <a:pt x="2451846" y="2324457"/>
                  <a:pt x="2361898" y="2193421"/>
                  <a:pt x="2450592" y="2304288"/>
                </a:cubicBezTo>
                <a:cubicBezTo>
                  <a:pt x="2464322" y="2321451"/>
                  <a:pt x="2473980" y="2341568"/>
                  <a:pt x="2487168" y="2359152"/>
                </a:cubicBezTo>
                <a:cubicBezTo>
                  <a:pt x="2498943" y="2374853"/>
                  <a:pt x="2522191" y="2404441"/>
                  <a:pt x="2532888" y="2423160"/>
                </a:cubicBezTo>
                <a:cubicBezTo>
                  <a:pt x="2608998" y="2556353"/>
                  <a:pt x="2509027" y="2384582"/>
                  <a:pt x="2560320" y="2487168"/>
                </a:cubicBezTo>
                <a:cubicBezTo>
                  <a:pt x="2572454" y="2511435"/>
                  <a:pt x="2595498" y="2534303"/>
                  <a:pt x="2615184" y="2551176"/>
                </a:cubicBezTo>
                <a:cubicBezTo>
                  <a:pt x="2623528" y="2558328"/>
                  <a:pt x="2634173" y="2562429"/>
                  <a:pt x="2642616" y="2569464"/>
                </a:cubicBezTo>
                <a:cubicBezTo>
                  <a:pt x="2652550" y="2577743"/>
                  <a:pt x="2658820" y="2590480"/>
                  <a:pt x="2670048" y="2596896"/>
                </a:cubicBezTo>
                <a:cubicBezTo>
                  <a:pt x="2680959" y="2603131"/>
                  <a:pt x="2694336" y="2603407"/>
                  <a:pt x="2706624" y="2606040"/>
                </a:cubicBezTo>
                <a:cubicBezTo>
                  <a:pt x="2737018" y="2612553"/>
                  <a:pt x="2798064" y="2624328"/>
                  <a:pt x="2798064" y="2624328"/>
                </a:cubicBezTo>
                <a:cubicBezTo>
                  <a:pt x="2888104" y="2669348"/>
                  <a:pt x="2775283" y="2614203"/>
                  <a:pt x="2880360" y="2660904"/>
                </a:cubicBezTo>
                <a:cubicBezTo>
                  <a:pt x="2892816" y="2666440"/>
                  <a:pt x="2904744" y="2673096"/>
                  <a:pt x="2916936" y="2679192"/>
                </a:cubicBezTo>
                <a:cubicBezTo>
                  <a:pt x="2990088" y="2676144"/>
                  <a:pt x="3063377" y="2675457"/>
                  <a:pt x="3136392" y="2670048"/>
                </a:cubicBezTo>
                <a:cubicBezTo>
                  <a:pt x="3146004" y="2669336"/>
                  <a:pt x="3161733" y="2670313"/>
                  <a:pt x="3163824" y="2660904"/>
                </a:cubicBezTo>
                <a:cubicBezTo>
                  <a:pt x="3169155" y="2636915"/>
                  <a:pt x="3161146" y="2611460"/>
                  <a:pt x="3154680" y="2587752"/>
                </a:cubicBezTo>
                <a:cubicBezTo>
                  <a:pt x="3147907" y="2562916"/>
                  <a:pt x="3127925" y="2554676"/>
                  <a:pt x="3108960" y="2542032"/>
                </a:cubicBezTo>
                <a:cubicBezTo>
                  <a:pt x="3079526" y="2453730"/>
                  <a:pt x="3131036" y="2586706"/>
                  <a:pt x="3063240" y="2496312"/>
                </a:cubicBezTo>
                <a:cubicBezTo>
                  <a:pt x="3051674" y="2480890"/>
                  <a:pt x="3048121" y="2460463"/>
                  <a:pt x="3044952" y="2441448"/>
                </a:cubicBezTo>
                <a:cubicBezTo>
                  <a:pt x="3041904" y="2423160"/>
                  <a:pt x="3039444" y="2404764"/>
                  <a:pt x="3035808" y="2386584"/>
                </a:cubicBezTo>
                <a:cubicBezTo>
                  <a:pt x="3030067" y="2357880"/>
                  <a:pt x="3026235" y="2348721"/>
                  <a:pt x="3017520" y="2322576"/>
                </a:cubicBezTo>
                <a:cubicBezTo>
                  <a:pt x="3019835" y="2310999"/>
                  <a:pt x="3027156" y="2264564"/>
                  <a:pt x="3035808" y="2249424"/>
                </a:cubicBezTo>
                <a:cubicBezTo>
                  <a:pt x="3043369" y="2236192"/>
                  <a:pt x="3054096" y="2225040"/>
                  <a:pt x="3063240" y="2212848"/>
                </a:cubicBezTo>
                <a:lnTo>
                  <a:pt x="3081528" y="2157984"/>
                </a:lnTo>
                <a:cubicBezTo>
                  <a:pt x="3084576" y="2148840"/>
                  <a:pt x="3083856" y="2137368"/>
                  <a:pt x="3090672" y="2130552"/>
                </a:cubicBezTo>
                <a:lnTo>
                  <a:pt x="3145536" y="2075688"/>
                </a:lnTo>
                <a:cubicBezTo>
                  <a:pt x="3173504" y="1991784"/>
                  <a:pt x="3126753" y="2122397"/>
                  <a:pt x="3182112" y="2011680"/>
                </a:cubicBezTo>
                <a:cubicBezTo>
                  <a:pt x="3199240" y="1977424"/>
                  <a:pt x="3201517" y="1947217"/>
                  <a:pt x="3209544" y="1911096"/>
                </a:cubicBezTo>
                <a:cubicBezTo>
                  <a:pt x="3212270" y="1898828"/>
                  <a:pt x="3212453" y="1885431"/>
                  <a:pt x="3218688" y="1874520"/>
                </a:cubicBezTo>
                <a:cubicBezTo>
                  <a:pt x="3225104" y="1863292"/>
                  <a:pt x="3236976" y="1856232"/>
                  <a:pt x="3246120" y="1847088"/>
                </a:cubicBezTo>
                <a:cubicBezTo>
                  <a:pt x="3267862" y="1781861"/>
                  <a:pt x="3237033" y="1860719"/>
                  <a:pt x="3282696" y="1792224"/>
                </a:cubicBezTo>
                <a:cubicBezTo>
                  <a:pt x="3288043" y="1784204"/>
                  <a:pt x="3288792" y="1773936"/>
                  <a:pt x="3291840" y="1764792"/>
                </a:cubicBezTo>
                <a:cubicBezTo>
                  <a:pt x="3288792" y="1740408"/>
                  <a:pt x="3291094" y="1714734"/>
                  <a:pt x="3282696" y="1691640"/>
                </a:cubicBezTo>
                <a:cubicBezTo>
                  <a:pt x="3277064" y="1676151"/>
                  <a:pt x="3240894" y="1654628"/>
                  <a:pt x="3227832" y="1645920"/>
                </a:cubicBezTo>
                <a:cubicBezTo>
                  <a:pt x="3224784" y="1627632"/>
                  <a:pt x="3220988" y="1609453"/>
                  <a:pt x="3218688" y="1591056"/>
                </a:cubicBezTo>
                <a:cubicBezTo>
                  <a:pt x="3211841" y="1536281"/>
                  <a:pt x="3210729" y="1480691"/>
                  <a:pt x="3200400" y="1426464"/>
                </a:cubicBezTo>
                <a:cubicBezTo>
                  <a:pt x="3194155" y="1393676"/>
                  <a:pt x="3167626" y="1396523"/>
                  <a:pt x="3145536" y="1380744"/>
                </a:cubicBezTo>
                <a:cubicBezTo>
                  <a:pt x="3135013" y="1373228"/>
                  <a:pt x="3127248" y="1362456"/>
                  <a:pt x="3118104" y="1353312"/>
                </a:cubicBezTo>
                <a:lnTo>
                  <a:pt x="3090672" y="1271016"/>
                </a:lnTo>
                <a:lnTo>
                  <a:pt x="3081528" y="1243584"/>
                </a:lnTo>
                <a:cubicBezTo>
                  <a:pt x="3061465" y="1103142"/>
                  <a:pt x="3089114" y="1230936"/>
                  <a:pt x="3054096" y="1152144"/>
                </a:cubicBezTo>
                <a:cubicBezTo>
                  <a:pt x="3046267" y="1134528"/>
                  <a:pt x="3041904" y="1115568"/>
                  <a:pt x="3035808" y="1097280"/>
                </a:cubicBezTo>
                <a:lnTo>
                  <a:pt x="3026664" y="1069848"/>
                </a:lnTo>
                <a:cubicBezTo>
                  <a:pt x="3023616" y="1042416"/>
                  <a:pt x="2995967" y="1004794"/>
                  <a:pt x="3017520" y="987552"/>
                </a:cubicBezTo>
                <a:cubicBezTo>
                  <a:pt x="3074824" y="941709"/>
                  <a:pt x="3115869" y="994461"/>
                  <a:pt x="3145536" y="1024128"/>
                </a:cubicBezTo>
                <a:cubicBezTo>
                  <a:pt x="3151632" y="1042416"/>
                  <a:pt x="3160043" y="1060089"/>
                  <a:pt x="3163824" y="1078992"/>
                </a:cubicBezTo>
                <a:cubicBezTo>
                  <a:pt x="3167302" y="1096382"/>
                  <a:pt x="3172739" y="1133399"/>
                  <a:pt x="3182112" y="1152144"/>
                </a:cubicBezTo>
                <a:cubicBezTo>
                  <a:pt x="3187027" y="1161974"/>
                  <a:pt x="3194304" y="1170432"/>
                  <a:pt x="3200400" y="1179576"/>
                </a:cubicBezTo>
                <a:cubicBezTo>
                  <a:pt x="3203448" y="1191768"/>
                  <a:pt x="3206818" y="1203884"/>
                  <a:pt x="3209544" y="1216152"/>
                </a:cubicBezTo>
                <a:cubicBezTo>
                  <a:pt x="3212915" y="1231324"/>
                  <a:pt x="3214919" y="1246794"/>
                  <a:pt x="3218688" y="1261872"/>
                </a:cubicBezTo>
                <a:cubicBezTo>
                  <a:pt x="3221026" y="1271223"/>
                  <a:pt x="3225184" y="1280036"/>
                  <a:pt x="3227832" y="1289304"/>
                </a:cubicBezTo>
                <a:cubicBezTo>
                  <a:pt x="3231284" y="1301388"/>
                  <a:pt x="3231356" y="1314640"/>
                  <a:pt x="3236976" y="1325880"/>
                </a:cubicBezTo>
                <a:cubicBezTo>
                  <a:pt x="3246806" y="1345539"/>
                  <a:pt x="3266601" y="1359892"/>
                  <a:pt x="3273552" y="1380744"/>
                </a:cubicBezTo>
                <a:cubicBezTo>
                  <a:pt x="3286785" y="1420444"/>
                  <a:pt x="3275880" y="1401360"/>
                  <a:pt x="3310128" y="1435608"/>
                </a:cubicBezTo>
                <a:cubicBezTo>
                  <a:pt x="3313176" y="1444752"/>
                  <a:pt x="3313354" y="1455432"/>
                  <a:pt x="3319272" y="1463040"/>
                </a:cubicBezTo>
                <a:cubicBezTo>
                  <a:pt x="3375896" y="1535842"/>
                  <a:pt x="3371502" y="1494348"/>
                  <a:pt x="3410712" y="1572768"/>
                </a:cubicBezTo>
                <a:cubicBezTo>
                  <a:pt x="3437621" y="1626586"/>
                  <a:pt x="3424689" y="1596412"/>
                  <a:pt x="3447288" y="1664208"/>
                </a:cubicBezTo>
                <a:cubicBezTo>
                  <a:pt x="3450336" y="1673352"/>
                  <a:pt x="3449616" y="1684824"/>
                  <a:pt x="3456432" y="1691640"/>
                </a:cubicBezTo>
                <a:lnTo>
                  <a:pt x="3483864" y="1719072"/>
                </a:lnTo>
                <a:cubicBezTo>
                  <a:pt x="3489960" y="1737360"/>
                  <a:pt x="3491459" y="1757896"/>
                  <a:pt x="3502152" y="1773936"/>
                </a:cubicBezTo>
                <a:cubicBezTo>
                  <a:pt x="3514344" y="1792224"/>
                  <a:pt x="3531777" y="1807948"/>
                  <a:pt x="3538728" y="1828800"/>
                </a:cubicBezTo>
                <a:cubicBezTo>
                  <a:pt x="3561712" y="1897751"/>
                  <a:pt x="3530708" y="1812760"/>
                  <a:pt x="3566160" y="1883664"/>
                </a:cubicBezTo>
                <a:cubicBezTo>
                  <a:pt x="3570471" y="1892285"/>
                  <a:pt x="3568488" y="1904280"/>
                  <a:pt x="3575304" y="1911096"/>
                </a:cubicBezTo>
                <a:cubicBezTo>
                  <a:pt x="3584943" y="1920735"/>
                  <a:pt x="3599688" y="1923288"/>
                  <a:pt x="3611880" y="1929384"/>
                </a:cubicBezTo>
                <a:cubicBezTo>
                  <a:pt x="3617976" y="1938528"/>
                  <a:pt x="3625253" y="1946986"/>
                  <a:pt x="3630168" y="1956816"/>
                </a:cubicBezTo>
                <a:cubicBezTo>
                  <a:pt x="3646843" y="1990166"/>
                  <a:pt x="3632641" y="2010281"/>
                  <a:pt x="3675888" y="2039112"/>
                </a:cubicBezTo>
                <a:lnTo>
                  <a:pt x="3703320" y="2057400"/>
                </a:lnTo>
                <a:cubicBezTo>
                  <a:pt x="3736848" y="2051304"/>
                  <a:pt x="3771812" y="2050574"/>
                  <a:pt x="3803904" y="2039112"/>
                </a:cubicBezTo>
                <a:cubicBezTo>
                  <a:pt x="3816082" y="2034763"/>
                  <a:pt x="3821128" y="2019619"/>
                  <a:pt x="3831336" y="2011680"/>
                </a:cubicBezTo>
                <a:cubicBezTo>
                  <a:pt x="3848686" y="1998186"/>
                  <a:pt x="3867912" y="1987296"/>
                  <a:pt x="3886200" y="1975104"/>
                </a:cubicBezTo>
                <a:lnTo>
                  <a:pt x="3913632" y="1956816"/>
                </a:lnTo>
                <a:cubicBezTo>
                  <a:pt x="3922776" y="1950720"/>
                  <a:pt x="3930288" y="1940683"/>
                  <a:pt x="3941064" y="1938528"/>
                </a:cubicBezTo>
                <a:cubicBezTo>
                  <a:pt x="3956304" y="1935480"/>
                  <a:pt x="3971790" y="1933473"/>
                  <a:pt x="3986784" y="1929384"/>
                </a:cubicBezTo>
                <a:cubicBezTo>
                  <a:pt x="4005382" y="1924312"/>
                  <a:pt x="4022946" y="1915771"/>
                  <a:pt x="4041648" y="1911096"/>
                </a:cubicBezTo>
                <a:lnTo>
                  <a:pt x="4114800" y="1892808"/>
                </a:lnTo>
                <a:lnTo>
                  <a:pt x="4197096" y="1837944"/>
                </a:lnTo>
                <a:cubicBezTo>
                  <a:pt x="4206240" y="1831848"/>
                  <a:pt x="4214698" y="1824571"/>
                  <a:pt x="4224528" y="1819656"/>
                </a:cubicBezTo>
                <a:cubicBezTo>
                  <a:pt x="4236720" y="1813560"/>
                  <a:pt x="4250460" y="1809883"/>
                  <a:pt x="4261104" y="1801368"/>
                </a:cubicBezTo>
                <a:cubicBezTo>
                  <a:pt x="4281300" y="1785211"/>
                  <a:pt x="4301622" y="1768023"/>
                  <a:pt x="4315968" y="1746504"/>
                </a:cubicBezTo>
                <a:cubicBezTo>
                  <a:pt x="4330441" y="1724794"/>
                  <a:pt x="4344675" y="1702344"/>
                  <a:pt x="4361688" y="1682496"/>
                </a:cubicBezTo>
                <a:cubicBezTo>
                  <a:pt x="4451568" y="1577636"/>
                  <a:pt x="4331894" y="1721434"/>
                  <a:pt x="4416552" y="1636776"/>
                </a:cubicBezTo>
                <a:cubicBezTo>
                  <a:pt x="4484604" y="1568724"/>
                  <a:pt x="4406767" y="1625011"/>
                  <a:pt x="4471416" y="1581912"/>
                </a:cubicBezTo>
                <a:cubicBezTo>
                  <a:pt x="4477512" y="1572768"/>
                  <a:pt x="4484789" y="1564310"/>
                  <a:pt x="4489704" y="1554480"/>
                </a:cubicBezTo>
                <a:cubicBezTo>
                  <a:pt x="4506372" y="1521144"/>
                  <a:pt x="4501232" y="1478553"/>
                  <a:pt x="4507992" y="1444752"/>
                </a:cubicBezTo>
                <a:cubicBezTo>
                  <a:pt x="4511773" y="1425849"/>
                  <a:pt x="4526280" y="1389888"/>
                  <a:pt x="4526280" y="1389888"/>
                </a:cubicBezTo>
                <a:cubicBezTo>
                  <a:pt x="4523232" y="1356360"/>
                  <a:pt x="4527782" y="1321243"/>
                  <a:pt x="4517136" y="1289304"/>
                </a:cubicBezTo>
                <a:cubicBezTo>
                  <a:pt x="4514088" y="1280160"/>
                  <a:pt x="4498130" y="1284841"/>
                  <a:pt x="4489704" y="1280160"/>
                </a:cubicBezTo>
                <a:cubicBezTo>
                  <a:pt x="4470491" y="1269486"/>
                  <a:pt x="4453128" y="1255776"/>
                  <a:pt x="4434840" y="1243584"/>
                </a:cubicBezTo>
                <a:lnTo>
                  <a:pt x="4407408" y="1225296"/>
                </a:lnTo>
                <a:cubicBezTo>
                  <a:pt x="4398264" y="1219200"/>
                  <a:pt x="4387747" y="1214779"/>
                  <a:pt x="4379976" y="1207008"/>
                </a:cubicBezTo>
                <a:lnTo>
                  <a:pt x="4352544" y="1179576"/>
                </a:lnTo>
                <a:cubicBezTo>
                  <a:pt x="4312920" y="1182624"/>
                  <a:pt x="4271884" y="1177802"/>
                  <a:pt x="4233672" y="1188720"/>
                </a:cubicBezTo>
                <a:cubicBezTo>
                  <a:pt x="4224404" y="1191368"/>
                  <a:pt x="4231344" y="1209336"/>
                  <a:pt x="4224528" y="1216152"/>
                </a:cubicBezTo>
                <a:cubicBezTo>
                  <a:pt x="4217712" y="1222968"/>
                  <a:pt x="4206240" y="1222248"/>
                  <a:pt x="4197096" y="1225296"/>
                </a:cubicBezTo>
                <a:cubicBezTo>
                  <a:pt x="4144645" y="1155362"/>
                  <a:pt x="4191542" y="1222434"/>
                  <a:pt x="4151376" y="1152144"/>
                </a:cubicBezTo>
                <a:cubicBezTo>
                  <a:pt x="4145924" y="1142602"/>
                  <a:pt x="4138003" y="1134542"/>
                  <a:pt x="4133088" y="1124712"/>
                </a:cubicBezTo>
                <a:cubicBezTo>
                  <a:pt x="4118214" y="1094964"/>
                  <a:pt x="4131861" y="1096053"/>
                  <a:pt x="4105656" y="1069848"/>
                </a:cubicBezTo>
                <a:cubicBezTo>
                  <a:pt x="4092731" y="1056923"/>
                  <a:pt x="4055992" y="1040444"/>
                  <a:pt x="4041648" y="1033272"/>
                </a:cubicBezTo>
                <a:cubicBezTo>
                  <a:pt x="4038600" y="1024128"/>
                  <a:pt x="4038525" y="1013366"/>
                  <a:pt x="4032504" y="1005840"/>
                </a:cubicBezTo>
                <a:cubicBezTo>
                  <a:pt x="4015034" y="984002"/>
                  <a:pt x="3999727" y="989451"/>
                  <a:pt x="3977640" y="978408"/>
                </a:cubicBezTo>
                <a:cubicBezTo>
                  <a:pt x="3967810" y="973493"/>
                  <a:pt x="3960309" y="964449"/>
                  <a:pt x="3950208" y="960120"/>
                </a:cubicBezTo>
                <a:cubicBezTo>
                  <a:pt x="3938657" y="955170"/>
                  <a:pt x="3925399" y="955389"/>
                  <a:pt x="3913632" y="950976"/>
                </a:cubicBezTo>
                <a:cubicBezTo>
                  <a:pt x="3900869" y="946190"/>
                  <a:pt x="3889585" y="938058"/>
                  <a:pt x="3877056" y="932688"/>
                </a:cubicBezTo>
                <a:cubicBezTo>
                  <a:pt x="3868197" y="928891"/>
                  <a:pt x="3858768" y="926592"/>
                  <a:pt x="3849624" y="923544"/>
                </a:cubicBezTo>
                <a:cubicBezTo>
                  <a:pt x="3843528" y="905256"/>
                  <a:pt x="3831336" y="886968"/>
                  <a:pt x="3849624" y="868680"/>
                </a:cubicBezTo>
                <a:cubicBezTo>
                  <a:pt x="3856440" y="861864"/>
                  <a:pt x="3867912" y="862584"/>
                  <a:pt x="3877056" y="859536"/>
                </a:cubicBezTo>
                <a:cubicBezTo>
                  <a:pt x="3895344" y="862584"/>
                  <a:pt x="3915337" y="860389"/>
                  <a:pt x="3931920" y="868680"/>
                </a:cubicBezTo>
                <a:cubicBezTo>
                  <a:pt x="3950656" y="878048"/>
                  <a:pt x="3951029" y="908563"/>
                  <a:pt x="3959352" y="923544"/>
                </a:cubicBezTo>
                <a:cubicBezTo>
                  <a:pt x="3974383" y="950600"/>
                  <a:pt x="3997282" y="985557"/>
                  <a:pt x="4023360" y="1005840"/>
                </a:cubicBezTo>
                <a:cubicBezTo>
                  <a:pt x="4040710" y="1019334"/>
                  <a:pt x="4057372" y="1035465"/>
                  <a:pt x="4078224" y="1042416"/>
                </a:cubicBezTo>
                <a:lnTo>
                  <a:pt x="4133088" y="1060704"/>
                </a:lnTo>
                <a:cubicBezTo>
                  <a:pt x="4227089" y="1092038"/>
                  <a:pt x="4150890" y="1069429"/>
                  <a:pt x="4370832" y="1078992"/>
                </a:cubicBezTo>
                <a:cubicBezTo>
                  <a:pt x="4459134" y="1108426"/>
                  <a:pt x="4321847" y="1061227"/>
                  <a:pt x="4434840" y="1106424"/>
                </a:cubicBezTo>
                <a:cubicBezTo>
                  <a:pt x="4452738" y="1113583"/>
                  <a:pt x="4471416" y="1118616"/>
                  <a:pt x="4489704" y="1124712"/>
                </a:cubicBezTo>
                <a:lnTo>
                  <a:pt x="4517136" y="1133856"/>
                </a:lnTo>
                <a:cubicBezTo>
                  <a:pt x="4556760" y="1130808"/>
                  <a:pt x="4596574" y="1129641"/>
                  <a:pt x="4636008" y="1124712"/>
                </a:cubicBezTo>
                <a:cubicBezTo>
                  <a:pt x="4645572" y="1123516"/>
                  <a:pt x="4656624" y="1122384"/>
                  <a:pt x="4663440" y="1115568"/>
                </a:cubicBezTo>
                <a:cubicBezTo>
                  <a:pt x="4678982" y="1100026"/>
                  <a:pt x="4693065" y="1081556"/>
                  <a:pt x="4700016" y="1060704"/>
                </a:cubicBezTo>
                <a:lnTo>
                  <a:pt x="4709160" y="1033272"/>
                </a:lnTo>
                <a:cubicBezTo>
                  <a:pt x="4706112" y="1002792"/>
                  <a:pt x="4709024" y="971109"/>
                  <a:pt x="4700016" y="941832"/>
                </a:cubicBezTo>
                <a:cubicBezTo>
                  <a:pt x="4696213" y="929472"/>
                  <a:pt x="4680863" y="924334"/>
                  <a:pt x="4672584" y="914400"/>
                </a:cubicBezTo>
                <a:cubicBezTo>
                  <a:pt x="4665549" y="905957"/>
                  <a:pt x="4660392" y="896112"/>
                  <a:pt x="4654296" y="886968"/>
                </a:cubicBezTo>
                <a:cubicBezTo>
                  <a:pt x="4657344" y="877824"/>
                  <a:pt x="4655420" y="864883"/>
                  <a:pt x="4663440" y="859536"/>
                </a:cubicBezTo>
                <a:cubicBezTo>
                  <a:pt x="4676372" y="850915"/>
                  <a:pt x="4694082" y="854161"/>
                  <a:pt x="4709160" y="850392"/>
                </a:cubicBezTo>
                <a:cubicBezTo>
                  <a:pt x="4718511" y="848054"/>
                  <a:pt x="4727038" y="842522"/>
                  <a:pt x="4736592" y="841248"/>
                </a:cubicBezTo>
                <a:cubicBezTo>
                  <a:pt x="4772973" y="836397"/>
                  <a:pt x="4809744" y="835152"/>
                  <a:pt x="4846320" y="832104"/>
                </a:cubicBezTo>
                <a:cubicBezTo>
                  <a:pt x="4935662" y="787433"/>
                  <a:pt x="4825710" y="855367"/>
                  <a:pt x="4892040" y="713232"/>
                </a:cubicBezTo>
                <a:cubicBezTo>
                  <a:pt x="4909824" y="675123"/>
                  <a:pt x="4969514" y="672888"/>
                  <a:pt x="5001768" y="667512"/>
                </a:cubicBezTo>
                <a:cubicBezTo>
                  <a:pt x="5025994" y="570606"/>
                  <a:pt x="4991515" y="714758"/>
                  <a:pt x="5020056" y="557784"/>
                </a:cubicBezTo>
                <a:cubicBezTo>
                  <a:pt x="5021780" y="548301"/>
                  <a:pt x="5026552" y="539620"/>
                  <a:pt x="5029200" y="530352"/>
                </a:cubicBezTo>
                <a:cubicBezTo>
                  <a:pt x="5032652" y="518268"/>
                  <a:pt x="5033394" y="505327"/>
                  <a:pt x="5038344" y="493776"/>
                </a:cubicBezTo>
                <a:cubicBezTo>
                  <a:pt x="5042673" y="483675"/>
                  <a:pt x="5047313" y="472169"/>
                  <a:pt x="5056632" y="466344"/>
                </a:cubicBezTo>
                <a:cubicBezTo>
                  <a:pt x="5072979" y="456127"/>
                  <a:pt x="5111496" y="448056"/>
                  <a:pt x="5111496" y="448056"/>
                </a:cubicBezTo>
                <a:cubicBezTo>
                  <a:pt x="5174758" y="353162"/>
                  <a:pt x="5073549" y="495147"/>
                  <a:pt x="5166360" y="402336"/>
                </a:cubicBezTo>
                <a:cubicBezTo>
                  <a:pt x="5173176" y="395520"/>
                  <a:pt x="5171193" y="383525"/>
                  <a:pt x="5175504" y="374904"/>
                </a:cubicBezTo>
                <a:cubicBezTo>
                  <a:pt x="5180419" y="365074"/>
                  <a:pt x="5185210" y="354337"/>
                  <a:pt x="5193792" y="347472"/>
                </a:cubicBezTo>
                <a:cubicBezTo>
                  <a:pt x="5201318" y="341451"/>
                  <a:pt x="5212603" y="342639"/>
                  <a:pt x="5221224" y="338328"/>
                </a:cubicBezTo>
                <a:cubicBezTo>
                  <a:pt x="5231054" y="333413"/>
                  <a:pt x="5238826" y="324955"/>
                  <a:pt x="5248656" y="320040"/>
                </a:cubicBezTo>
                <a:cubicBezTo>
                  <a:pt x="5257277" y="315729"/>
                  <a:pt x="5276088" y="320535"/>
                  <a:pt x="5276088" y="310896"/>
                </a:cubicBezTo>
                <a:cubicBezTo>
                  <a:pt x="5276088" y="301752"/>
                  <a:pt x="5257800" y="310896"/>
                  <a:pt x="5248656" y="31089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25" y="321140"/>
            <a:ext cx="1827208" cy="136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4"/>
          <a:stretch/>
        </p:blipFill>
        <p:spPr>
          <a:xfrm>
            <a:off x="864096" y="-1"/>
            <a:ext cx="3275856" cy="271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540"/>
            <a:ext cx="1728192" cy="2200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30" y="683449"/>
            <a:ext cx="3600400" cy="270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6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6" y="767536"/>
            <a:ext cx="7042245" cy="602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Африка южнее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ахары.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341"/>
            <a:ext cx="3233936" cy="2425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02" y="13992"/>
            <a:ext cx="2043846" cy="3071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1" y="2348880"/>
            <a:ext cx="3463636" cy="2299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72736"/>
            <a:ext cx="2499360" cy="251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12" y="571346"/>
            <a:ext cx="4104456" cy="261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83" y="2852175"/>
            <a:ext cx="3240360" cy="232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55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97" y="47693"/>
            <a:ext cx="6308702" cy="676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11" y="583209"/>
            <a:ext cx="2322576" cy="346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90" y="3963213"/>
            <a:ext cx="3569368" cy="283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лилиния 1"/>
          <p:cNvSpPr/>
          <p:nvPr/>
        </p:nvSpPr>
        <p:spPr>
          <a:xfrm>
            <a:off x="1801368" y="1645920"/>
            <a:ext cx="4434840" cy="4754880"/>
          </a:xfrm>
          <a:custGeom>
            <a:avLst/>
            <a:gdLst>
              <a:gd name="connsiteX0" fmla="*/ 3611880 w 4434840"/>
              <a:gd name="connsiteY0" fmla="*/ 813816 h 4754880"/>
              <a:gd name="connsiteX1" fmla="*/ 3520440 w 4434840"/>
              <a:gd name="connsiteY1" fmla="*/ 822960 h 4754880"/>
              <a:gd name="connsiteX2" fmla="*/ 3493008 w 4434840"/>
              <a:gd name="connsiteY2" fmla="*/ 832104 h 4754880"/>
              <a:gd name="connsiteX3" fmla="*/ 3474720 w 4434840"/>
              <a:gd name="connsiteY3" fmla="*/ 859536 h 4754880"/>
              <a:gd name="connsiteX4" fmla="*/ 3456432 w 4434840"/>
              <a:gd name="connsiteY4" fmla="*/ 914400 h 4754880"/>
              <a:gd name="connsiteX5" fmla="*/ 3438144 w 4434840"/>
              <a:gd name="connsiteY5" fmla="*/ 941832 h 4754880"/>
              <a:gd name="connsiteX6" fmla="*/ 3419856 w 4434840"/>
              <a:gd name="connsiteY6" fmla="*/ 996696 h 4754880"/>
              <a:gd name="connsiteX7" fmla="*/ 3410712 w 4434840"/>
              <a:gd name="connsiteY7" fmla="*/ 1024128 h 4754880"/>
              <a:gd name="connsiteX8" fmla="*/ 3392424 w 4434840"/>
              <a:gd name="connsiteY8" fmla="*/ 1152144 h 4754880"/>
              <a:gd name="connsiteX9" fmla="*/ 3383280 w 4434840"/>
              <a:gd name="connsiteY9" fmla="*/ 1188720 h 4754880"/>
              <a:gd name="connsiteX10" fmla="*/ 3364992 w 4434840"/>
              <a:gd name="connsiteY10" fmla="*/ 1271016 h 4754880"/>
              <a:gd name="connsiteX11" fmla="*/ 3355848 w 4434840"/>
              <a:gd name="connsiteY11" fmla="*/ 1298448 h 4754880"/>
              <a:gd name="connsiteX12" fmla="*/ 3346704 w 4434840"/>
              <a:gd name="connsiteY12" fmla="*/ 1335024 h 4754880"/>
              <a:gd name="connsiteX13" fmla="*/ 3319272 w 4434840"/>
              <a:gd name="connsiteY13" fmla="*/ 1408176 h 4754880"/>
              <a:gd name="connsiteX14" fmla="*/ 3291840 w 4434840"/>
              <a:gd name="connsiteY14" fmla="*/ 1426464 h 4754880"/>
              <a:gd name="connsiteX15" fmla="*/ 3273552 w 4434840"/>
              <a:gd name="connsiteY15" fmla="*/ 1481328 h 4754880"/>
              <a:gd name="connsiteX16" fmla="*/ 3264408 w 4434840"/>
              <a:gd name="connsiteY16" fmla="*/ 1508760 h 4754880"/>
              <a:gd name="connsiteX17" fmla="*/ 3273552 w 4434840"/>
              <a:gd name="connsiteY17" fmla="*/ 1645920 h 4754880"/>
              <a:gd name="connsiteX18" fmla="*/ 3291840 w 4434840"/>
              <a:gd name="connsiteY18" fmla="*/ 1673352 h 4754880"/>
              <a:gd name="connsiteX19" fmla="*/ 3346704 w 4434840"/>
              <a:gd name="connsiteY19" fmla="*/ 1700784 h 4754880"/>
              <a:gd name="connsiteX20" fmla="*/ 3392424 w 4434840"/>
              <a:gd name="connsiteY20" fmla="*/ 1719072 h 4754880"/>
              <a:gd name="connsiteX21" fmla="*/ 3419856 w 4434840"/>
              <a:gd name="connsiteY21" fmla="*/ 1728216 h 4754880"/>
              <a:gd name="connsiteX22" fmla="*/ 3410712 w 4434840"/>
              <a:gd name="connsiteY22" fmla="*/ 1810512 h 4754880"/>
              <a:gd name="connsiteX23" fmla="*/ 3374136 w 4434840"/>
              <a:gd name="connsiteY23" fmla="*/ 1819656 h 4754880"/>
              <a:gd name="connsiteX24" fmla="*/ 3300984 w 4434840"/>
              <a:gd name="connsiteY24" fmla="*/ 1837944 h 4754880"/>
              <a:gd name="connsiteX25" fmla="*/ 3008376 w 4434840"/>
              <a:gd name="connsiteY25" fmla="*/ 1819656 h 4754880"/>
              <a:gd name="connsiteX26" fmla="*/ 2953512 w 4434840"/>
              <a:gd name="connsiteY26" fmla="*/ 1801368 h 4754880"/>
              <a:gd name="connsiteX27" fmla="*/ 2926080 w 4434840"/>
              <a:gd name="connsiteY27" fmla="*/ 1783080 h 4754880"/>
              <a:gd name="connsiteX28" fmla="*/ 2862072 w 4434840"/>
              <a:gd name="connsiteY28" fmla="*/ 1709928 h 4754880"/>
              <a:gd name="connsiteX29" fmla="*/ 2834640 w 4434840"/>
              <a:gd name="connsiteY29" fmla="*/ 1691640 h 4754880"/>
              <a:gd name="connsiteX30" fmla="*/ 2798064 w 4434840"/>
              <a:gd name="connsiteY30" fmla="*/ 1636776 h 4754880"/>
              <a:gd name="connsiteX31" fmla="*/ 2779776 w 4434840"/>
              <a:gd name="connsiteY31" fmla="*/ 1609344 h 4754880"/>
              <a:gd name="connsiteX32" fmla="*/ 2752344 w 4434840"/>
              <a:gd name="connsiteY32" fmla="*/ 1581912 h 4754880"/>
              <a:gd name="connsiteX33" fmla="*/ 2706624 w 4434840"/>
              <a:gd name="connsiteY33" fmla="*/ 1536192 h 4754880"/>
              <a:gd name="connsiteX34" fmla="*/ 2670048 w 4434840"/>
              <a:gd name="connsiteY34" fmla="*/ 1481328 h 4754880"/>
              <a:gd name="connsiteX35" fmla="*/ 2624328 w 4434840"/>
              <a:gd name="connsiteY35" fmla="*/ 1426464 h 4754880"/>
              <a:gd name="connsiteX36" fmla="*/ 2606040 w 4434840"/>
              <a:gd name="connsiteY36" fmla="*/ 1371600 h 4754880"/>
              <a:gd name="connsiteX37" fmla="*/ 2596896 w 4434840"/>
              <a:gd name="connsiteY37" fmla="*/ 1344168 h 4754880"/>
              <a:gd name="connsiteX38" fmla="*/ 2587752 w 4434840"/>
              <a:gd name="connsiteY38" fmla="*/ 1316736 h 4754880"/>
              <a:gd name="connsiteX39" fmla="*/ 2578608 w 4434840"/>
              <a:gd name="connsiteY39" fmla="*/ 1271016 h 4754880"/>
              <a:gd name="connsiteX40" fmla="*/ 2560320 w 4434840"/>
              <a:gd name="connsiteY40" fmla="*/ 1225296 h 4754880"/>
              <a:gd name="connsiteX41" fmla="*/ 2551176 w 4434840"/>
              <a:gd name="connsiteY41" fmla="*/ 1179576 h 4754880"/>
              <a:gd name="connsiteX42" fmla="*/ 2532888 w 4434840"/>
              <a:gd name="connsiteY42" fmla="*/ 1106424 h 4754880"/>
              <a:gd name="connsiteX43" fmla="*/ 2551176 w 4434840"/>
              <a:gd name="connsiteY43" fmla="*/ 978408 h 4754880"/>
              <a:gd name="connsiteX44" fmla="*/ 2569464 w 4434840"/>
              <a:gd name="connsiteY44" fmla="*/ 950976 h 4754880"/>
              <a:gd name="connsiteX45" fmla="*/ 2596896 w 4434840"/>
              <a:gd name="connsiteY45" fmla="*/ 941832 h 4754880"/>
              <a:gd name="connsiteX46" fmla="*/ 2624328 w 4434840"/>
              <a:gd name="connsiteY46" fmla="*/ 905256 h 4754880"/>
              <a:gd name="connsiteX47" fmla="*/ 2651760 w 4434840"/>
              <a:gd name="connsiteY47" fmla="*/ 886968 h 4754880"/>
              <a:gd name="connsiteX48" fmla="*/ 2679192 w 4434840"/>
              <a:gd name="connsiteY48" fmla="*/ 832104 h 4754880"/>
              <a:gd name="connsiteX49" fmla="*/ 2670048 w 4434840"/>
              <a:gd name="connsiteY49" fmla="*/ 731520 h 4754880"/>
              <a:gd name="connsiteX50" fmla="*/ 2642616 w 4434840"/>
              <a:gd name="connsiteY50" fmla="*/ 676656 h 4754880"/>
              <a:gd name="connsiteX51" fmla="*/ 2578608 w 4434840"/>
              <a:gd name="connsiteY51" fmla="*/ 621792 h 4754880"/>
              <a:gd name="connsiteX52" fmla="*/ 2551176 w 4434840"/>
              <a:gd name="connsiteY52" fmla="*/ 603504 h 4754880"/>
              <a:gd name="connsiteX53" fmla="*/ 2496312 w 4434840"/>
              <a:gd name="connsiteY53" fmla="*/ 557784 h 4754880"/>
              <a:gd name="connsiteX54" fmla="*/ 2450592 w 4434840"/>
              <a:gd name="connsiteY54" fmla="*/ 521208 h 4754880"/>
              <a:gd name="connsiteX55" fmla="*/ 2395728 w 4434840"/>
              <a:gd name="connsiteY55" fmla="*/ 484632 h 4754880"/>
              <a:gd name="connsiteX56" fmla="*/ 2368296 w 4434840"/>
              <a:gd name="connsiteY56" fmla="*/ 466344 h 4754880"/>
              <a:gd name="connsiteX57" fmla="*/ 2304288 w 4434840"/>
              <a:gd name="connsiteY57" fmla="*/ 438912 h 4754880"/>
              <a:gd name="connsiteX58" fmla="*/ 2258568 w 4434840"/>
              <a:gd name="connsiteY58" fmla="*/ 393192 h 4754880"/>
              <a:gd name="connsiteX59" fmla="*/ 2203704 w 4434840"/>
              <a:gd name="connsiteY59" fmla="*/ 374904 h 4754880"/>
              <a:gd name="connsiteX60" fmla="*/ 2176272 w 4434840"/>
              <a:gd name="connsiteY60" fmla="*/ 356616 h 4754880"/>
              <a:gd name="connsiteX61" fmla="*/ 2148840 w 4434840"/>
              <a:gd name="connsiteY61" fmla="*/ 347472 h 4754880"/>
              <a:gd name="connsiteX62" fmla="*/ 2039112 w 4434840"/>
              <a:gd name="connsiteY62" fmla="*/ 329184 h 4754880"/>
              <a:gd name="connsiteX63" fmla="*/ 1847088 w 4434840"/>
              <a:gd name="connsiteY63" fmla="*/ 338328 h 4754880"/>
              <a:gd name="connsiteX64" fmla="*/ 1792224 w 4434840"/>
              <a:gd name="connsiteY64" fmla="*/ 347472 h 4754880"/>
              <a:gd name="connsiteX65" fmla="*/ 1755648 w 4434840"/>
              <a:gd name="connsiteY65" fmla="*/ 365760 h 4754880"/>
              <a:gd name="connsiteX66" fmla="*/ 1709928 w 4434840"/>
              <a:gd name="connsiteY66" fmla="*/ 420624 h 4754880"/>
              <a:gd name="connsiteX67" fmla="*/ 1664208 w 4434840"/>
              <a:gd name="connsiteY67" fmla="*/ 484632 h 4754880"/>
              <a:gd name="connsiteX68" fmla="*/ 1618488 w 4434840"/>
              <a:gd name="connsiteY68" fmla="*/ 493776 h 4754880"/>
              <a:gd name="connsiteX69" fmla="*/ 1563624 w 4434840"/>
              <a:gd name="connsiteY69" fmla="*/ 512064 h 4754880"/>
              <a:gd name="connsiteX70" fmla="*/ 1536192 w 4434840"/>
              <a:gd name="connsiteY70" fmla="*/ 521208 h 4754880"/>
              <a:gd name="connsiteX71" fmla="*/ 1481328 w 4434840"/>
              <a:gd name="connsiteY71" fmla="*/ 557784 h 4754880"/>
              <a:gd name="connsiteX72" fmla="*/ 1453896 w 4434840"/>
              <a:gd name="connsiteY72" fmla="*/ 576072 h 4754880"/>
              <a:gd name="connsiteX73" fmla="*/ 1435608 w 4434840"/>
              <a:gd name="connsiteY73" fmla="*/ 603504 h 4754880"/>
              <a:gd name="connsiteX74" fmla="*/ 1380744 w 4434840"/>
              <a:gd name="connsiteY74" fmla="*/ 630936 h 4754880"/>
              <a:gd name="connsiteX75" fmla="*/ 1353312 w 4434840"/>
              <a:gd name="connsiteY75" fmla="*/ 612648 h 4754880"/>
              <a:gd name="connsiteX76" fmla="*/ 1344168 w 4434840"/>
              <a:gd name="connsiteY76" fmla="*/ 585216 h 4754880"/>
              <a:gd name="connsiteX77" fmla="*/ 1280160 w 4434840"/>
              <a:gd name="connsiteY77" fmla="*/ 502920 h 4754880"/>
              <a:gd name="connsiteX78" fmla="*/ 1243584 w 4434840"/>
              <a:gd name="connsiteY78" fmla="*/ 493776 h 4754880"/>
              <a:gd name="connsiteX79" fmla="*/ 1188720 w 4434840"/>
              <a:gd name="connsiteY79" fmla="*/ 466344 h 4754880"/>
              <a:gd name="connsiteX80" fmla="*/ 1161288 w 4434840"/>
              <a:gd name="connsiteY80" fmla="*/ 448056 h 4754880"/>
              <a:gd name="connsiteX81" fmla="*/ 1097280 w 4434840"/>
              <a:gd name="connsiteY81" fmla="*/ 374904 h 4754880"/>
              <a:gd name="connsiteX82" fmla="*/ 1014984 w 4434840"/>
              <a:gd name="connsiteY82" fmla="*/ 310896 h 4754880"/>
              <a:gd name="connsiteX83" fmla="*/ 950976 w 4434840"/>
              <a:gd name="connsiteY83" fmla="*/ 246888 h 4754880"/>
              <a:gd name="connsiteX84" fmla="*/ 932688 w 4434840"/>
              <a:gd name="connsiteY84" fmla="*/ 219456 h 4754880"/>
              <a:gd name="connsiteX85" fmla="*/ 877824 w 4434840"/>
              <a:gd name="connsiteY85" fmla="*/ 173736 h 4754880"/>
              <a:gd name="connsiteX86" fmla="*/ 804672 w 4434840"/>
              <a:gd name="connsiteY86" fmla="*/ 109728 h 4754880"/>
              <a:gd name="connsiteX87" fmla="*/ 722376 w 4434840"/>
              <a:gd name="connsiteY87" fmla="*/ 45720 h 4754880"/>
              <a:gd name="connsiteX88" fmla="*/ 658368 w 4434840"/>
              <a:gd name="connsiteY88" fmla="*/ 9144 h 4754880"/>
              <a:gd name="connsiteX89" fmla="*/ 630936 w 4434840"/>
              <a:gd name="connsiteY89" fmla="*/ 0 h 4754880"/>
              <a:gd name="connsiteX90" fmla="*/ 612648 w 4434840"/>
              <a:gd name="connsiteY90" fmla="*/ 36576 h 4754880"/>
              <a:gd name="connsiteX91" fmla="*/ 594360 w 4434840"/>
              <a:gd name="connsiteY91" fmla="*/ 64008 h 4754880"/>
              <a:gd name="connsiteX92" fmla="*/ 566928 w 4434840"/>
              <a:gd name="connsiteY92" fmla="*/ 128016 h 4754880"/>
              <a:gd name="connsiteX93" fmla="*/ 530352 w 4434840"/>
              <a:gd name="connsiteY93" fmla="*/ 137160 h 4754880"/>
              <a:gd name="connsiteX94" fmla="*/ 475488 w 4434840"/>
              <a:gd name="connsiteY94" fmla="*/ 128016 h 4754880"/>
              <a:gd name="connsiteX95" fmla="*/ 402336 w 4434840"/>
              <a:gd name="connsiteY95" fmla="*/ 109728 h 4754880"/>
              <a:gd name="connsiteX96" fmla="*/ 384048 w 4434840"/>
              <a:gd name="connsiteY96" fmla="*/ 292608 h 4754880"/>
              <a:gd name="connsiteX97" fmla="*/ 365760 w 4434840"/>
              <a:gd name="connsiteY97" fmla="*/ 329184 h 4754880"/>
              <a:gd name="connsiteX98" fmla="*/ 356616 w 4434840"/>
              <a:gd name="connsiteY98" fmla="*/ 365760 h 4754880"/>
              <a:gd name="connsiteX99" fmla="*/ 310896 w 4434840"/>
              <a:gd name="connsiteY99" fmla="*/ 411480 h 4754880"/>
              <a:gd name="connsiteX100" fmla="*/ 283464 w 4434840"/>
              <a:gd name="connsiteY100" fmla="*/ 466344 h 4754880"/>
              <a:gd name="connsiteX101" fmla="*/ 256032 w 4434840"/>
              <a:gd name="connsiteY101" fmla="*/ 484632 h 4754880"/>
              <a:gd name="connsiteX102" fmla="*/ 228600 w 4434840"/>
              <a:gd name="connsiteY102" fmla="*/ 493776 h 4754880"/>
              <a:gd name="connsiteX103" fmla="*/ 54864 w 4434840"/>
              <a:gd name="connsiteY103" fmla="*/ 502920 h 4754880"/>
              <a:gd name="connsiteX104" fmla="*/ 64008 w 4434840"/>
              <a:gd name="connsiteY104" fmla="*/ 566928 h 4754880"/>
              <a:gd name="connsiteX105" fmla="*/ 73152 w 4434840"/>
              <a:gd name="connsiteY105" fmla="*/ 594360 h 4754880"/>
              <a:gd name="connsiteX106" fmla="*/ 64008 w 4434840"/>
              <a:gd name="connsiteY106" fmla="*/ 731520 h 4754880"/>
              <a:gd name="connsiteX107" fmla="*/ 45720 w 4434840"/>
              <a:gd name="connsiteY107" fmla="*/ 786384 h 4754880"/>
              <a:gd name="connsiteX108" fmla="*/ 18288 w 4434840"/>
              <a:gd name="connsiteY108" fmla="*/ 886968 h 4754880"/>
              <a:gd name="connsiteX109" fmla="*/ 9144 w 4434840"/>
              <a:gd name="connsiteY109" fmla="*/ 987552 h 4754880"/>
              <a:gd name="connsiteX110" fmla="*/ 0 w 4434840"/>
              <a:gd name="connsiteY110" fmla="*/ 1042416 h 4754880"/>
              <a:gd name="connsiteX111" fmla="*/ 18288 w 4434840"/>
              <a:gd name="connsiteY111" fmla="*/ 1179576 h 4754880"/>
              <a:gd name="connsiteX112" fmla="*/ 36576 w 4434840"/>
              <a:gd name="connsiteY112" fmla="*/ 1207008 h 4754880"/>
              <a:gd name="connsiteX113" fmla="*/ 54864 w 4434840"/>
              <a:gd name="connsiteY113" fmla="*/ 1271016 h 4754880"/>
              <a:gd name="connsiteX114" fmla="*/ 73152 w 4434840"/>
              <a:gd name="connsiteY114" fmla="*/ 1298448 h 4754880"/>
              <a:gd name="connsiteX115" fmla="*/ 100584 w 4434840"/>
              <a:gd name="connsiteY115" fmla="*/ 1362456 h 4754880"/>
              <a:gd name="connsiteX116" fmla="*/ 109728 w 4434840"/>
              <a:gd name="connsiteY116" fmla="*/ 1389888 h 4754880"/>
              <a:gd name="connsiteX117" fmla="*/ 146304 w 4434840"/>
              <a:gd name="connsiteY117" fmla="*/ 1444752 h 4754880"/>
              <a:gd name="connsiteX118" fmla="*/ 192024 w 4434840"/>
              <a:gd name="connsiteY118" fmla="*/ 1499616 h 4754880"/>
              <a:gd name="connsiteX119" fmla="*/ 265176 w 4434840"/>
              <a:gd name="connsiteY119" fmla="*/ 1581912 h 4754880"/>
              <a:gd name="connsiteX120" fmla="*/ 329184 w 4434840"/>
              <a:gd name="connsiteY120" fmla="*/ 1618488 h 4754880"/>
              <a:gd name="connsiteX121" fmla="*/ 384048 w 4434840"/>
              <a:gd name="connsiteY121" fmla="*/ 1664208 h 4754880"/>
              <a:gd name="connsiteX122" fmla="*/ 402336 w 4434840"/>
              <a:gd name="connsiteY122" fmla="*/ 1691640 h 4754880"/>
              <a:gd name="connsiteX123" fmla="*/ 429768 w 4434840"/>
              <a:gd name="connsiteY123" fmla="*/ 1709928 h 4754880"/>
              <a:gd name="connsiteX124" fmla="*/ 457200 w 4434840"/>
              <a:gd name="connsiteY124" fmla="*/ 1737360 h 4754880"/>
              <a:gd name="connsiteX125" fmla="*/ 466344 w 4434840"/>
              <a:gd name="connsiteY125" fmla="*/ 1764792 h 4754880"/>
              <a:gd name="connsiteX126" fmla="*/ 905256 w 4434840"/>
              <a:gd name="connsiteY126" fmla="*/ 1810512 h 4754880"/>
              <a:gd name="connsiteX127" fmla="*/ 932688 w 4434840"/>
              <a:gd name="connsiteY127" fmla="*/ 1828800 h 4754880"/>
              <a:gd name="connsiteX128" fmla="*/ 1024128 w 4434840"/>
              <a:gd name="connsiteY128" fmla="*/ 1819656 h 4754880"/>
              <a:gd name="connsiteX129" fmla="*/ 1051560 w 4434840"/>
              <a:gd name="connsiteY129" fmla="*/ 1801368 h 4754880"/>
              <a:gd name="connsiteX130" fmla="*/ 1078992 w 4434840"/>
              <a:gd name="connsiteY130" fmla="*/ 1792224 h 4754880"/>
              <a:gd name="connsiteX131" fmla="*/ 1143000 w 4434840"/>
              <a:gd name="connsiteY131" fmla="*/ 1764792 h 4754880"/>
              <a:gd name="connsiteX132" fmla="*/ 1225296 w 4434840"/>
              <a:gd name="connsiteY132" fmla="*/ 1728216 h 4754880"/>
              <a:gd name="connsiteX133" fmla="*/ 1252728 w 4434840"/>
              <a:gd name="connsiteY133" fmla="*/ 1719072 h 4754880"/>
              <a:gd name="connsiteX134" fmla="*/ 1444752 w 4434840"/>
              <a:gd name="connsiteY134" fmla="*/ 1728216 h 4754880"/>
              <a:gd name="connsiteX135" fmla="*/ 1499616 w 4434840"/>
              <a:gd name="connsiteY135" fmla="*/ 1755648 h 4754880"/>
              <a:gd name="connsiteX136" fmla="*/ 1545336 w 4434840"/>
              <a:gd name="connsiteY136" fmla="*/ 1764792 h 4754880"/>
              <a:gd name="connsiteX137" fmla="*/ 1600200 w 4434840"/>
              <a:gd name="connsiteY137" fmla="*/ 1810512 h 4754880"/>
              <a:gd name="connsiteX138" fmla="*/ 1627632 w 4434840"/>
              <a:gd name="connsiteY138" fmla="*/ 1828800 h 4754880"/>
              <a:gd name="connsiteX139" fmla="*/ 1636776 w 4434840"/>
              <a:gd name="connsiteY139" fmla="*/ 1856232 h 4754880"/>
              <a:gd name="connsiteX140" fmla="*/ 1664208 w 4434840"/>
              <a:gd name="connsiteY140" fmla="*/ 1883664 h 4754880"/>
              <a:gd name="connsiteX141" fmla="*/ 1673352 w 4434840"/>
              <a:gd name="connsiteY141" fmla="*/ 1929384 h 4754880"/>
              <a:gd name="connsiteX142" fmla="*/ 1664208 w 4434840"/>
              <a:gd name="connsiteY142" fmla="*/ 2075688 h 4754880"/>
              <a:gd name="connsiteX143" fmla="*/ 1645920 w 4434840"/>
              <a:gd name="connsiteY143" fmla="*/ 2130552 h 4754880"/>
              <a:gd name="connsiteX144" fmla="*/ 1636776 w 4434840"/>
              <a:gd name="connsiteY144" fmla="*/ 2157984 h 4754880"/>
              <a:gd name="connsiteX145" fmla="*/ 1645920 w 4434840"/>
              <a:gd name="connsiteY145" fmla="*/ 2267712 h 4754880"/>
              <a:gd name="connsiteX146" fmla="*/ 1673352 w 4434840"/>
              <a:gd name="connsiteY146" fmla="*/ 2322576 h 4754880"/>
              <a:gd name="connsiteX147" fmla="*/ 1700784 w 4434840"/>
              <a:gd name="connsiteY147" fmla="*/ 2359152 h 4754880"/>
              <a:gd name="connsiteX148" fmla="*/ 1719072 w 4434840"/>
              <a:gd name="connsiteY148" fmla="*/ 2386584 h 4754880"/>
              <a:gd name="connsiteX149" fmla="*/ 1746504 w 4434840"/>
              <a:gd name="connsiteY149" fmla="*/ 2414016 h 4754880"/>
              <a:gd name="connsiteX150" fmla="*/ 1783080 w 4434840"/>
              <a:gd name="connsiteY150" fmla="*/ 2468880 h 4754880"/>
              <a:gd name="connsiteX151" fmla="*/ 1828800 w 4434840"/>
              <a:gd name="connsiteY151" fmla="*/ 2542032 h 4754880"/>
              <a:gd name="connsiteX152" fmla="*/ 1847088 w 4434840"/>
              <a:gd name="connsiteY152" fmla="*/ 2569464 h 4754880"/>
              <a:gd name="connsiteX153" fmla="*/ 1901952 w 4434840"/>
              <a:gd name="connsiteY153" fmla="*/ 2596896 h 4754880"/>
              <a:gd name="connsiteX154" fmla="*/ 1929384 w 4434840"/>
              <a:gd name="connsiteY154" fmla="*/ 2688336 h 4754880"/>
              <a:gd name="connsiteX155" fmla="*/ 1920240 w 4434840"/>
              <a:gd name="connsiteY155" fmla="*/ 2971800 h 4754880"/>
              <a:gd name="connsiteX156" fmla="*/ 1911096 w 4434840"/>
              <a:gd name="connsiteY156" fmla="*/ 3008376 h 4754880"/>
              <a:gd name="connsiteX157" fmla="*/ 1901952 w 4434840"/>
              <a:gd name="connsiteY157" fmla="*/ 3054096 h 4754880"/>
              <a:gd name="connsiteX158" fmla="*/ 1883664 w 4434840"/>
              <a:gd name="connsiteY158" fmla="*/ 3108960 h 4754880"/>
              <a:gd name="connsiteX159" fmla="*/ 1892808 w 4434840"/>
              <a:gd name="connsiteY159" fmla="*/ 3383280 h 4754880"/>
              <a:gd name="connsiteX160" fmla="*/ 1901952 w 4434840"/>
              <a:gd name="connsiteY160" fmla="*/ 3429000 h 4754880"/>
              <a:gd name="connsiteX161" fmla="*/ 1920240 w 4434840"/>
              <a:gd name="connsiteY161" fmla="*/ 3456432 h 4754880"/>
              <a:gd name="connsiteX162" fmla="*/ 1956816 w 4434840"/>
              <a:gd name="connsiteY162" fmla="*/ 3529584 h 4754880"/>
              <a:gd name="connsiteX163" fmla="*/ 1993392 w 4434840"/>
              <a:gd name="connsiteY163" fmla="*/ 3611880 h 4754880"/>
              <a:gd name="connsiteX164" fmla="*/ 2002536 w 4434840"/>
              <a:gd name="connsiteY164" fmla="*/ 3639312 h 4754880"/>
              <a:gd name="connsiteX165" fmla="*/ 2039112 w 4434840"/>
              <a:gd name="connsiteY165" fmla="*/ 3694176 h 4754880"/>
              <a:gd name="connsiteX166" fmla="*/ 2048256 w 4434840"/>
              <a:gd name="connsiteY166" fmla="*/ 3721608 h 4754880"/>
              <a:gd name="connsiteX167" fmla="*/ 2075688 w 4434840"/>
              <a:gd name="connsiteY167" fmla="*/ 3776472 h 4754880"/>
              <a:gd name="connsiteX168" fmla="*/ 2084832 w 4434840"/>
              <a:gd name="connsiteY168" fmla="*/ 3867912 h 4754880"/>
              <a:gd name="connsiteX169" fmla="*/ 2103120 w 4434840"/>
              <a:gd name="connsiteY169" fmla="*/ 3922776 h 4754880"/>
              <a:gd name="connsiteX170" fmla="*/ 2112264 w 4434840"/>
              <a:gd name="connsiteY170" fmla="*/ 3959352 h 4754880"/>
              <a:gd name="connsiteX171" fmla="*/ 2121408 w 4434840"/>
              <a:gd name="connsiteY171" fmla="*/ 4041648 h 4754880"/>
              <a:gd name="connsiteX172" fmla="*/ 2130552 w 4434840"/>
              <a:gd name="connsiteY172" fmla="*/ 4078224 h 4754880"/>
              <a:gd name="connsiteX173" fmla="*/ 2157984 w 4434840"/>
              <a:gd name="connsiteY173" fmla="*/ 4224528 h 4754880"/>
              <a:gd name="connsiteX174" fmla="*/ 2194560 w 4434840"/>
              <a:gd name="connsiteY174" fmla="*/ 4288536 h 4754880"/>
              <a:gd name="connsiteX175" fmla="*/ 2212848 w 4434840"/>
              <a:gd name="connsiteY175" fmla="*/ 4315968 h 4754880"/>
              <a:gd name="connsiteX176" fmla="*/ 2231136 w 4434840"/>
              <a:gd name="connsiteY176" fmla="*/ 4352544 h 4754880"/>
              <a:gd name="connsiteX177" fmla="*/ 2258568 w 4434840"/>
              <a:gd name="connsiteY177" fmla="*/ 4370832 h 4754880"/>
              <a:gd name="connsiteX178" fmla="*/ 2276856 w 4434840"/>
              <a:gd name="connsiteY178" fmla="*/ 4398264 h 4754880"/>
              <a:gd name="connsiteX179" fmla="*/ 2313432 w 4434840"/>
              <a:gd name="connsiteY179" fmla="*/ 4425696 h 4754880"/>
              <a:gd name="connsiteX180" fmla="*/ 2331720 w 4434840"/>
              <a:gd name="connsiteY180" fmla="*/ 4489704 h 4754880"/>
              <a:gd name="connsiteX181" fmla="*/ 2322576 w 4434840"/>
              <a:gd name="connsiteY181" fmla="*/ 4636008 h 4754880"/>
              <a:gd name="connsiteX182" fmla="*/ 2414016 w 4434840"/>
              <a:gd name="connsiteY182" fmla="*/ 4718304 h 4754880"/>
              <a:gd name="connsiteX183" fmla="*/ 2450592 w 4434840"/>
              <a:gd name="connsiteY183" fmla="*/ 4745736 h 4754880"/>
              <a:gd name="connsiteX184" fmla="*/ 2478024 w 4434840"/>
              <a:gd name="connsiteY184" fmla="*/ 4754880 h 4754880"/>
              <a:gd name="connsiteX185" fmla="*/ 2606040 w 4434840"/>
              <a:gd name="connsiteY185" fmla="*/ 4745736 h 4754880"/>
              <a:gd name="connsiteX186" fmla="*/ 2825496 w 4434840"/>
              <a:gd name="connsiteY186" fmla="*/ 4727448 h 4754880"/>
              <a:gd name="connsiteX187" fmla="*/ 2862072 w 4434840"/>
              <a:gd name="connsiteY187" fmla="*/ 4709160 h 4754880"/>
              <a:gd name="connsiteX188" fmla="*/ 2889504 w 4434840"/>
              <a:gd name="connsiteY188" fmla="*/ 4690872 h 4754880"/>
              <a:gd name="connsiteX189" fmla="*/ 2916936 w 4434840"/>
              <a:gd name="connsiteY189" fmla="*/ 4681728 h 4754880"/>
              <a:gd name="connsiteX190" fmla="*/ 2935224 w 4434840"/>
              <a:gd name="connsiteY190" fmla="*/ 4654296 h 4754880"/>
              <a:gd name="connsiteX191" fmla="*/ 2990088 w 4434840"/>
              <a:gd name="connsiteY191" fmla="*/ 4599432 h 4754880"/>
              <a:gd name="connsiteX192" fmla="*/ 2999232 w 4434840"/>
              <a:gd name="connsiteY192" fmla="*/ 4572000 h 4754880"/>
              <a:gd name="connsiteX193" fmla="*/ 3090672 w 4434840"/>
              <a:gd name="connsiteY193" fmla="*/ 4498848 h 4754880"/>
              <a:gd name="connsiteX194" fmla="*/ 3118104 w 4434840"/>
              <a:gd name="connsiteY194" fmla="*/ 4489704 h 4754880"/>
              <a:gd name="connsiteX195" fmla="*/ 3145536 w 4434840"/>
              <a:gd name="connsiteY195" fmla="*/ 4480560 h 4754880"/>
              <a:gd name="connsiteX196" fmla="*/ 3209544 w 4434840"/>
              <a:gd name="connsiteY196" fmla="*/ 4434840 h 4754880"/>
              <a:gd name="connsiteX197" fmla="*/ 3264408 w 4434840"/>
              <a:gd name="connsiteY197" fmla="*/ 4398264 h 4754880"/>
              <a:gd name="connsiteX198" fmla="*/ 3291840 w 4434840"/>
              <a:gd name="connsiteY198" fmla="*/ 4379976 h 4754880"/>
              <a:gd name="connsiteX199" fmla="*/ 3319272 w 4434840"/>
              <a:gd name="connsiteY199" fmla="*/ 4370832 h 4754880"/>
              <a:gd name="connsiteX200" fmla="*/ 3337560 w 4434840"/>
              <a:gd name="connsiteY200" fmla="*/ 4343400 h 4754880"/>
              <a:gd name="connsiteX201" fmla="*/ 3337560 w 4434840"/>
              <a:gd name="connsiteY201" fmla="*/ 4242816 h 4754880"/>
              <a:gd name="connsiteX202" fmla="*/ 3319272 w 4434840"/>
              <a:gd name="connsiteY202" fmla="*/ 4187952 h 4754880"/>
              <a:gd name="connsiteX203" fmla="*/ 3328416 w 4434840"/>
              <a:gd name="connsiteY203" fmla="*/ 4069080 h 4754880"/>
              <a:gd name="connsiteX204" fmla="*/ 3346704 w 4434840"/>
              <a:gd name="connsiteY204" fmla="*/ 4041648 h 4754880"/>
              <a:gd name="connsiteX205" fmla="*/ 3401568 w 4434840"/>
              <a:gd name="connsiteY205" fmla="*/ 4014216 h 4754880"/>
              <a:gd name="connsiteX206" fmla="*/ 3438144 w 4434840"/>
              <a:gd name="connsiteY206" fmla="*/ 4005072 h 4754880"/>
              <a:gd name="connsiteX207" fmla="*/ 3465576 w 4434840"/>
              <a:gd name="connsiteY207" fmla="*/ 3986784 h 4754880"/>
              <a:gd name="connsiteX208" fmla="*/ 3493008 w 4434840"/>
              <a:gd name="connsiteY208" fmla="*/ 3977640 h 4754880"/>
              <a:gd name="connsiteX209" fmla="*/ 3502152 w 4434840"/>
              <a:gd name="connsiteY209" fmla="*/ 3950208 h 4754880"/>
              <a:gd name="connsiteX210" fmla="*/ 3493008 w 4434840"/>
              <a:gd name="connsiteY210" fmla="*/ 3867912 h 4754880"/>
              <a:gd name="connsiteX211" fmla="*/ 3474720 w 4434840"/>
              <a:gd name="connsiteY211" fmla="*/ 3840480 h 4754880"/>
              <a:gd name="connsiteX212" fmla="*/ 3465576 w 4434840"/>
              <a:gd name="connsiteY212" fmla="*/ 3785616 h 4754880"/>
              <a:gd name="connsiteX213" fmla="*/ 3456432 w 4434840"/>
              <a:gd name="connsiteY213" fmla="*/ 3758184 h 4754880"/>
              <a:gd name="connsiteX214" fmla="*/ 3447288 w 4434840"/>
              <a:gd name="connsiteY214" fmla="*/ 3721608 h 4754880"/>
              <a:gd name="connsiteX215" fmla="*/ 3429000 w 4434840"/>
              <a:gd name="connsiteY215" fmla="*/ 3694176 h 4754880"/>
              <a:gd name="connsiteX216" fmla="*/ 3419856 w 4434840"/>
              <a:gd name="connsiteY216" fmla="*/ 3657600 h 4754880"/>
              <a:gd name="connsiteX217" fmla="*/ 3429000 w 4434840"/>
              <a:gd name="connsiteY217" fmla="*/ 3529584 h 4754880"/>
              <a:gd name="connsiteX218" fmla="*/ 3456432 w 4434840"/>
              <a:gd name="connsiteY218" fmla="*/ 3511296 h 4754880"/>
              <a:gd name="connsiteX219" fmla="*/ 3493008 w 4434840"/>
              <a:gd name="connsiteY219" fmla="*/ 3483864 h 4754880"/>
              <a:gd name="connsiteX220" fmla="*/ 3547872 w 4434840"/>
              <a:gd name="connsiteY220" fmla="*/ 3465576 h 4754880"/>
              <a:gd name="connsiteX221" fmla="*/ 3575304 w 4434840"/>
              <a:gd name="connsiteY221" fmla="*/ 3447288 h 4754880"/>
              <a:gd name="connsiteX222" fmla="*/ 3630168 w 4434840"/>
              <a:gd name="connsiteY222" fmla="*/ 3429000 h 4754880"/>
              <a:gd name="connsiteX223" fmla="*/ 3657600 w 4434840"/>
              <a:gd name="connsiteY223" fmla="*/ 3419856 h 4754880"/>
              <a:gd name="connsiteX224" fmla="*/ 3712464 w 4434840"/>
              <a:gd name="connsiteY224" fmla="*/ 3383280 h 4754880"/>
              <a:gd name="connsiteX225" fmla="*/ 3739896 w 4434840"/>
              <a:gd name="connsiteY225" fmla="*/ 3374136 h 4754880"/>
              <a:gd name="connsiteX226" fmla="*/ 3794760 w 4434840"/>
              <a:gd name="connsiteY226" fmla="*/ 3337560 h 4754880"/>
              <a:gd name="connsiteX227" fmla="*/ 3831336 w 4434840"/>
              <a:gd name="connsiteY227" fmla="*/ 3255264 h 4754880"/>
              <a:gd name="connsiteX228" fmla="*/ 3822192 w 4434840"/>
              <a:gd name="connsiteY228" fmla="*/ 3182112 h 4754880"/>
              <a:gd name="connsiteX229" fmla="*/ 3813048 w 4434840"/>
              <a:gd name="connsiteY229" fmla="*/ 3118104 h 4754880"/>
              <a:gd name="connsiteX230" fmla="*/ 3803904 w 4434840"/>
              <a:gd name="connsiteY230" fmla="*/ 3090672 h 4754880"/>
              <a:gd name="connsiteX231" fmla="*/ 3794760 w 4434840"/>
              <a:gd name="connsiteY231" fmla="*/ 3054096 h 4754880"/>
              <a:gd name="connsiteX232" fmla="*/ 3785616 w 4434840"/>
              <a:gd name="connsiteY232" fmla="*/ 3026664 h 4754880"/>
              <a:gd name="connsiteX233" fmla="*/ 3758184 w 4434840"/>
              <a:gd name="connsiteY233" fmla="*/ 2825496 h 4754880"/>
              <a:gd name="connsiteX234" fmla="*/ 3739896 w 4434840"/>
              <a:gd name="connsiteY234" fmla="*/ 2743200 h 4754880"/>
              <a:gd name="connsiteX235" fmla="*/ 3730752 w 4434840"/>
              <a:gd name="connsiteY235" fmla="*/ 2697480 h 4754880"/>
              <a:gd name="connsiteX236" fmla="*/ 3712464 w 4434840"/>
              <a:gd name="connsiteY236" fmla="*/ 2642616 h 4754880"/>
              <a:gd name="connsiteX237" fmla="*/ 3675888 w 4434840"/>
              <a:gd name="connsiteY237" fmla="*/ 2569464 h 4754880"/>
              <a:gd name="connsiteX238" fmla="*/ 3657600 w 4434840"/>
              <a:gd name="connsiteY238" fmla="*/ 2514600 h 4754880"/>
              <a:gd name="connsiteX239" fmla="*/ 3666744 w 4434840"/>
              <a:gd name="connsiteY239" fmla="*/ 2350008 h 4754880"/>
              <a:gd name="connsiteX240" fmla="*/ 3685032 w 4434840"/>
              <a:gd name="connsiteY240" fmla="*/ 2322576 h 4754880"/>
              <a:gd name="connsiteX241" fmla="*/ 3703320 w 4434840"/>
              <a:gd name="connsiteY241" fmla="*/ 2286000 h 4754880"/>
              <a:gd name="connsiteX242" fmla="*/ 3739896 w 4434840"/>
              <a:gd name="connsiteY242" fmla="*/ 2276856 h 4754880"/>
              <a:gd name="connsiteX243" fmla="*/ 3767328 w 4434840"/>
              <a:gd name="connsiteY243" fmla="*/ 2267712 h 4754880"/>
              <a:gd name="connsiteX244" fmla="*/ 3794760 w 4434840"/>
              <a:gd name="connsiteY244" fmla="*/ 2249424 h 4754880"/>
              <a:gd name="connsiteX245" fmla="*/ 3822192 w 4434840"/>
              <a:gd name="connsiteY245" fmla="*/ 2240280 h 4754880"/>
              <a:gd name="connsiteX246" fmla="*/ 3877056 w 4434840"/>
              <a:gd name="connsiteY246" fmla="*/ 2212848 h 4754880"/>
              <a:gd name="connsiteX247" fmla="*/ 3931920 w 4434840"/>
              <a:gd name="connsiteY247" fmla="*/ 2157984 h 4754880"/>
              <a:gd name="connsiteX248" fmla="*/ 3977640 w 4434840"/>
              <a:gd name="connsiteY248" fmla="*/ 2121408 h 4754880"/>
              <a:gd name="connsiteX249" fmla="*/ 4032504 w 4434840"/>
              <a:gd name="connsiteY249" fmla="*/ 2066544 h 4754880"/>
              <a:gd name="connsiteX250" fmla="*/ 4069080 w 4434840"/>
              <a:gd name="connsiteY250" fmla="*/ 2020824 h 4754880"/>
              <a:gd name="connsiteX251" fmla="*/ 4096512 w 4434840"/>
              <a:gd name="connsiteY251" fmla="*/ 2002536 h 4754880"/>
              <a:gd name="connsiteX252" fmla="*/ 4151376 w 4434840"/>
              <a:gd name="connsiteY252" fmla="*/ 1920240 h 4754880"/>
              <a:gd name="connsiteX253" fmla="*/ 4169664 w 4434840"/>
              <a:gd name="connsiteY253" fmla="*/ 1892808 h 4754880"/>
              <a:gd name="connsiteX254" fmla="*/ 4187952 w 4434840"/>
              <a:gd name="connsiteY254" fmla="*/ 1865376 h 4754880"/>
              <a:gd name="connsiteX255" fmla="*/ 4215384 w 4434840"/>
              <a:gd name="connsiteY255" fmla="*/ 1837944 h 4754880"/>
              <a:gd name="connsiteX256" fmla="*/ 4251960 w 4434840"/>
              <a:gd name="connsiteY256" fmla="*/ 1783080 h 4754880"/>
              <a:gd name="connsiteX257" fmla="*/ 4261104 w 4434840"/>
              <a:gd name="connsiteY257" fmla="*/ 1755648 h 4754880"/>
              <a:gd name="connsiteX258" fmla="*/ 4297680 w 4434840"/>
              <a:gd name="connsiteY258" fmla="*/ 1728216 h 4754880"/>
              <a:gd name="connsiteX259" fmla="*/ 4334256 w 4434840"/>
              <a:gd name="connsiteY259" fmla="*/ 1673352 h 4754880"/>
              <a:gd name="connsiteX260" fmla="*/ 4352544 w 4434840"/>
              <a:gd name="connsiteY260" fmla="*/ 1636776 h 4754880"/>
              <a:gd name="connsiteX261" fmla="*/ 4370832 w 4434840"/>
              <a:gd name="connsiteY261" fmla="*/ 1609344 h 4754880"/>
              <a:gd name="connsiteX262" fmla="*/ 4379976 w 4434840"/>
              <a:gd name="connsiteY262" fmla="*/ 1572768 h 4754880"/>
              <a:gd name="connsiteX263" fmla="*/ 4389120 w 4434840"/>
              <a:gd name="connsiteY263" fmla="*/ 1545336 h 4754880"/>
              <a:gd name="connsiteX264" fmla="*/ 4398264 w 4434840"/>
              <a:gd name="connsiteY264" fmla="*/ 1463040 h 4754880"/>
              <a:gd name="connsiteX265" fmla="*/ 4416552 w 4434840"/>
              <a:gd name="connsiteY265" fmla="*/ 1408176 h 4754880"/>
              <a:gd name="connsiteX266" fmla="*/ 4434840 w 4434840"/>
              <a:gd name="connsiteY266" fmla="*/ 1344168 h 4754880"/>
              <a:gd name="connsiteX267" fmla="*/ 4425696 w 4434840"/>
              <a:gd name="connsiteY267" fmla="*/ 1252728 h 4754880"/>
              <a:gd name="connsiteX268" fmla="*/ 4398264 w 4434840"/>
              <a:gd name="connsiteY268" fmla="*/ 1243584 h 4754880"/>
              <a:gd name="connsiteX269" fmla="*/ 4233672 w 4434840"/>
              <a:gd name="connsiteY269" fmla="*/ 1252728 h 4754880"/>
              <a:gd name="connsiteX270" fmla="*/ 4151376 w 4434840"/>
              <a:gd name="connsiteY270" fmla="*/ 1271016 h 4754880"/>
              <a:gd name="connsiteX271" fmla="*/ 4123944 w 4434840"/>
              <a:gd name="connsiteY271" fmla="*/ 1280160 h 4754880"/>
              <a:gd name="connsiteX272" fmla="*/ 4005072 w 4434840"/>
              <a:gd name="connsiteY272" fmla="*/ 1271016 h 4754880"/>
              <a:gd name="connsiteX273" fmla="*/ 3977640 w 4434840"/>
              <a:gd name="connsiteY273" fmla="*/ 1261872 h 4754880"/>
              <a:gd name="connsiteX274" fmla="*/ 3931920 w 4434840"/>
              <a:gd name="connsiteY274" fmla="*/ 1152144 h 4754880"/>
              <a:gd name="connsiteX275" fmla="*/ 3913632 w 4434840"/>
              <a:gd name="connsiteY275" fmla="*/ 1124712 h 4754880"/>
              <a:gd name="connsiteX276" fmla="*/ 3858768 w 4434840"/>
              <a:gd name="connsiteY276" fmla="*/ 1078992 h 4754880"/>
              <a:gd name="connsiteX277" fmla="*/ 3831336 w 4434840"/>
              <a:gd name="connsiteY277" fmla="*/ 1069848 h 4754880"/>
              <a:gd name="connsiteX278" fmla="*/ 3776472 w 4434840"/>
              <a:gd name="connsiteY278" fmla="*/ 1024128 h 4754880"/>
              <a:gd name="connsiteX279" fmla="*/ 3721608 w 4434840"/>
              <a:gd name="connsiteY279" fmla="*/ 978408 h 4754880"/>
              <a:gd name="connsiteX280" fmla="*/ 3703320 w 4434840"/>
              <a:gd name="connsiteY280" fmla="*/ 950976 h 47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4434840" h="4754880">
                <a:moveTo>
                  <a:pt x="3611880" y="813816"/>
                </a:moveTo>
                <a:cubicBezTo>
                  <a:pt x="3581400" y="816864"/>
                  <a:pt x="3550716" y="818302"/>
                  <a:pt x="3520440" y="822960"/>
                </a:cubicBezTo>
                <a:cubicBezTo>
                  <a:pt x="3510913" y="824426"/>
                  <a:pt x="3500534" y="826083"/>
                  <a:pt x="3493008" y="832104"/>
                </a:cubicBezTo>
                <a:cubicBezTo>
                  <a:pt x="3484426" y="838969"/>
                  <a:pt x="3479183" y="849493"/>
                  <a:pt x="3474720" y="859536"/>
                </a:cubicBezTo>
                <a:cubicBezTo>
                  <a:pt x="3466891" y="877152"/>
                  <a:pt x="3467125" y="898360"/>
                  <a:pt x="3456432" y="914400"/>
                </a:cubicBezTo>
                <a:cubicBezTo>
                  <a:pt x="3450336" y="923544"/>
                  <a:pt x="3442607" y="931789"/>
                  <a:pt x="3438144" y="941832"/>
                </a:cubicBezTo>
                <a:cubicBezTo>
                  <a:pt x="3430315" y="959448"/>
                  <a:pt x="3425952" y="978408"/>
                  <a:pt x="3419856" y="996696"/>
                </a:cubicBezTo>
                <a:lnTo>
                  <a:pt x="3410712" y="1024128"/>
                </a:lnTo>
                <a:cubicBezTo>
                  <a:pt x="3404616" y="1066800"/>
                  <a:pt x="3402879" y="1110326"/>
                  <a:pt x="3392424" y="1152144"/>
                </a:cubicBezTo>
                <a:cubicBezTo>
                  <a:pt x="3389376" y="1164336"/>
                  <a:pt x="3386006" y="1176452"/>
                  <a:pt x="3383280" y="1188720"/>
                </a:cubicBezTo>
                <a:cubicBezTo>
                  <a:pt x="3373852" y="1231146"/>
                  <a:pt x="3376142" y="1231991"/>
                  <a:pt x="3364992" y="1271016"/>
                </a:cubicBezTo>
                <a:cubicBezTo>
                  <a:pt x="3362344" y="1280284"/>
                  <a:pt x="3358496" y="1289180"/>
                  <a:pt x="3355848" y="1298448"/>
                </a:cubicBezTo>
                <a:cubicBezTo>
                  <a:pt x="3352396" y="1310532"/>
                  <a:pt x="3349430" y="1322756"/>
                  <a:pt x="3346704" y="1335024"/>
                </a:cubicBezTo>
                <a:cubicBezTo>
                  <a:pt x="3339227" y="1368670"/>
                  <a:pt x="3343478" y="1383970"/>
                  <a:pt x="3319272" y="1408176"/>
                </a:cubicBezTo>
                <a:cubicBezTo>
                  <a:pt x="3311501" y="1415947"/>
                  <a:pt x="3300984" y="1420368"/>
                  <a:pt x="3291840" y="1426464"/>
                </a:cubicBezTo>
                <a:lnTo>
                  <a:pt x="3273552" y="1481328"/>
                </a:lnTo>
                <a:lnTo>
                  <a:pt x="3264408" y="1508760"/>
                </a:lnTo>
                <a:cubicBezTo>
                  <a:pt x="3267456" y="1554480"/>
                  <a:pt x="3266019" y="1600722"/>
                  <a:pt x="3273552" y="1645920"/>
                </a:cubicBezTo>
                <a:cubicBezTo>
                  <a:pt x="3275359" y="1656760"/>
                  <a:pt x="3284069" y="1665581"/>
                  <a:pt x="3291840" y="1673352"/>
                </a:cubicBezTo>
                <a:cubicBezTo>
                  <a:pt x="3311262" y="1692774"/>
                  <a:pt x="3322905" y="1691860"/>
                  <a:pt x="3346704" y="1700784"/>
                </a:cubicBezTo>
                <a:cubicBezTo>
                  <a:pt x="3362073" y="1706547"/>
                  <a:pt x="3377055" y="1713309"/>
                  <a:pt x="3392424" y="1719072"/>
                </a:cubicBezTo>
                <a:cubicBezTo>
                  <a:pt x="3401449" y="1722456"/>
                  <a:pt x="3410712" y="1725168"/>
                  <a:pt x="3419856" y="1728216"/>
                </a:cubicBezTo>
                <a:cubicBezTo>
                  <a:pt x="3416808" y="1755648"/>
                  <a:pt x="3423055" y="1785825"/>
                  <a:pt x="3410712" y="1810512"/>
                </a:cubicBezTo>
                <a:cubicBezTo>
                  <a:pt x="3405092" y="1821752"/>
                  <a:pt x="3386404" y="1816930"/>
                  <a:pt x="3374136" y="1819656"/>
                </a:cubicBezTo>
                <a:cubicBezTo>
                  <a:pt x="3307930" y="1834368"/>
                  <a:pt x="3350003" y="1821604"/>
                  <a:pt x="3300984" y="1837944"/>
                </a:cubicBezTo>
                <a:cubicBezTo>
                  <a:pt x="3185925" y="1833835"/>
                  <a:pt x="3105207" y="1848705"/>
                  <a:pt x="3008376" y="1819656"/>
                </a:cubicBezTo>
                <a:cubicBezTo>
                  <a:pt x="2989912" y="1814117"/>
                  <a:pt x="2969552" y="1812061"/>
                  <a:pt x="2953512" y="1801368"/>
                </a:cubicBezTo>
                <a:lnTo>
                  <a:pt x="2926080" y="1783080"/>
                </a:lnTo>
                <a:cubicBezTo>
                  <a:pt x="2911605" y="1725181"/>
                  <a:pt x="2927393" y="1753475"/>
                  <a:pt x="2862072" y="1709928"/>
                </a:cubicBezTo>
                <a:lnTo>
                  <a:pt x="2834640" y="1691640"/>
                </a:lnTo>
                <a:lnTo>
                  <a:pt x="2798064" y="1636776"/>
                </a:lnTo>
                <a:cubicBezTo>
                  <a:pt x="2791968" y="1627632"/>
                  <a:pt x="2787547" y="1617115"/>
                  <a:pt x="2779776" y="1609344"/>
                </a:cubicBezTo>
                <a:cubicBezTo>
                  <a:pt x="2770632" y="1600200"/>
                  <a:pt x="2760623" y="1591846"/>
                  <a:pt x="2752344" y="1581912"/>
                </a:cubicBezTo>
                <a:cubicBezTo>
                  <a:pt x="2714244" y="1536192"/>
                  <a:pt x="2756916" y="1569720"/>
                  <a:pt x="2706624" y="1536192"/>
                </a:cubicBezTo>
                <a:cubicBezTo>
                  <a:pt x="2694432" y="1517904"/>
                  <a:pt x="2685590" y="1496870"/>
                  <a:pt x="2670048" y="1481328"/>
                </a:cubicBezTo>
                <a:cubicBezTo>
                  <a:pt x="2652821" y="1464101"/>
                  <a:pt x="2634512" y="1449379"/>
                  <a:pt x="2624328" y="1426464"/>
                </a:cubicBezTo>
                <a:cubicBezTo>
                  <a:pt x="2616499" y="1408848"/>
                  <a:pt x="2612136" y="1389888"/>
                  <a:pt x="2606040" y="1371600"/>
                </a:cubicBezTo>
                <a:lnTo>
                  <a:pt x="2596896" y="1344168"/>
                </a:lnTo>
                <a:cubicBezTo>
                  <a:pt x="2593848" y="1335024"/>
                  <a:pt x="2589642" y="1326187"/>
                  <a:pt x="2587752" y="1316736"/>
                </a:cubicBezTo>
                <a:cubicBezTo>
                  <a:pt x="2584704" y="1301496"/>
                  <a:pt x="2583074" y="1285902"/>
                  <a:pt x="2578608" y="1271016"/>
                </a:cubicBezTo>
                <a:cubicBezTo>
                  <a:pt x="2573891" y="1255294"/>
                  <a:pt x="2565037" y="1241018"/>
                  <a:pt x="2560320" y="1225296"/>
                </a:cubicBezTo>
                <a:cubicBezTo>
                  <a:pt x="2555854" y="1210410"/>
                  <a:pt x="2554671" y="1194720"/>
                  <a:pt x="2551176" y="1179576"/>
                </a:cubicBezTo>
                <a:cubicBezTo>
                  <a:pt x="2545524" y="1155085"/>
                  <a:pt x="2532888" y="1106424"/>
                  <a:pt x="2532888" y="1106424"/>
                </a:cubicBezTo>
                <a:cubicBezTo>
                  <a:pt x="2534501" y="1090298"/>
                  <a:pt x="2538206" y="1008672"/>
                  <a:pt x="2551176" y="978408"/>
                </a:cubicBezTo>
                <a:cubicBezTo>
                  <a:pt x="2555505" y="968307"/>
                  <a:pt x="2560882" y="957841"/>
                  <a:pt x="2569464" y="950976"/>
                </a:cubicBezTo>
                <a:cubicBezTo>
                  <a:pt x="2576990" y="944955"/>
                  <a:pt x="2587752" y="944880"/>
                  <a:pt x="2596896" y="941832"/>
                </a:cubicBezTo>
                <a:cubicBezTo>
                  <a:pt x="2606040" y="929640"/>
                  <a:pt x="2613552" y="916032"/>
                  <a:pt x="2624328" y="905256"/>
                </a:cubicBezTo>
                <a:cubicBezTo>
                  <a:pt x="2632099" y="897485"/>
                  <a:pt x="2643989" y="894739"/>
                  <a:pt x="2651760" y="886968"/>
                </a:cubicBezTo>
                <a:cubicBezTo>
                  <a:pt x="2669486" y="869242"/>
                  <a:pt x="2671755" y="854415"/>
                  <a:pt x="2679192" y="832104"/>
                </a:cubicBezTo>
                <a:cubicBezTo>
                  <a:pt x="2676144" y="798576"/>
                  <a:pt x="2674809" y="764848"/>
                  <a:pt x="2670048" y="731520"/>
                </a:cubicBezTo>
                <a:cubicBezTo>
                  <a:pt x="2667204" y="711611"/>
                  <a:pt x="2655105" y="691643"/>
                  <a:pt x="2642616" y="676656"/>
                </a:cubicBezTo>
                <a:cubicBezTo>
                  <a:pt x="2623068" y="653198"/>
                  <a:pt x="2603538" y="639599"/>
                  <a:pt x="2578608" y="621792"/>
                </a:cubicBezTo>
                <a:cubicBezTo>
                  <a:pt x="2569665" y="615404"/>
                  <a:pt x="2558947" y="611275"/>
                  <a:pt x="2551176" y="603504"/>
                </a:cubicBezTo>
                <a:cubicBezTo>
                  <a:pt x="2501353" y="553681"/>
                  <a:pt x="2548705" y="575248"/>
                  <a:pt x="2496312" y="557784"/>
                </a:cubicBezTo>
                <a:cubicBezTo>
                  <a:pt x="2462521" y="507098"/>
                  <a:pt x="2497357" y="547189"/>
                  <a:pt x="2450592" y="521208"/>
                </a:cubicBezTo>
                <a:cubicBezTo>
                  <a:pt x="2431379" y="510534"/>
                  <a:pt x="2414016" y="496824"/>
                  <a:pt x="2395728" y="484632"/>
                </a:cubicBezTo>
                <a:cubicBezTo>
                  <a:pt x="2386584" y="478536"/>
                  <a:pt x="2378722" y="469819"/>
                  <a:pt x="2368296" y="466344"/>
                </a:cubicBezTo>
                <a:cubicBezTo>
                  <a:pt x="2327932" y="452889"/>
                  <a:pt x="2349485" y="461511"/>
                  <a:pt x="2304288" y="438912"/>
                </a:cubicBezTo>
                <a:cubicBezTo>
                  <a:pt x="2287604" y="413886"/>
                  <a:pt x="2287444" y="406026"/>
                  <a:pt x="2258568" y="393192"/>
                </a:cubicBezTo>
                <a:cubicBezTo>
                  <a:pt x="2240952" y="385363"/>
                  <a:pt x="2219744" y="385597"/>
                  <a:pt x="2203704" y="374904"/>
                </a:cubicBezTo>
                <a:cubicBezTo>
                  <a:pt x="2194560" y="368808"/>
                  <a:pt x="2186102" y="361531"/>
                  <a:pt x="2176272" y="356616"/>
                </a:cubicBezTo>
                <a:cubicBezTo>
                  <a:pt x="2167651" y="352305"/>
                  <a:pt x="2158108" y="350120"/>
                  <a:pt x="2148840" y="347472"/>
                </a:cubicBezTo>
                <a:cubicBezTo>
                  <a:pt x="2101850" y="334046"/>
                  <a:pt x="2098482" y="336605"/>
                  <a:pt x="2039112" y="329184"/>
                </a:cubicBezTo>
                <a:cubicBezTo>
                  <a:pt x="1975104" y="332232"/>
                  <a:pt x="1910993" y="333594"/>
                  <a:pt x="1847088" y="338328"/>
                </a:cubicBezTo>
                <a:cubicBezTo>
                  <a:pt x="1828598" y="339698"/>
                  <a:pt x="1809982" y="342144"/>
                  <a:pt x="1792224" y="347472"/>
                </a:cubicBezTo>
                <a:cubicBezTo>
                  <a:pt x="1779168" y="351389"/>
                  <a:pt x="1766740" y="357837"/>
                  <a:pt x="1755648" y="365760"/>
                </a:cubicBezTo>
                <a:cubicBezTo>
                  <a:pt x="1737388" y="378803"/>
                  <a:pt x="1720990" y="401265"/>
                  <a:pt x="1709928" y="420624"/>
                </a:cubicBezTo>
                <a:cubicBezTo>
                  <a:pt x="1696673" y="443820"/>
                  <a:pt x="1691018" y="471227"/>
                  <a:pt x="1664208" y="484632"/>
                </a:cubicBezTo>
                <a:cubicBezTo>
                  <a:pt x="1650307" y="491583"/>
                  <a:pt x="1633482" y="489687"/>
                  <a:pt x="1618488" y="493776"/>
                </a:cubicBezTo>
                <a:cubicBezTo>
                  <a:pt x="1599890" y="498848"/>
                  <a:pt x="1581912" y="505968"/>
                  <a:pt x="1563624" y="512064"/>
                </a:cubicBezTo>
                <a:cubicBezTo>
                  <a:pt x="1554480" y="515112"/>
                  <a:pt x="1544212" y="515861"/>
                  <a:pt x="1536192" y="521208"/>
                </a:cubicBezTo>
                <a:lnTo>
                  <a:pt x="1481328" y="557784"/>
                </a:lnTo>
                <a:lnTo>
                  <a:pt x="1453896" y="576072"/>
                </a:lnTo>
                <a:cubicBezTo>
                  <a:pt x="1447800" y="585216"/>
                  <a:pt x="1443379" y="595733"/>
                  <a:pt x="1435608" y="603504"/>
                </a:cubicBezTo>
                <a:cubicBezTo>
                  <a:pt x="1417882" y="621230"/>
                  <a:pt x="1403055" y="623499"/>
                  <a:pt x="1380744" y="630936"/>
                </a:cubicBezTo>
                <a:cubicBezTo>
                  <a:pt x="1371600" y="624840"/>
                  <a:pt x="1360177" y="621230"/>
                  <a:pt x="1353312" y="612648"/>
                </a:cubicBezTo>
                <a:cubicBezTo>
                  <a:pt x="1347291" y="605122"/>
                  <a:pt x="1348849" y="593642"/>
                  <a:pt x="1344168" y="585216"/>
                </a:cubicBezTo>
                <a:cubicBezTo>
                  <a:pt x="1336581" y="571560"/>
                  <a:pt x="1301858" y="515319"/>
                  <a:pt x="1280160" y="502920"/>
                </a:cubicBezTo>
                <a:cubicBezTo>
                  <a:pt x="1269249" y="496685"/>
                  <a:pt x="1255776" y="496824"/>
                  <a:pt x="1243584" y="493776"/>
                </a:cubicBezTo>
                <a:cubicBezTo>
                  <a:pt x="1164968" y="441365"/>
                  <a:pt x="1264436" y="504202"/>
                  <a:pt x="1188720" y="466344"/>
                </a:cubicBezTo>
                <a:cubicBezTo>
                  <a:pt x="1178890" y="461429"/>
                  <a:pt x="1170432" y="454152"/>
                  <a:pt x="1161288" y="448056"/>
                </a:cubicBezTo>
                <a:cubicBezTo>
                  <a:pt x="1085365" y="334172"/>
                  <a:pt x="1159625" y="430322"/>
                  <a:pt x="1097280" y="374904"/>
                </a:cubicBezTo>
                <a:cubicBezTo>
                  <a:pt x="1023265" y="309112"/>
                  <a:pt x="1071549" y="329751"/>
                  <a:pt x="1014984" y="310896"/>
                </a:cubicBezTo>
                <a:cubicBezTo>
                  <a:pt x="973061" y="248012"/>
                  <a:pt x="999260" y="262983"/>
                  <a:pt x="950976" y="246888"/>
                </a:cubicBezTo>
                <a:cubicBezTo>
                  <a:pt x="944880" y="237744"/>
                  <a:pt x="939723" y="227899"/>
                  <a:pt x="932688" y="219456"/>
                </a:cubicBezTo>
                <a:cubicBezTo>
                  <a:pt x="910686" y="193054"/>
                  <a:pt x="904797" y="191718"/>
                  <a:pt x="877824" y="173736"/>
                </a:cubicBezTo>
                <a:cubicBezTo>
                  <a:pt x="826008" y="96012"/>
                  <a:pt x="911352" y="216408"/>
                  <a:pt x="804672" y="109728"/>
                </a:cubicBezTo>
                <a:cubicBezTo>
                  <a:pt x="761698" y="66754"/>
                  <a:pt x="788000" y="89469"/>
                  <a:pt x="722376" y="45720"/>
                </a:cubicBezTo>
                <a:cubicBezTo>
                  <a:pt x="694826" y="27354"/>
                  <a:pt x="690852" y="23066"/>
                  <a:pt x="658368" y="9144"/>
                </a:cubicBezTo>
                <a:cubicBezTo>
                  <a:pt x="649509" y="5347"/>
                  <a:pt x="640080" y="3048"/>
                  <a:pt x="630936" y="0"/>
                </a:cubicBezTo>
                <a:cubicBezTo>
                  <a:pt x="624840" y="12192"/>
                  <a:pt x="619411" y="24741"/>
                  <a:pt x="612648" y="36576"/>
                </a:cubicBezTo>
                <a:cubicBezTo>
                  <a:pt x="607196" y="46118"/>
                  <a:pt x="598689" y="53907"/>
                  <a:pt x="594360" y="64008"/>
                </a:cubicBezTo>
                <a:cubicBezTo>
                  <a:pt x="585184" y="85420"/>
                  <a:pt x="589885" y="112712"/>
                  <a:pt x="566928" y="128016"/>
                </a:cubicBezTo>
                <a:cubicBezTo>
                  <a:pt x="556471" y="134987"/>
                  <a:pt x="542544" y="134112"/>
                  <a:pt x="530352" y="137160"/>
                </a:cubicBezTo>
                <a:cubicBezTo>
                  <a:pt x="512064" y="134112"/>
                  <a:pt x="493617" y="131901"/>
                  <a:pt x="475488" y="128016"/>
                </a:cubicBezTo>
                <a:cubicBezTo>
                  <a:pt x="450911" y="122750"/>
                  <a:pt x="402336" y="109728"/>
                  <a:pt x="402336" y="109728"/>
                </a:cubicBezTo>
                <a:cubicBezTo>
                  <a:pt x="401203" y="125590"/>
                  <a:pt x="396181" y="252165"/>
                  <a:pt x="384048" y="292608"/>
                </a:cubicBezTo>
                <a:cubicBezTo>
                  <a:pt x="380131" y="305664"/>
                  <a:pt x="370546" y="316421"/>
                  <a:pt x="365760" y="329184"/>
                </a:cubicBezTo>
                <a:cubicBezTo>
                  <a:pt x="361347" y="340951"/>
                  <a:pt x="361566" y="354209"/>
                  <a:pt x="356616" y="365760"/>
                </a:cubicBezTo>
                <a:cubicBezTo>
                  <a:pt x="344424" y="394208"/>
                  <a:pt x="335280" y="395224"/>
                  <a:pt x="310896" y="411480"/>
                </a:cubicBezTo>
                <a:cubicBezTo>
                  <a:pt x="303459" y="433791"/>
                  <a:pt x="301190" y="448618"/>
                  <a:pt x="283464" y="466344"/>
                </a:cubicBezTo>
                <a:cubicBezTo>
                  <a:pt x="275693" y="474115"/>
                  <a:pt x="265862" y="479717"/>
                  <a:pt x="256032" y="484632"/>
                </a:cubicBezTo>
                <a:cubicBezTo>
                  <a:pt x="247411" y="488943"/>
                  <a:pt x="238199" y="492903"/>
                  <a:pt x="228600" y="493776"/>
                </a:cubicBezTo>
                <a:cubicBezTo>
                  <a:pt x="170846" y="499026"/>
                  <a:pt x="112776" y="499872"/>
                  <a:pt x="54864" y="502920"/>
                </a:cubicBezTo>
                <a:cubicBezTo>
                  <a:pt x="57912" y="524256"/>
                  <a:pt x="59781" y="545794"/>
                  <a:pt x="64008" y="566928"/>
                </a:cubicBezTo>
                <a:cubicBezTo>
                  <a:pt x="65898" y="576379"/>
                  <a:pt x="73152" y="584721"/>
                  <a:pt x="73152" y="594360"/>
                </a:cubicBezTo>
                <a:cubicBezTo>
                  <a:pt x="73152" y="640181"/>
                  <a:pt x="70488" y="686159"/>
                  <a:pt x="64008" y="731520"/>
                </a:cubicBezTo>
                <a:cubicBezTo>
                  <a:pt x="61282" y="750603"/>
                  <a:pt x="50395" y="767682"/>
                  <a:pt x="45720" y="786384"/>
                </a:cubicBezTo>
                <a:cubicBezTo>
                  <a:pt x="25094" y="868887"/>
                  <a:pt x="35380" y="835691"/>
                  <a:pt x="18288" y="886968"/>
                </a:cubicBezTo>
                <a:cubicBezTo>
                  <a:pt x="15240" y="920496"/>
                  <a:pt x="13078" y="954116"/>
                  <a:pt x="9144" y="987552"/>
                </a:cubicBezTo>
                <a:cubicBezTo>
                  <a:pt x="6978" y="1005965"/>
                  <a:pt x="0" y="1023876"/>
                  <a:pt x="0" y="1042416"/>
                </a:cubicBezTo>
                <a:cubicBezTo>
                  <a:pt x="0" y="1062845"/>
                  <a:pt x="149" y="1143298"/>
                  <a:pt x="18288" y="1179576"/>
                </a:cubicBezTo>
                <a:cubicBezTo>
                  <a:pt x="23203" y="1189406"/>
                  <a:pt x="30480" y="1197864"/>
                  <a:pt x="36576" y="1207008"/>
                </a:cubicBezTo>
                <a:cubicBezTo>
                  <a:pt x="39506" y="1218727"/>
                  <a:pt x="48305" y="1257898"/>
                  <a:pt x="54864" y="1271016"/>
                </a:cubicBezTo>
                <a:cubicBezTo>
                  <a:pt x="59779" y="1280846"/>
                  <a:pt x="67056" y="1289304"/>
                  <a:pt x="73152" y="1298448"/>
                </a:cubicBezTo>
                <a:cubicBezTo>
                  <a:pt x="92183" y="1374570"/>
                  <a:pt x="69010" y="1299308"/>
                  <a:pt x="100584" y="1362456"/>
                </a:cubicBezTo>
                <a:cubicBezTo>
                  <a:pt x="104895" y="1371077"/>
                  <a:pt x="105047" y="1381462"/>
                  <a:pt x="109728" y="1389888"/>
                </a:cubicBezTo>
                <a:cubicBezTo>
                  <a:pt x="120402" y="1409101"/>
                  <a:pt x="136474" y="1425093"/>
                  <a:pt x="146304" y="1444752"/>
                </a:cubicBezTo>
                <a:cubicBezTo>
                  <a:pt x="169507" y="1491158"/>
                  <a:pt x="153250" y="1473767"/>
                  <a:pt x="192024" y="1499616"/>
                </a:cubicBezTo>
                <a:cubicBezTo>
                  <a:pt x="211351" y="1528606"/>
                  <a:pt x="233859" y="1566253"/>
                  <a:pt x="265176" y="1581912"/>
                </a:cubicBezTo>
                <a:cubicBezTo>
                  <a:pt x="287535" y="1593092"/>
                  <a:pt x="309797" y="1602332"/>
                  <a:pt x="329184" y="1618488"/>
                </a:cubicBezTo>
                <a:cubicBezTo>
                  <a:pt x="399590" y="1677160"/>
                  <a:pt x="315940" y="1618802"/>
                  <a:pt x="384048" y="1664208"/>
                </a:cubicBezTo>
                <a:cubicBezTo>
                  <a:pt x="390144" y="1673352"/>
                  <a:pt x="394565" y="1683869"/>
                  <a:pt x="402336" y="1691640"/>
                </a:cubicBezTo>
                <a:cubicBezTo>
                  <a:pt x="410107" y="1699411"/>
                  <a:pt x="421325" y="1702893"/>
                  <a:pt x="429768" y="1709928"/>
                </a:cubicBezTo>
                <a:cubicBezTo>
                  <a:pt x="439702" y="1718207"/>
                  <a:pt x="448056" y="1728216"/>
                  <a:pt x="457200" y="1737360"/>
                </a:cubicBezTo>
                <a:cubicBezTo>
                  <a:pt x="460248" y="1746504"/>
                  <a:pt x="459528" y="1757976"/>
                  <a:pt x="466344" y="1764792"/>
                </a:cubicBezTo>
                <a:cubicBezTo>
                  <a:pt x="572638" y="1871086"/>
                  <a:pt x="820338" y="1808490"/>
                  <a:pt x="905256" y="1810512"/>
                </a:cubicBezTo>
                <a:cubicBezTo>
                  <a:pt x="914400" y="1816608"/>
                  <a:pt x="921731" y="1827957"/>
                  <a:pt x="932688" y="1828800"/>
                </a:cubicBezTo>
                <a:cubicBezTo>
                  <a:pt x="963230" y="1831149"/>
                  <a:pt x="994280" y="1826544"/>
                  <a:pt x="1024128" y="1819656"/>
                </a:cubicBezTo>
                <a:cubicBezTo>
                  <a:pt x="1034836" y="1817185"/>
                  <a:pt x="1041730" y="1806283"/>
                  <a:pt x="1051560" y="1801368"/>
                </a:cubicBezTo>
                <a:cubicBezTo>
                  <a:pt x="1060181" y="1797057"/>
                  <a:pt x="1070371" y="1796535"/>
                  <a:pt x="1078992" y="1792224"/>
                </a:cubicBezTo>
                <a:cubicBezTo>
                  <a:pt x="1142140" y="1760650"/>
                  <a:pt x="1066878" y="1783823"/>
                  <a:pt x="1143000" y="1764792"/>
                </a:cubicBezTo>
                <a:cubicBezTo>
                  <a:pt x="1186472" y="1735811"/>
                  <a:pt x="1160006" y="1749979"/>
                  <a:pt x="1225296" y="1728216"/>
                </a:cubicBezTo>
                <a:lnTo>
                  <a:pt x="1252728" y="1719072"/>
                </a:lnTo>
                <a:cubicBezTo>
                  <a:pt x="1316736" y="1722120"/>
                  <a:pt x="1380893" y="1722894"/>
                  <a:pt x="1444752" y="1728216"/>
                </a:cubicBezTo>
                <a:cubicBezTo>
                  <a:pt x="1481254" y="1731258"/>
                  <a:pt x="1465710" y="1742933"/>
                  <a:pt x="1499616" y="1755648"/>
                </a:cubicBezTo>
                <a:cubicBezTo>
                  <a:pt x="1514168" y="1761105"/>
                  <a:pt x="1530096" y="1761744"/>
                  <a:pt x="1545336" y="1764792"/>
                </a:cubicBezTo>
                <a:cubicBezTo>
                  <a:pt x="1613444" y="1810198"/>
                  <a:pt x="1529794" y="1751840"/>
                  <a:pt x="1600200" y="1810512"/>
                </a:cubicBezTo>
                <a:cubicBezTo>
                  <a:pt x="1608643" y="1817547"/>
                  <a:pt x="1618488" y="1822704"/>
                  <a:pt x="1627632" y="1828800"/>
                </a:cubicBezTo>
                <a:cubicBezTo>
                  <a:pt x="1630680" y="1837944"/>
                  <a:pt x="1631429" y="1848212"/>
                  <a:pt x="1636776" y="1856232"/>
                </a:cubicBezTo>
                <a:cubicBezTo>
                  <a:pt x="1643949" y="1866992"/>
                  <a:pt x="1658425" y="1872098"/>
                  <a:pt x="1664208" y="1883664"/>
                </a:cubicBezTo>
                <a:cubicBezTo>
                  <a:pt x="1671159" y="1897565"/>
                  <a:pt x="1670304" y="1914144"/>
                  <a:pt x="1673352" y="1929384"/>
                </a:cubicBezTo>
                <a:cubicBezTo>
                  <a:pt x="1670304" y="1978152"/>
                  <a:pt x="1670810" y="2027273"/>
                  <a:pt x="1664208" y="2075688"/>
                </a:cubicBezTo>
                <a:cubicBezTo>
                  <a:pt x="1661603" y="2094788"/>
                  <a:pt x="1652016" y="2112264"/>
                  <a:pt x="1645920" y="2130552"/>
                </a:cubicBezTo>
                <a:lnTo>
                  <a:pt x="1636776" y="2157984"/>
                </a:lnTo>
                <a:cubicBezTo>
                  <a:pt x="1639824" y="2194560"/>
                  <a:pt x="1641069" y="2231331"/>
                  <a:pt x="1645920" y="2267712"/>
                </a:cubicBezTo>
                <a:cubicBezTo>
                  <a:pt x="1648890" y="2289988"/>
                  <a:pt x="1660719" y="2304890"/>
                  <a:pt x="1673352" y="2322576"/>
                </a:cubicBezTo>
                <a:cubicBezTo>
                  <a:pt x="1682210" y="2334977"/>
                  <a:pt x="1691926" y="2346751"/>
                  <a:pt x="1700784" y="2359152"/>
                </a:cubicBezTo>
                <a:cubicBezTo>
                  <a:pt x="1707172" y="2368095"/>
                  <a:pt x="1712037" y="2378141"/>
                  <a:pt x="1719072" y="2386584"/>
                </a:cubicBezTo>
                <a:cubicBezTo>
                  <a:pt x="1727351" y="2396518"/>
                  <a:pt x="1738565" y="2403808"/>
                  <a:pt x="1746504" y="2414016"/>
                </a:cubicBezTo>
                <a:cubicBezTo>
                  <a:pt x="1759998" y="2431366"/>
                  <a:pt x="1770888" y="2450592"/>
                  <a:pt x="1783080" y="2468880"/>
                </a:cubicBezTo>
                <a:cubicBezTo>
                  <a:pt x="1824866" y="2531559"/>
                  <a:pt x="1773656" y="2453802"/>
                  <a:pt x="1828800" y="2542032"/>
                </a:cubicBezTo>
                <a:cubicBezTo>
                  <a:pt x="1834625" y="2551351"/>
                  <a:pt x="1839317" y="2561693"/>
                  <a:pt x="1847088" y="2569464"/>
                </a:cubicBezTo>
                <a:cubicBezTo>
                  <a:pt x="1864814" y="2587190"/>
                  <a:pt x="1879641" y="2589459"/>
                  <a:pt x="1901952" y="2596896"/>
                </a:cubicBezTo>
                <a:cubicBezTo>
                  <a:pt x="1924214" y="2663682"/>
                  <a:pt x="1915565" y="2633058"/>
                  <a:pt x="1929384" y="2688336"/>
                </a:cubicBezTo>
                <a:cubicBezTo>
                  <a:pt x="1926336" y="2782824"/>
                  <a:pt x="1925633" y="2877417"/>
                  <a:pt x="1920240" y="2971800"/>
                </a:cubicBezTo>
                <a:cubicBezTo>
                  <a:pt x="1919523" y="2984347"/>
                  <a:pt x="1913822" y="2996108"/>
                  <a:pt x="1911096" y="3008376"/>
                </a:cubicBezTo>
                <a:cubicBezTo>
                  <a:pt x="1907725" y="3023548"/>
                  <a:pt x="1906041" y="3039102"/>
                  <a:pt x="1901952" y="3054096"/>
                </a:cubicBezTo>
                <a:cubicBezTo>
                  <a:pt x="1896880" y="3072694"/>
                  <a:pt x="1883664" y="3108960"/>
                  <a:pt x="1883664" y="3108960"/>
                </a:cubicBezTo>
                <a:cubicBezTo>
                  <a:pt x="1886712" y="3200400"/>
                  <a:pt x="1887588" y="3291938"/>
                  <a:pt x="1892808" y="3383280"/>
                </a:cubicBezTo>
                <a:cubicBezTo>
                  <a:pt x="1893695" y="3398796"/>
                  <a:pt x="1896495" y="3414448"/>
                  <a:pt x="1901952" y="3429000"/>
                </a:cubicBezTo>
                <a:cubicBezTo>
                  <a:pt x="1905811" y="3439290"/>
                  <a:pt x="1914978" y="3446784"/>
                  <a:pt x="1920240" y="3456432"/>
                </a:cubicBezTo>
                <a:cubicBezTo>
                  <a:pt x="1933295" y="3480365"/>
                  <a:pt x="1948195" y="3503721"/>
                  <a:pt x="1956816" y="3529584"/>
                </a:cubicBezTo>
                <a:cubicBezTo>
                  <a:pt x="2003997" y="3671128"/>
                  <a:pt x="1949920" y="3524937"/>
                  <a:pt x="1993392" y="3611880"/>
                </a:cubicBezTo>
                <a:cubicBezTo>
                  <a:pt x="1997703" y="3620501"/>
                  <a:pt x="1997855" y="3630886"/>
                  <a:pt x="2002536" y="3639312"/>
                </a:cubicBezTo>
                <a:cubicBezTo>
                  <a:pt x="2013210" y="3658525"/>
                  <a:pt x="2032161" y="3673324"/>
                  <a:pt x="2039112" y="3694176"/>
                </a:cubicBezTo>
                <a:cubicBezTo>
                  <a:pt x="2042160" y="3703320"/>
                  <a:pt x="2043945" y="3712987"/>
                  <a:pt x="2048256" y="3721608"/>
                </a:cubicBezTo>
                <a:cubicBezTo>
                  <a:pt x="2083708" y="3792512"/>
                  <a:pt x="2052704" y="3707521"/>
                  <a:pt x="2075688" y="3776472"/>
                </a:cubicBezTo>
                <a:cubicBezTo>
                  <a:pt x="2078736" y="3806952"/>
                  <a:pt x="2079187" y="3837805"/>
                  <a:pt x="2084832" y="3867912"/>
                </a:cubicBezTo>
                <a:cubicBezTo>
                  <a:pt x="2088385" y="3886859"/>
                  <a:pt x="2098445" y="3904074"/>
                  <a:pt x="2103120" y="3922776"/>
                </a:cubicBezTo>
                <a:lnTo>
                  <a:pt x="2112264" y="3959352"/>
                </a:lnTo>
                <a:cubicBezTo>
                  <a:pt x="2115312" y="3986784"/>
                  <a:pt x="2117211" y="4014368"/>
                  <a:pt x="2121408" y="4041648"/>
                </a:cubicBezTo>
                <a:cubicBezTo>
                  <a:pt x="2123319" y="4054069"/>
                  <a:pt x="2129084" y="4065743"/>
                  <a:pt x="2130552" y="4078224"/>
                </a:cubicBezTo>
                <a:cubicBezTo>
                  <a:pt x="2146959" y="4217684"/>
                  <a:pt x="2115876" y="4161366"/>
                  <a:pt x="2157984" y="4224528"/>
                </a:cubicBezTo>
                <a:cubicBezTo>
                  <a:pt x="2172785" y="4283734"/>
                  <a:pt x="2155647" y="4241841"/>
                  <a:pt x="2194560" y="4288536"/>
                </a:cubicBezTo>
                <a:cubicBezTo>
                  <a:pt x="2201595" y="4296979"/>
                  <a:pt x="2207396" y="4306426"/>
                  <a:pt x="2212848" y="4315968"/>
                </a:cubicBezTo>
                <a:cubicBezTo>
                  <a:pt x="2219611" y="4327803"/>
                  <a:pt x="2222410" y="4342072"/>
                  <a:pt x="2231136" y="4352544"/>
                </a:cubicBezTo>
                <a:cubicBezTo>
                  <a:pt x="2238171" y="4360987"/>
                  <a:pt x="2249424" y="4364736"/>
                  <a:pt x="2258568" y="4370832"/>
                </a:cubicBezTo>
                <a:cubicBezTo>
                  <a:pt x="2264664" y="4379976"/>
                  <a:pt x="2269085" y="4390493"/>
                  <a:pt x="2276856" y="4398264"/>
                </a:cubicBezTo>
                <a:cubicBezTo>
                  <a:pt x="2287632" y="4409040"/>
                  <a:pt x="2303676" y="4413988"/>
                  <a:pt x="2313432" y="4425696"/>
                </a:cubicBezTo>
                <a:cubicBezTo>
                  <a:pt x="2318117" y="4431318"/>
                  <a:pt x="2331234" y="4487759"/>
                  <a:pt x="2331720" y="4489704"/>
                </a:cubicBezTo>
                <a:cubicBezTo>
                  <a:pt x="2314442" y="4541537"/>
                  <a:pt x="2294516" y="4576380"/>
                  <a:pt x="2322576" y="4636008"/>
                </a:cubicBezTo>
                <a:cubicBezTo>
                  <a:pt x="2341983" y="4677247"/>
                  <a:pt x="2380553" y="4694402"/>
                  <a:pt x="2414016" y="4718304"/>
                </a:cubicBezTo>
                <a:cubicBezTo>
                  <a:pt x="2426417" y="4727162"/>
                  <a:pt x="2437360" y="4738175"/>
                  <a:pt x="2450592" y="4745736"/>
                </a:cubicBezTo>
                <a:cubicBezTo>
                  <a:pt x="2458961" y="4750518"/>
                  <a:pt x="2468880" y="4751832"/>
                  <a:pt x="2478024" y="4754880"/>
                </a:cubicBezTo>
                <a:lnTo>
                  <a:pt x="2606040" y="4745736"/>
                </a:lnTo>
                <a:lnTo>
                  <a:pt x="2825496" y="4727448"/>
                </a:lnTo>
                <a:cubicBezTo>
                  <a:pt x="2837688" y="4721352"/>
                  <a:pt x="2850237" y="4715923"/>
                  <a:pt x="2862072" y="4709160"/>
                </a:cubicBezTo>
                <a:cubicBezTo>
                  <a:pt x="2871614" y="4703708"/>
                  <a:pt x="2879674" y="4695787"/>
                  <a:pt x="2889504" y="4690872"/>
                </a:cubicBezTo>
                <a:cubicBezTo>
                  <a:pt x="2898125" y="4686561"/>
                  <a:pt x="2907792" y="4684776"/>
                  <a:pt x="2916936" y="4681728"/>
                </a:cubicBezTo>
                <a:cubicBezTo>
                  <a:pt x="2923032" y="4672584"/>
                  <a:pt x="2927923" y="4662510"/>
                  <a:pt x="2935224" y="4654296"/>
                </a:cubicBezTo>
                <a:cubicBezTo>
                  <a:pt x="2952407" y="4634966"/>
                  <a:pt x="2990088" y="4599432"/>
                  <a:pt x="2990088" y="4599432"/>
                </a:cubicBezTo>
                <a:cubicBezTo>
                  <a:pt x="2993136" y="4590288"/>
                  <a:pt x="2994551" y="4580426"/>
                  <a:pt x="2999232" y="4572000"/>
                </a:cubicBezTo>
                <a:cubicBezTo>
                  <a:pt x="3036832" y="4504319"/>
                  <a:pt x="3023436" y="4521260"/>
                  <a:pt x="3090672" y="4498848"/>
                </a:cubicBezTo>
                <a:lnTo>
                  <a:pt x="3118104" y="4489704"/>
                </a:lnTo>
                <a:lnTo>
                  <a:pt x="3145536" y="4480560"/>
                </a:lnTo>
                <a:cubicBezTo>
                  <a:pt x="3228094" y="4398002"/>
                  <a:pt x="3143860" y="4471331"/>
                  <a:pt x="3209544" y="4434840"/>
                </a:cubicBezTo>
                <a:cubicBezTo>
                  <a:pt x="3228757" y="4424166"/>
                  <a:pt x="3246120" y="4410456"/>
                  <a:pt x="3264408" y="4398264"/>
                </a:cubicBezTo>
                <a:cubicBezTo>
                  <a:pt x="3273552" y="4392168"/>
                  <a:pt x="3281414" y="4383451"/>
                  <a:pt x="3291840" y="4379976"/>
                </a:cubicBezTo>
                <a:lnTo>
                  <a:pt x="3319272" y="4370832"/>
                </a:lnTo>
                <a:cubicBezTo>
                  <a:pt x="3325368" y="4361688"/>
                  <a:pt x="3333231" y="4353501"/>
                  <a:pt x="3337560" y="4343400"/>
                </a:cubicBezTo>
                <a:cubicBezTo>
                  <a:pt x="3352977" y="4307427"/>
                  <a:pt x="3346688" y="4282371"/>
                  <a:pt x="3337560" y="4242816"/>
                </a:cubicBezTo>
                <a:cubicBezTo>
                  <a:pt x="3333225" y="4224032"/>
                  <a:pt x="3319272" y="4187952"/>
                  <a:pt x="3319272" y="4187952"/>
                </a:cubicBezTo>
                <a:cubicBezTo>
                  <a:pt x="3322320" y="4148328"/>
                  <a:pt x="3321092" y="4108140"/>
                  <a:pt x="3328416" y="4069080"/>
                </a:cubicBezTo>
                <a:cubicBezTo>
                  <a:pt x="3330441" y="4058279"/>
                  <a:pt x="3338933" y="4049419"/>
                  <a:pt x="3346704" y="4041648"/>
                </a:cubicBezTo>
                <a:cubicBezTo>
                  <a:pt x="3362734" y="4025618"/>
                  <a:pt x="3380744" y="4020166"/>
                  <a:pt x="3401568" y="4014216"/>
                </a:cubicBezTo>
                <a:cubicBezTo>
                  <a:pt x="3413652" y="4010764"/>
                  <a:pt x="3425952" y="4008120"/>
                  <a:pt x="3438144" y="4005072"/>
                </a:cubicBezTo>
                <a:cubicBezTo>
                  <a:pt x="3447288" y="3998976"/>
                  <a:pt x="3455746" y="3991699"/>
                  <a:pt x="3465576" y="3986784"/>
                </a:cubicBezTo>
                <a:cubicBezTo>
                  <a:pt x="3474197" y="3982473"/>
                  <a:pt x="3486192" y="3984456"/>
                  <a:pt x="3493008" y="3977640"/>
                </a:cubicBezTo>
                <a:cubicBezTo>
                  <a:pt x="3499824" y="3970824"/>
                  <a:pt x="3499104" y="3959352"/>
                  <a:pt x="3502152" y="3950208"/>
                </a:cubicBezTo>
                <a:cubicBezTo>
                  <a:pt x="3499104" y="3922776"/>
                  <a:pt x="3499702" y="3894689"/>
                  <a:pt x="3493008" y="3867912"/>
                </a:cubicBezTo>
                <a:cubicBezTo>
                  <a:pt x="3490343" y="3857250"/>
                  <a:pt x="3478195" y="3850906"/>
                  <a:pt x="3474720" y="3840480"/>
                </a:cubicBezTo>
                <a:cubicBezTo>
                  <a:pt x="3468857" y="3822891"/>
                  <a:pt x="3469598" y="3803715"/>
                  <a:pt x="3465576" y="3785616"/>
                </a:cubicBezTo>
                <a:cubicBezTo>
                  <a:pt x="3463485" y="3776207"/>
                  <a:pt x="3459080" y="3767452"/>
                  <a:pt x="3456432" y="3758184"/>
                </a:cubicBezTo>
                <a:cubicBezTo>
                  <a:pt x="3452980" y="3746100"/>
                  <a:pt x="3452238" y="3733159"/>
                  <a:pt x="3447288" y="3721608"/>
                </a:cubicBezTo>
                <a:cubicBezTo>
                  <a:pt x="3442959" y="3711507"/>
                  <a:pt x="3435096" y="3703320"/>
                  <a:pt x="3429000" y="3694176"/>
                </a:cubicBezTo>
                <a:cubicBezTo>
                  <a:pt x="3425952" y="3681984"/>
                  <a:pt x="3419856" y="3670167"/>
                  <a:pt x="3419856" y="3657600"/>
                </a:cubicBezTo>
                <a:cubicBezTo>
                  <a:pt x="3419856" y="3614819"/>
                  <a:pt x="3418624" y="3571087"/>
                  <a:pt x="3429000" y="3529584"/>
                </a:cubicBezTo>
                <a:cubicBezTo>
                  <a:pt x="3431665" y="3518922"/>
                  <a:pt x="3447489" y="3517684"/>
                  <a:pt x="3456432" y="3511296"/>
                </a:cubicBezTo>
                <a:cubicBezTo>
                  <a:pt x="3468833" y="3502438"/>
                  <a:pt x="3479377" y="3490680"/>
                  <a:pt x="3493008" y="3483864"/>
                </a:cubicBezTo>
                <a:cubicBezTo>
                  <a:pt x="3510250" y="3475243"/>
                  <a:pt x="3531832" y="3476269"/>
                  <a:pt x="3547872" y="3465576"/>
                </a:cubicBezTo>
                <a:cubicBezTo>
                  <a:pt x="3557016" y="3459480"/>
                  <a:pt x="3565261" y="3451751"/>
                  <a:pt x="3575304" y="3447288"/>
                </a:cubicBezTo>
                <a:cubicBezTo>
                  <a:pt x="3592920" y="3439459"/>
                  <a:pt x="3611880" y="3435096"/>
                  <a:pt x="3630168" y="3429000"/>
                </a:cubicBezTo>
                <a:cubicBezTo>
                  <a:pt x="3639312" y="3425952"/>
                  <a:pt x="3649580" y="3425203"/>
                  <a:pt x="3657600" y="3419856"/>
                </a:cubicBezTo>
                <a:cubicBezTo>
                  <a:pt x="3675888" y="3407664"/>
                  <a:pt x="3691612" y="3390231"/>
                  <a:pt x="3712464" y="3383280"/>
                </a:cubicBezTo>
                <a:cubicBezTo>
                  <a:pt x="3721608" y="3380232"/>
                  <a:pt x="3731470" y="3378817"/>
                  <a:pt x="3739896" y="3374136"/>
                </a:cubicBezTo>
                <a:cubicBezTo>
                  <a:pt x="3759109" y="3363462"/>
                  <a:pt x="3794760" y="3337560"/>
                  <a:pt x="3794760" y="3337560"/>
                </a:cubicBezTo>
                <a:cubicBezTo>
                  <a:pt x="3812823" y="3310466"/>
                  <a:pt x="3828724" y="3291826"/>
                  <a:pt x="3831336" y="3255264"/>
                </a:cubicBezTo>
                <a:cubicBezTo>
                  <a:pt x="3833087" y="3230753"/>
                  <a:pt x="3825440" y="3206470"/>
                  <a:pt x="3822192" y="3182112"/>
                </a:cubicBezTo>
                <a:cubicBezTo>
                  <a:pt x="3819344" y="3160748"/>
                  <a:pt x="3817275" y="3139238"/>
                  <a:pt x="3813048" y="3118104"/>
                </a:cubicBezTo>
                <a:cubicBezTo>
                  <a:pt x="3811158" y="3108653"/>
                  <a:pt x="3806552" y="3099940"/>
                  <a:pt x="3803904" y="3090672"/>
                </a:cubicBezTo>
                <a:cubicBezTo>
                  <a:pt x="3800452" y="3078588"/>
                  <a:pt x="3798212" y="3066180"/>
                  <a:pt x="3794760" y="3054096"/>
                </a:cubicBezTo>
                <a:cubicBezTo>
                  <a:pt x="3792112" y="3044828"/>
                  <a:pt x="3787506" y="3036115"/>
                  <a:pt x="3785616" y="3026664"/>
                </a:cubicBezTo>
                <a:cubicBezTo>
                  <a:pt x="3759710" y="2897133"/>
                  <a:pt x="3773151" y="2945231"/>
                  <a:pt x="3758184" y="2825496"/>
                </a:cubicBezTo>
                <a:cubicBezTo>
                  <a:pt x="3745603" y="2724849"/>
                  <a:pt x="3755866" y="2807080"/>
                  <a:pt x="3739896" y="2743200"/>
                </a:cubicBezTo>
                <a:cubicBezTo>
                  <a:pt x="3736127" y="2728122"/>
                  <a:pt x="3734841" y="2712474"/>
                  <a:pt x="3730752" y="2697480"/>
                </a:cubicBezTo>
                <a:cubicBezTo>
                  <a:pt x="3725680" y="2678882"/>
                  <a:pt x="3721085" y="2659858"/>
                  <a:pt x="3712464" y="2642616"/>
                </a:cubicBezTo>
                <a:cubicBezTo>
                  <a:pt x="3700272" y="2618232"/>
                  <a:pt x="3684509" y="2595327"/>
                  <a:pt x="3675888" y="2569464"/>
                </a:cubicBezTo>
                <a:lnTo>
                  <a:pt x="3657600" y="2514600"/>
                </a:lnTo>
                <a:cubicBezTo>
                  <a:pt x="3660648" y="2459736"/>
                  <a:pt x="3658973" y="2404404"/>
                  <a:pt x="3666744" y="2350008"/>
                </a:cubicBezTo>
                <a:cubicBezTo>
                  <a:pt x="3668298" y="2339129"/>
                  <a:pt x="3679580" y="2332118"/>
                  <a:pt x="3685032" y="2322576"/>
                </a:cubicBezTo>
                <a:cubicBezTo>
                  <a:pt x="3691795" y="2310741"/>
                  <a:pt x="3692848" y="2294726"/>
                  <a:pt x="3703320" y="2286000"/>
                </a:cubicBezTo>
                <a:cubicBezTo>
                  <a:pt x="3712974" y="2277955"/>
                  <a:pt x="3727812" y="2280308"/>
                  <a:pt x="3739896" y="2276856"/>
                </a:cubicBezTo>
                <a:cubicBezTo>
                  <a:pt x="3749164" y="2274208"/>
                  <a:pt x="3758707" y="2272023"/>
                  <a:pt x="3767328" y="2267712"/>
                </a:cubicBezTo>
                <a:cubicBezTo>
                  <a:pt x="3777158" y="2262797"/>
                  <a:pt x="3784930" y="2254339"/>
                  <a:pt x="3794760" y="2249424"/>
                </a:cubicBezTo>
                <a:cubicBezTo>
                  <a:pt x="3803381" y="2245113"/>
                  <a:pt x="3813571" y="2244591"/>
                  <a:pt x="3822192" y="2240280"/>
                </a:cubicBezTo>
                <a:cubicBezTo>
                  <a:pt x="3893096" y="2204828"/>
                  <a:pt x="3808105" y="2235832"/>
                  <a:pt x="3877056" y="2212848"/>
                </a:cubicBezTo>
                <a:cubicBezTo>
                  <a:pt x="3895344" y="2194560"/>
                  <a:pt x="3911724" y="2174141"/>
                  <a:pt x="3931920" y="2157984"/>
                </a:cubicBezTo>
                <a:cubicBezTo>
                  <a:pt x="3947160" y="2145792"/>
                  <a:pt x="3963199" y="2134536"/>
                  <a:pt x="3977640" y="2121408"/>
                </a:cubicBezTo>
                <a:cubicBezTo>
                  <a:pt x="3996777" y="2104011"/>
                  <a:pt x="4016347" y="2086740"/>
                  <a:pt x="4032504" y="2066544"/>
                </a:cubicBezTo>
                <a:cubicBezTo>
                  <a:pt x="4044696" y="2051304"/>
                  <a:pt x="4055280" y="2034624"/>
                  <a:pt x="4069080" y="2020824"/>
                </a:cubicBezTo>
                <a:cubicBezTo>
                  <a:pt x="4076851" y="2013053"/>
                  <a:pt x="4087368" y="2008632"/>
                  <a:pt x="4096512" y="2002536"/>
                </a:cubicBezTo>
                <a:lnTo>
                  <a:pt x="4151376" y="1920240"/>
                </a:lnTo>
                <a:lnTo>
                  <a:pt x="4169664" y="1892808"/>
                </a:lnTo>
                <a:cubicBezTo>
                  <a:pt x="4175760" y="1883664"/>
                  <a:pt x="4180181" y="1873147"/>
                  <a:pt x="4187952" y="1865376"/>
                </a:cubicBezTo>
                <a:cubicBezTo>
                  <a:pt x="4197096" y="1856232"/>
                  <a:pt x="4207445" y="1848152"/>
                  <a:pt x="4215384" y="1837944"/>
                </a:cubicBezTo>
                <a:cubicBezTo>
                  <a:pt x="4228878" y="1820594"/>
                  <a:pt x="4245009" y="1803932"/>
                  <a:pt x="4251960" y="1783080"/>
                </a:cubicBezTo>
                <a:cubicBezTo>
                  <a:pt x="4255008" y="1773936"/>
                  <a:pt x="4254934" y="1763053"/>
                  <a:pt x="4261104" y="1755648"/>
                </a:cubicBezTo>
                <a:cubicBezTo>
                  <a:pt x="4270860" y="1743940"/>
                  <a:pt x="4285488" y="1737360"/>
                  <a:pt x="4297680" y="1728216"/>
                </a:cubicBezTo>
                <a:cubicBezTo>
                  <a:pt x="4317295" y="1669371"/>
                  <a:pt x="4291447" y="1733285"/>
                  <a:pt x="4334256" y="1673352"/>
                </a:cubicBezTo>
                <a:cubicBezTo>
                  <a:pt x="4342179" y="1662260"/>
                  <a:pt x="4345781" y="1648611"/>
                  <a:pt x="4352544" y="1636776"/>
                </a:cubicBezTo>
                <a:cubicBezTo>
                  <a:pt x="4357996" y="1627234"/>
                  <a:pt x="4364736" y="1618488"/>
                  <a:pt x="4370832" y="1609344"/>
                </a:cubicBezTo>
                <a:cubicBezTo>
                  <a:pt x="4373880" y="1597152"/>
                  <a:pt x="4376524" y="1584852"/>
                  <a:pt x="4379976" y="1572768"/>
                </a:cubicBezTo>
                <a:cubicBezTo>
                  <a:pt x="4382624" y="1563500"/>
                  <a:pt x="4387535" y="1554843"/>
                  <a:pt x="4389120" y="1545336"/>
                </a:cubicBezTo>
                <a:cubicBezTo>
                  <a:pt x="4393658" y="1518111"/>
                  <a:pt x="4392851" y="1490105"/>
                  <a:pt x="4398264" y="1463040"/>
                </a:cubicBezTo>
                <a:cubicBezTo>
                  <a:pt x="4402045" y="1444137"/>
                  <a:pt x="4410456" y="1426464"/>
                  <a:pt x="4416552" y="1408176"/>
                </a:cubicBezTo>
                <a:cubicBezTo>
                  <a:pt x="4429670" y="1368822"/>
                  <a:pt x="4423358" y="1390095"/>
                  <a:pt x="4434840" y="1344168"/>
                </a:cubicBezTo>
                <a:cubicBezTo>
                  <a:pt x="4431792" y="1313688"/>
                  <a:pt x="4436164" y="1281516"/>
                  <a:pt x="4425696" y="1252728"/>
                </a:cubicBezTo>
                <a:cubicBezTo>
                  <a:pt x="4422402" y="1243670"/>
                  <a:pt x="4407903" y="1243584"/>
                  <a:pt x="4398264" y="1243584"/>
                </a:cubicBezTo>
                <a:cubicBezTo>
                  <a:pt x="4343315" y="1243584"/>
                  <a:pt x="4288536" y="1249680"/>
                  <a:pt x="4233672" y="1252728"/>
                </a:cubicBezTo>
                <a:cubicBezTo>
                  <a:pt x="4171919" y="1273312"/>
                  <a:pt x="4247933" y="1249559"/>
                  <a:pt x="4151376" y="1271016"/>
                </a:cubicBezTo>
                <a:cubicBezTo>
                  <a:pt x="4141967" y="1273107"/>
                  <a:pt x="4133088" y="1277112"/>
                  <a:pt x="4123944" y="1280160"/>
                </a:cubicBezTo>
                <a:cubicBezTo>
                  <a:pt x="4084320" y="1277112"/>
                  <a:pt x="4044506" y="1275945"/>
                  <a:pt x="4005072" y="1271016"/>
                </a:cubicBezTo>
                <a:cubicBezTo>
                  <a:pt x="3995508" y="1269820"/>
                  <a:pt x="3983913" y="1269190"/>
                  <a:pt x="3977640" y="1261872"/>
                </a:cubicBezTo>
                <a:cubicBezTo>
                  <a:pt x="3913570" y="1187124"/>
                  <a:pt x="3983088" y="1228896"/>
                  <a:pt x="3931920" y="1152144"/>
                </a:cubicBezTo>
                <a:cubicBezTo>
                  <a:pt x="3925824" y="1143000"/>
                  <a:pt x="3920667" y="1133155"/>
                  <a:pt x="3913632" y="1124712"/>
                </a:cubicBezTo>
                <a:cubicBezTo>
                  <a:pt x="3899187" y="1107378"/>
                  <a:pt x="3879319" y="1089267"/>
                  <a:pt x="3858768" y="1078992"/>
                </a:cubicBezTo>
                <a:cubicBezTo>
                  <a:pt x="3850147" y="1074681"/>
                  <a:pt x="3840480" y="1072896"/>
                  <a:pt x="3831336" y="1069848"/>
                </a:cubicBezTo>
                <a:cubicBezTo>
                  <a:pt x="3751193" y="989705"/>
                  <a:pt x="3852855" y="1087781"/>
                  <a:pt x="3776472" y="1024128"/>
                </a:cubicBezTo>
                <a:cubicBezTo>
                  <a:pt x="3706066" y="965456"/>
                  <a:pt x="3789716" y="1023814"/>
                  <a:pt x="3721608" y="978408"/>
                </a:cubicBezTo>
                <a:lnTo>
                  <a:pt x="3703320" y="95097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2" y="22888"/>
            <a:ext cx="4163599" cy="278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2426208" cy="298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" y="2708920"/>
            <a:ext cx="2767584" cy="18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3" y="4365104"/>
            <a:ext cx="3994484" cy="263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41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1475" y="116632"/>
            <a:ext cx="3441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F1412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узнали …</a:t>
            </a:r>
            <a:endParaRPr lang="ru-RU" sz="4000" b="1" dirty="0">
              <a:solidFill>
                <a:srgbClr val="F1412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035" y="947157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Историко-культурный район – это …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8725" y="947157"/>
            <a:ext cx="3925229" cy="1015663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ерритория, культурная область, имеющая свой путь исторического развития.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333" y="21056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В основе деления мира на историко-культурные районы лежат   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особенности…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426663"/>
            <a:ext cx="6408712" cy="7078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ультуры, быта, традиций и хозяйственной деятельности людей.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580" y="3192275"/>
            <a:ext cx="543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Франция и Испания входят в состав …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1811" y="3192275"/>
            <a:ext cx="2328501" cy="40011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Западной Европы.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332" y="3792815"/>
            <a:ext cx="6334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В Центрально-Восточной Европе самое большое   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государство по площади …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9264" y="4100591"/>
            <a:ext cx="1346651" cy="40011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Польша.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54" y="5445224"/>
            <a:ext cx="1085088" cy="1225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3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71"/>
              </p:ext>
            </p:extLst>
          </p:nvPr>
        </p:nvGraphicFramePr>
        <p:xfrm>
          <a:off x="899592" y="1196752"/>
          <a:ext cx="7848873" cy="52565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6291"/>
                <a:gridCol w="2616291"/>
                <a:gridCol w="2616291"/>
              </a:tblGrid>
              <a:tr h="8508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на уроке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8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Интересно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Работал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Понял материал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8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Скучно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Отдыхал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Узнал больше, чем знал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68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Безразлично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Помогал другим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Не понял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3608" y="31597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«Для меня сегодняшний урок».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80" y="5627931"/>
            <a:ext cx="1085088" cy="1225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06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1430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FF8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860133"/>
            <a:ext cx="6263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rgbClr val="FF8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§ 17, </a:t>
            </a:r>
          </a:p>
          <a:p>
            <a:pPr lvl="0"/>
            <a:r>
              <a:rPr lang="ru-RU" sz="4800" b="1" dirty="0">
                <a:solidFill>
                  <a:srgbClr val="FF8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стр. 52-53 пересказ.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653136"/>
            <a:ext cx="53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8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Выступающим подготовить сообщения.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1432560" cy="14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7883" y="1512783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это знаете!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437" y="70788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Государства, которые свободны во внутренних и внешних политических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делах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437" y="135421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 Страны находящиеся под властью других государств …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62" y="1726001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 По площади самая большая страна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455" y="20656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 Страна занимающая первое место в мире по численности населения …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462" y="2434944"/>
            <a:ext cx="8257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 Наибольшее количество стран не имеющих выхода к морю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расположены на материке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462" y="3081275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 На 13 тысячах островов расположено государство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996" y="346992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7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Наибольшее количество стран мира имеют …..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географическое положение.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437" y="411625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Правительство и глава государства выбирается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народом в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462" y="4737015"/>
            <a:ext cx="307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Монархией управляет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654" y="5091194"/>
            <a:ext cx="6498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По виду деятельности людей выделяют страны ... 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…,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….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993960"/>
            <a:ext cx="140937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суверенные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2049" y="1373599"/>
            <a:ext cx="108679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колонии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9963" y="1754221"/>
            <a:ext cx="90457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5177" y="2092381"/>
            <a:ext cx="8561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Китай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7785" y="2740317"/>
            <a:ext cx="105903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Евразия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3670" y="3081275"/>
            <a:ext cx="131198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Индонезия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4608" y="3469922"/>
            <a:ext cx="146853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9847" y="4407989"/>
            <a:ext cx="134959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республиках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6962" y="4767793"/>
            <a:ext cx="86164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монарх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3629" y="5087425"/>
            <a:ext cx="119865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аграрные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3629" y="5552859"/>
            <a:ext cx="20131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индустриальные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93629" y="6014524"/>
            <a:ext cx="240676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постиндустриальные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5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85158"/>
            <a:ext cx="3672408" cy="275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592288" cy="411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87"/>
            <a:ext cx="5173592" cy="388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" y="2693114"/>
            <a:ext cx="3339226" cy="408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09" y="2649797"/>
            <a:ext cx="2987824" cy="4208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90" y="-4564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2091" r="1410" b="3162"/>
          <a:stretch/>
        </p:blipFill>
        <p:spPr>
          <a:xfrm>
            <a:off x="0" y="1586"/>
            <a:ext cx="9144000" cy="68564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3656" r="2612" b="7738"/>
          <a:stretch/>
        </p:blipFill>
        <p:spPr>
          <a:xfrm>
            <a:off x="4589115" y="0"/>
            <a:ext cx="4554885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2447" r="2407" b="4176"/>
          <a:stretch/>
        </p:blipFill>
        <p:spPr>
          <a:xfrm>
            <a:off x="8637" y="8964"/>
            <a:ext cx="4599183" cy="363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1985"/>
            <a:ext cx="6143499" cy="6635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3161" r="3572" b="5738"/>
          <a:stretch/>
        </p:blipFill>
        <p:spPr>
          <a:xfrm>
            <a:off x="180928" y="4017102"/>
            <a:ext cx="3278760" cy="262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4226" r="5373" b="6068"/>
          <a:stretch/>
        </p:blipFill>
        <p:spPr>
          <a:xfrm>
            <a:off x="6061246" y="4484643"/>
            <a:ext cx="2971802" cy="218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6732"/>
            <a:ext cx="7896935" cy="6530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" y="8964"/>
            <a:ext cx="9135362" cy="68490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/>
          <a:stretch/>
        </p:blipFill>
        <p:spPr>
          <a:xfrm>
            <a:off x="4561507" y="3298840"/>
            <a:ext cx="4610100" cy="35801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" y="3298840"/>
            <a:ext cx="4614729" cy="3578087"/>
          </a:xfrm>
          <a:prstGeom prst="rect">
            <a:avLst/>
          </a:prstGeom>
        </p:spPr>
      </p:pic>
      <p:pic>
        <p:nvPicPr>
          <p:cNvPr id="6145" name="Рисунок 614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" t="5025" r="1820" b="3528"/>
          <a:stretch/>
        </p:blipFill>
        <p:spPr>
          <a:xfrm>
            <a:off x="-790" y="14234"/>
            <a:ext cx="4608610" cy="3284605"/>
          </a:xfrm>
          <a:prstGeom prst="rect">
            <a:avLst/>
          </a:prstGeom>
        </p:spPr>
      </p:pic>
      <p:pic>
        <p:nvPicPr>
          <p:cNvPr id="6147" name="Рисунок 614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86" r="-1" b="3903"/>
          <a:stretch/>
        </p:blipFill>
        <p:spPr>
          <a:xfrm>
            <a:off x="3976219" y="8963"/>
            <a:ext cx="5170394" cy="3289877"/>
          </a:xfrm>
          <a:prstGeom prst="rect">
            <a:avLst/>
          </a:prstGeom>
        </p:spPr>
      </p:pic>
      <p:pic>
        <p:nvPicPr>
          <p:cNvPr id="6148" name="Рисунок 614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1358" r="909" b="2441"/>
          <a:stretch/>
        </p:blipFill>
        <p:spPr>
          <a:xfrm>
            <a:off x="8638" y="14233"/>
            <a:ext cx="9158482" cy="6862693"/>
          </a:xfrm>
          <a:prstGeom prst="rect">
            <a:avLst/>
          </a:prstGeom>
        </p:spPr>
      </p:pic>
      <p:pic>
        <p:nvPicPr>
          <p:cNvPr id="6162" name="Рисунок 616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44" y="3645024"/>
            <a:ext cx="4977139" cy="322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84" name="Рисунок 618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" y="3640824"/>
            <a:ext cx="4275330" cy="309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85" name="Рисунок 618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31" y="14234"/>
            <a:ext cx="6176923" cy="364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86" name="Рисунок 618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" y="30037"/>
            <a:ext cx="9148045" cy="6843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/>
          <a:stretch/>
        </p:blipFill>
        <p:spPr>
          <a:xfrm>
            <a:off x="4668147" y="3741143"/>
            <a:ext cx="4533316" cy="3176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" y="3842471"/>
            <a:ext cx="4760976" cy="3066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"/>
          <a:stretch/>
        </p:blipFill>
        <p:spPr>
          <a:xfrm>
            <a:off x="4623367" y="8964"/>
            <a:ext cx="4578096" cy="3946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" y="-4564"/>
            <a:ext cx="4965032" cy="3959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" y="0"/>
            <a:ext cx="9144000" cy="68769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61" y="3723904"/>
            <a:ext cx="4930746" cy="31699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" y="3738839"/>
            <a:ext cx="4230624" cy="31699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8"/>
          <a:stretch/>
        </p:blipFill>
        <p:spPr>
          <a:xfrm>
            <a:off x="-10493" y="1587"/>
            <a:ext cx="9144000" cy="37296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81" y="-1333"/>
            <a:ext cx="9211955" cy="6893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6" y="241259"/>
            <a:ext cx="5343525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9" y="1586"/>
            <a:ext cx="9211955" cy="69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0"/>
                            </p:stCondLst>
                            <p:childTnLst>
                              <p:par>
                                <p:cTn id="90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2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5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3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750" y="764704"/>
            <a:ext cx="9209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–культурные </a:t>
            </a: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районы мира.</a:t>
            </a:r>
            <a:endParaRPr lang="ru-RU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73" y="3501008"/>
            <a:ext cx="3243072" cy="3243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1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8428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урока-конференции.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19675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Что такое историко-культурный район?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7945" y="191683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 каким признакам территорию Земли делят на районы?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033962"/>
            <a:ext cx="6941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Какие историко-культурные районы выделяют?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653" y="4149080"/>
            <a:ext cx="679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Чем отличаются историко-культурные районы мира?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" y="19218"/>
            <a:ext cx="1871472" cy="242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0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-178533"/>
            <a:ext cx="871296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Историко-культурные районы мира.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540133" y="1196752"/>
            <a:ext cx="864096" cy="360040"/>
          </a:xfrm>
          <a:prstGeom prst="wedgeRectCallout">
            <a:avLst>
              <a:gd name="adj1" fmla="val 74614"/>
              <a:gd name="adj2" fmla="val 11976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Западная Европа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511660" y="1843644"/>
            <a:ext cx="792088" cy="360040"/>
          </a:xfrm>
          <a:prstGeom prst="wedgeRectCallout">
            <a:avLst>
              <a:gd name="adj1" fmla="val -132879"/>
              <a:gd name="adj2" fmla="val 12701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Северная Америка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763688" y="3101208"/>
            <a:ext cx="1080120" cy="432048"/>
          </a:xfrm>
          <a:prstGeom prst="wedgeRectCallout">
            <a:avLst>
              <a:gd name="adj1" fmla="val -114383"/>
              <a:gd name="adj2" fmla="val 118523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Латинская Америка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843808" y="4293096"/>
            <a:ext cx="1152128" cy="432048"/>
          </a:xfrm>
          <a:prstGeom prst="wedgeRectCallout">
            <a:avLst>
              <a:gd name="adj1" fmla="val 69427"/>
              <a:gd name="adj2" fmla="val -9312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Африка южнее Сахары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004048" y="3915426"/>
            <a:ext cx="1368152" cy="593694"/>
          </a:xfrm>
          <a:prstGeom prst="wedgeRectCallout">
            <a:avLst>
              <a:gd name="adj1" fmla="val -80707"/>
              <a:gd name="adj2" fmla="val -20867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Северная Африка и Средний Восток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156176" y="529353"/>
            <a:ext cx="1944216" cy="379367"/>
          </a:xfrm>
          <a:prstGeom prst="wedgeRectCallout">
            <a:avLst>
              <a:gd name="adj1" fmla="val -69249"/>
              <a:gd name="adj2" fmla="val 21368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Российско-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Евразиатский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регион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275856" y="639838"/>
            <a:ext cx="1440160" cy="372589"/>
          </a:xfrm>
          <a:prstGeom prst="wedgeRectCallout">
            <a:avLst>
              <a:gd name="adj1" fmla="val 17498"/>
              <a:gd name="adj2" fmla="val 208602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Центрально-Восточная Европа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847856" y="1556792"/>
            <a:ext cx="936104" cy="360040"/>
          </a:xfrm>
          <a:prstGeom prst="wedgeRectCallout">
            <a:avLst>
              <a:gd name="adj1" fmla="val -145329"/>
              <a:gd name="adj2" fmla="val 8242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Восточная Азия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847856" y="2773416"/>
            <a:ext cx="1296144" cy="327792"/>
          </a:xfrm>
          <a:prstGeom prst="wedgeRectCallout">
            <a:avLst>
              <a:gd name="adj1" fmla="val -106901"/>
              <a:gd name="adj2" fmla="val 625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Юго-Восточная Азия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484712" y="3262864"/>
            <a:ext cx="759677" cy="327792"/>
          </a:xfrm>
          <a:prstGeom prst="wedgeRectCallout">
            <a:avLst>
              <a:gd name="adj1" fmla="val 57701"/>
              <a:gd name="adj2" fmla="val -177067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Южная Азия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541005" y="4869160"/>
            <a:ext cx="991907" cy="432048"/>
          </a:xfrm>
          <a:prstGeom prst="wedgeRectCallout">
            <a:avLst>
              <a:gd name="adj1" fmla="val 97065"/>
              <a:gd name="adj2" fmla="val -3485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8207896" y="3317232"/>
            <a:ext cx="936104" cy="296847"/>
          </a:xfrm>
          <a:prstGeom prst="wedgeRectCallout">
            <a:avLst>
              <a:gd name="adj1" fmla="val -30062"/>
              <a:gd name="adj2" fmla="val 154912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Океания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8461"/>
            <a:ext cx="9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Историко-культурный район – это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8926" y="1968282"/>
            <a:ext cx="82135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территория, культурная область, имеющая свой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путь исторического развития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8888" y="188640"/>
            <a:ext cx="5158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1. Определение</a:t>
            </a:r>
            <a:endParaRPr lang="ru-RU" sz="5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17042"/>
            <a:ext cx="2148830" cy="28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282" y="0"/>
            <a:ext cx="9242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2. Принципы выделения районов.</a:t>
            </a:r>
            <a:endParaRPr lang="ru-RU" sz="5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464" y="1932491"/>
            <a:ext cx="920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Историческое развитие территории.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7732" y="2578823"/>
            <a:ext cx="990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культуры, быта, традиций и хозяйственной деятельности населения.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2249424" cy="26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Презентация Microsoft PowerPoint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 (2)</Template>
  <TotalTime>1100</TotalTime>
  <Words>455</Words>
  <Application>Microsoft Office PowerPoint</Application>
  <PresentationFormat>Экран (4:3)</PresentationFormat>
  <Paragraphs>115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Презентация Microsoft PowerPoint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HIBA</dc:creator>
  <cp:lastModifiedBy>HIBA</cp:lastModifiedBy>
  <cp:revision>132</cp:revision>
  <dcterms:created xsi:type="dcterms:W3CDTF">2011-12-10T17:20:32Z</dcterms:created>
  <dcterms:modified xsi:type="dcterms:W3CDTF">2012-01-25T19:45:10Z</dcterms:modified>
</cp:coreProperties>
</file>