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</p:sldMasterIdLst>
  <p:notesMasterIdLst>
    <p:notesMasterId r:id="rId19"/>
  </p:notesMasterIdLst>
  <p:sldIdLst>
    <p:sldId id="257" r:id="rId4"/>
    <p:sldId id="259" r:id="rId5"/>
    <p:sldId id="260" r:id="rId6"/>
    <p:sldId id="267" r:id="rId7"/>
    <p:sldId id="268" r:id="rId8"/>
    <p:sldId id="266" r:id="rId9"/>
    <p:sldId id="261" r:id="rId10"/>
    <p:sldId id="262" r:id="rId11"/>
    <p:sldId id="269" r:id="rId12"/>
    <p:sldId id="270" r:id="rId13"/>
    <p:sldId id="275" r:id="rId14"/>
    <p:sldId id="271" r:id="rId15"/>
    <p:sldId id="272" r:id="rId16"/>
    <p:sldId id="273" r:id="rId17"/>
    <p:sldId id="263" r:id="rId18"/>
  </p:sldIdLst>
  <p:sldSz cx="9144000" cy="6858000" type="screen4x3"/>
  <p:notesSz cx="6858000" cy="9144000"/>
  <p:defaultTextStyle>
    <a:defPPr>
      <a:defRPr lang="ru-RU"/>
    </a:defPPr>
    <a:lvl1pPr marL="0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6819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642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464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7283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4105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0926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7744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4567" algn="l" defTabSz="913642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28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E88DBF-0CEE-44A1-A25D-BEBEC71B4139}" type="datetimeFigureOut">
              <a:rPr lang="ru-RU" smtClean="0"/>
              <a:t>26.01.2012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7DCE0E-7835-4D33-B7F7-AF6F2B358C6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6641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6819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3642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464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83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4105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0926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7744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4567" algn="l" defTabSz="91364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DC690FD-576C-49C5-946F-2DD78F10AFC3}" type="slidenum">
              <a:rPr lang="ru-RU">
                <a:solidFill>
                  <a:prstClr val="black"/>
                </a:solidFill>
              </a:rPr>
              <a:pPr/>
              <a:t>1</a:t>
            </a:fld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71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1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CEB4A-A2F2-4587-BEEE-3172B8DB6297}" type="slidenum">
              <a:rPr lang="ru-RU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B83A94C-67C4-4112-9AB5-E0937DBD3EC3}" type="slidenum">
              <a:rPr lang="ru-RU">
                <a:solidFill>
                  <a:prstClr val="black"/>
                </a:solidFill>
              </a:rPr>
              <a:pPr/>
              <a:t>7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81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68F2B9-31A4-4CC0-9F94-AB0905D19A6E}" type="slidenum">
              <a:rPr lang="ru-RU">
                <a:solidFill>
                  <a:prstClr val="black"/>
                </a:solidFill>
              </a:rPr>
              <a:pPr/>
              <a:t>8</a:t>
            </a:fld>
            <a:endParaRPr lang="ru-RU">
              <a:solidFill>
                <a:prstClr val="black"/>
              </a:solidFill>
            </a:endParaRPr>
          </a:p>
        </p:txBody>
      </p:sp>
      <p:sp>
        <p:nvSpPr>
          <p:cNvPr id="92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3000" y="695325"/>
            <a:ext cx="4570413" cy="342741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512" y="4343230"/>
            <a:ext cx="5486976" cy="4115139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425" indent="0" algn="ctr">
              <a:buNone/>
              <a:defRPr/>
            </a:lvl2pPr>
            <a:lvl3pPr marL="828850" indent="0" algn="ctr">
              <a:buNone/>
              <a:defRPr/>
            </a:lvl3pPr>
            <a:lvl4pPr marL="1243275" indent="0" algn="ctr">
              <a:buNone/>
              <a:defRPr/>
            </a:lvl4pPr>
            <a:lvl5pPr marL="1657700" indent="0" algn="ctr">
              <a:buNone/>
              <a:defRPr/>
            </a:lvl5pPr>
            <a:lvl6pPr marL="2072126" indent="0" algn="ctr">
              <a:buNone/>
              <a:defRPr/>
            </a:lvl6pPr>
            <a:lvl7pPr marL="2486552" indent="0" algn="ctr">
              <a:buNone/>
              <a:defRPr/>
            </a:lvl7pPr>
            <a:lvl8pPr marL="2900977" indent="0" algn="ctr">
              <a:buNone/>
              <a:defRPr/>
            </a:lvl8pPr>
            <a:lvl9pPr marL="3315402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4DFDFB9-4E85-4C0C-A8BF-6014E59048F6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36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CC2035-34B9-41D3-97F4-EF40D0BC54C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2304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880" y="273636"/>
            <a:ext cx="2056320" cy="585565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481" y="273636"/>
            <a:ext cx="6032160" cy="585565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234163-287D-4BE8-9629-6445A5C90A4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4132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597" indent="0" algn="ctr">
              <a:buNone/>
              <a:defRPr/>
            </a:lvl2pPr>
            <a:lvl3pPr marL="829194" indent="0" algn="ctr">
              <a:buNone/>
              <a:defRPr/>
            </a:lvl3pPr>
            <a:lvl4pPr marL="1243791" indent="0" algn="ctr">
              <a:buNone/>
              <a:defRPr/>
            </a:lvl4pPr>
            <a:lvl5pPr marL="1658388" indent="0" algn="ctr">
              <a:buNone/>
              <a:defRPr/>
            </a:lvl5pPr>
            <a:lvl6pPr marL="2072986" indent="0" algn="ctr">
              <a:buNone/>
              <a:defRPr/>
            </a:lvl6pPr>
            <a:lvl7pPr marL="2487583" indent="0" algn="ctr">
              <a:buNone/>
              <a:defRPr/>
            </a:lvl7pPr>
            <a:lvl8pPr marL="2902180" indent="0" algn="ctr">
              <a:buNone/>
              <a:defRPr/>
            </a:lvl8pPr>
            <a:lvl9pPr marL="3316777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4DFDFB9-4E85-4C0C-A8BF-6014E59048F6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8901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20957C-C67F-4039-80CB-F375040D5213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49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6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597" indent="0">
              <a:buNone/>
              <a:defRPr sz="1600"/>
            </a:lvl2pPr>
            <a:lvl3pPr marL="829194" indent="0">
              <a:buNone/>
              <a:defRPr sz="1500"/>
            </a:lvl3pPr>
            <a:lvl4pPr marL="1243791" indent="0">
              <a:buNone/>
              <a:defRPr sz="1300"/>
            </a:lvl4pPr>
            <a:lvl5pPr marL="1658388" indent="0">
              <a:buNone/>
              <a:defRPr sz="1300"/>
            </a:lvl5pPr>
            <a:lvl6pPr marL="2072986" indent="0">
              <a:buNone/>
              <a:defRPr sz="1300"/>
            </a:lvl6pPr>
            <a:lvl7pPr marL="2487583" indent="0">
              <a:buNone/>
              <a:defRPr sz="1300"/>
            </a:lvl7pPr>
            <a:lvl8pPr marL="2902180" indent="0">
              <a:buNone/>
              <a:defRPr sz="1300"/>
            </a:lvl8pPr>
            <a:lvl9pPr marL="3316777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193C87-6F89-413D-BFE6-488CC8062B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50854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6480" y="1604332"/>
            <a:ext cx="404352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8241" y="1604332"/>
            <a:ext cx="404496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DB7657-5536-4BC1-8D04-490B8FD1DA70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45403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2" y="275073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597" indent="0">
              <a:buNone/>
              <a:defRPr sz="1800" b="1"/>
            </a:lvl2pPr>
            <a:lvl3pPr marL="829194" indent="0">
              <a:buNone/>
              <a:defRPr sz="1600" b="1"/>
            </a:lvl3pPr>
            <a:lvl4pPr marL="1243791" indent="0">
              <a:buNone/>
              <a:defRPr sz="1500" b="1"/>
            </a:lvl4pPr>
            <a:lvl5pPr marL="1658388" indent="0">
              <a:buNone/>
              <a:defRPr sz="1500" b="1"/>
            </a:lvl5pPr>
            <a:lvl6pPr marL="2072986" indent="0">
              <a:buNone/>
              <a:defRPr sz="1500" b="1"/>
            </a:lvl6pPr>
            <a:lvl7pPr marL="2487583" indent="0">
              <a:buNone/>
              <a:defRPr sz="1500" b="1"/>
            </a:lvl7pPr>
            <a:lvl8pPr marL="2902180" indent="0">
              <a:buNone/>
              <a:defRPr sz="1500" b="1"/>
            </a:lvl8pPr>
            <a:lvl9pPr marL="3316777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027861-CD91-405C-A981-87E9193560B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010380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208EE3-23BB-45EB-8CCF-2BDFCAC0AB9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2596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EBD695-1917-4F6A-AF04-1CD92425D55A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5590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524" y="273632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4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CD163C-56FB-4783-B60D-381E5307BE0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175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20957C-C67F-4039-80CB-F375040D5213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659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4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4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597" indent="0">
              <a:buNone/>
              <a:defRPr sz="2500"/>
            </a:lvl2pPr>
            <a:lvl3pPr marL="829194" indent="0">
              <a:buNone/>
              <a:defRPr sz="2200"/>
            </a:lvl3pPr>
            <a:lvl4pPr marL="1243791" indent="0">
              <a:buNone/>
              <a:defRPr sz="1800"/>
            </a:lvl4pPr>
            <a:lvl5pPr marL="1658388" indent="0">
              <a:buNone/>
              <a:defRPr sz="1800"/>
            </a:lvl5pPr>
            <a:lvl6pPr marL="2072986" indent="0">
              <a:buNone/>
              <a:defRPr sz="1800"/>
            </a:lvl6pPr>
            <a:lvl7pPr marL="2487583" indent="0">
              <a:buNone/>
              <a:defRPr sz="1800"/>
            </a:lvl7pPr>
            <a:lvl8pPr marL="2902180" indent="0">
              <a:buNone/>
              <a:defRPr sz="1800"/>
            </a:lvl8pPr>
            <a:lvl9pPr marL="3316777" indent="0">
              <a:buNone/>
              <a:defRPr sz="18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4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597" indent="0">
              <a:buNone/>
              <a:defRPr sz="1100"/>
            </a:lvl2pPr>
            <a:lvl3pPr marL="829194" indent="0">
              <a:buNone/>
              <a:defRPr sz="900"/>
            </a:lvl3pPr>
            <a:lvl4pPr marL="1243791" indent="0">
              <a:buNone/>
              <a:defRPr sz="800"/>
            </a:lvl4pPr>
            <a:lvl5pPr marL="1658388" indent="0">
              <a:buNone/>
              <a:defRPr sz="800"/>
            </a:lvl5pPr>
            <a:lvl6pPr marL="2072986" indent="0">
              <a:buNone/>
              <a:defRPr sz="800"/>
            </a:lvl6pPr>
            <a:lvl7pPr marL="2487583" indent="0">
              <a:buNone/>
              <a:defRPr sz="800"/>
            </a:lvl7pPr>
            <a:lvl8pPr marL="2902180" indent="0">
              <a:buNone/>
              <a:defRPr sz="800"/>
            </a:lvl8pPr>
            <a:lvl9pPr marL="3316777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8B1A38-9AB0-4AB9-AF94-E59D231DB50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16321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CC2035-34B9-41D3-97F4-EF40D0BC54C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1668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880" y="273632"/>
            <a:ext cx="2056320" cy="585565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481" y="273632"/>
            <a:ext cx="6032160" cy="585565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234163-287D-4BE8-9629-6445A5C90A4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4815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440" y="2129984"/>
            <a:ext cx="7773120" cy="14703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2321" y="3885528"/>
            <a:ext cx="6400800" cy="1752664"/>
          </a:xfrm>
        </p:spPr>
        <p:txBody>
          <a:bodyPr/>
          <a:lstStyle>
            <a:lvl1pPr marL="0" indent="0" algn="ctr">
              <a:buNone/>
              <a:defRPr/>
            </a:lvl1pPr>
            <a:lvl2pPr marL="414726" indent="0" algn="ctr">
              <a:buNone/>
              <a:defRPr/>
            </a:lvl2pPr>
            <a:lvl3pPr marL="829452" indent="0" algn="ctr">
              <a:buNone/>
              <a:defRPr/>
            </a:lvl3pPr>
            <a:lvl4pPr marL="1244178" indent="0" algn="ctr">
              <a:buNone/>
              <a:defRPr/>
            </a:lvl4pPr>
            <a:lvl5pPr marL="1658904" indent="0" algn="ctr">
              <a:buNone/>
              <a:defRPr/>
            </a:lvl5pPr>
            <a:lvl6pPr marL="2073631" indent="0" algn="ctr">
              <a:buNone/>
              <a:defRPr/>
            </a:lvl6pPr>
            <a:lvl7pPr marL="2488357" indent="0" algn="ctr">
              <a:buNone/>
              <a:defRPr/>
            </a:lvl7pPr>
            <a:lvl8pPr marL="2903083" indent="0" algn="ctr">
              <a:buNone/>
              <a:defRPr/>
            </a:lvl8pPr>
            <a:lvl9pPr marL="3317809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4DFDFB9-4E85-4C0C-A8BF-6014E59048F6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30605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720957C-C67F-4039-80CB-F375040D5213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65080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63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726" indent="0">
              <a:buNone/>
              <a:defRPr sz="1600"/>
            </a:lvl2pPr>
            <a:lvl3pPr marL="829452" indent="0">
              <a:buNone/>
              <a:defRPr sz="1500"/>
            </a:lvl3pPr>
            <a:lvl4pPr marL="1244178" indent="0">
              <a:buNone/>
              <a:defRPr sz="1300"/>
            </a:lvl4pPr>
            <a:lvl5pPr marL="1658904" indent="0">
              <a:buNone/>
              <a:defRPr sz="1300"/>
            </a:lvl5pPr>
            <a:lvl6pPr marL="2073631" indent="0">
              <a:buNone/>
              <a:defRPr sz="1300"/>
            </a:lvl6pPr>
            <a:lvl7pPr marL="2488357" indent="0">
              <a:buNone/>
              <a:defRPr sz="1300"/>
            </a:lvl7pPr>
            <a:lvl8pPr marL="2903083" indent="0">
              <a:buNone/>
              <a:defRPr sz="1300"/>
            </a:lvl8pPr>
            <a:lvl9pPr marL="3317809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193C87-6F89-413D-BFE6-488CC8062B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9242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6480" y="1604329"/>
            <a:ext cx="404352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8241" y="1604329"/>
            <a:ext cx="404496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DB7657-5536-4BC1-8D04-490B8FD1DA70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276576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1" y="275070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1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726" indent="0">
              <a:buNone/>
              <a:defRPr sz="1800" b="1"/>
            </a:lvl2pPr>
            <a:lvl3pPr marL="829452" indent="0">
              <a:buNone/>
              <a:defRPr sz="1600" b="1"/>
            </a:lvl3pPr>
            <a:lvl4pPr marL="1244178" indent="0">
              <a:buNone/>
              <a:defRPr sz="1500" b="1"/>
            </a:lvl4pPr>
            <a:lvl5pPr marL="1658904" indent="0">
              <a:buNone/>
              <a:defRPr sz="1500" b="1"/>
            </a:lvl5pPr>
            <a:lvl6pPr marL="2073631" indent="0">
              <a:buNone/>
              <a:defRPr sz="1500" b="1"/>
            </a:lvl6pPr>
            <a:lvl7pPr marL="2488357" indent="0">
              <a:buNone/>
              <a:defRPr sz="1500" b="1"/>
            </a:lvl7pPr>
            <a:lvl8pPr marL="2903083" indent="0">
              <a:buNone/>
              <a:defRPr sz="1500" b="1"/>
            </a:lvl8pPr>
            <a:lvl9pPr marL="3317809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441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027861-CD91-405C-A981-87E9193560B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8204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208EE3-23BB-45EB-8CCF-2BDFCAC0AB9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76979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EBD695-1917-4F6A-AF04-1CD92425D55A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3526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880" y="4406870"/>
            <a:ext cx="7771680" cy="1362383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880" y="2906225"/>
            <a:ext cx="7771680" cy="1500638"/>
          </a:xfrm>
        </p:spPr>
        <p:txBody>
          <a:bodyPr anchor="b"/>
          <a:lstStyle>
            <a:lvl1pPr marL="0" indent="0">
              <a:buNone/>
              <a:defRPr sz="1800"/>
            </a:lvl1pPr>
            <a:lvl2pPr marL="414425" indent="0">
              <a:buNone/>
              <a:defRPr sz="1600"/>
            </a:lvl2pPr>
            <a:lvl3pPr marL="828850" indent="0">
              <a:buNone/>
              <a:defRPr sz="1500"/>
            </a:lvl3pPr>
            <a:lvl4pPr marL="1243275" indent="0">
              <a:buNone/>
              <a:defRPr sz="1300"/>
            </a:lvl4pPr>
            <a:lvl5pPr marL="1657700" indent="0">
              <a:buNone/>
              <a:defRPr sz="1300"/>
            </a:lvl5pPr>
            <a:lvl6pPr marL="2072126" indent="0">
              <a:buNone/>
              <a:defRPr sz="1300"/>
            </a:lvl6pPr>
            <a:lvl7pPr marL="2486552" indent="0">
              <a:buNone/>
              <a:defRPr sz="1300"/>
            </a:lvl7pPr>
            <a:lvl8pPr marL="2900977" indent="0">
              <a:buNone/>
              <a:defRPr sz="1300"/>
            </a:lvl8pPr>
            <a:lvl9pPr marL="3315402" indent="0">
              <a:buNone/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54193C87-6F89-413D-BFE6-488CC8062BE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070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521" y="273629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1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CD163C-56FB-4783-B60D-381E5307BE0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4341236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1" y="4800025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1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726" indent="0">
              <a:buNone/>
              <a:defRPr sz="2500"/>
            </a:lvl2pPr>
            <a:lvl3pPr marL="829452" indent="0">
              <a:buNone/>
              <a:defRPr sz="2200"/>
            </a:lvl3pPr>
            <a:lvl4pPr marL="1244178" indent="0">
              <a:buNone/>
              <a:defRPr sz="1800"/>
            </a:lvl4pPr>
            <a:lvl5pPr marL="1658904" indent="0">
              <a:buNone/>
              <a:defRPr sz="1800"/>
            </a:lvl5pPr>
            <a:lvl6pPr marL="2073631" indent="0">
              <a:buNone/>
              <a:defRPr sz="1800"/>
            </a:lvl6pPr>
            <a:lvl7pPr marL="2488357" indent="0">
              <a:buNone/>
              <a:defRPr sz="1800"/>
            </a:lvl7pPr>
            <a:lvl8pPr marL="2903083" indent="0">
              <a:buNone/>
              <a:defRPr sz="1800"/>
            </a:lvl8pPr>
            <a:lvl9pPr marL="3317809" indent="0">
              <a:buNone/>
              <a:defRPr sz="18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1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726" indent="0">
              <a:buNone/>
              <a:defRPr sz="1100"/>
            </a:lvl2pPr>
            <a:lvl3pPr marL="829452" indent="0">
              <a:buNone/>
              <a:defRPr sz="900"/>
            </a:lvl3pPr>
            <a:lvl4pPr marL="1244178" indent="0">
              <a:buNone/>
              <a:defRPr sz="800"/>
            </a:lvl4pPr>
            <a:lvl5pPr marL="1658904" indent="0">
              <a:buNone/>
              <a:defRPr sz="800"/>
            </a:lvl5pPr>
            <a:lvl6pPr marL="2073631" indent="0">
              <a:buNone/>
              <a:defRPr sz="800"/>
            </a:lvl6pPr>
            <a:lvl7pPr marL="2488357" indent="0">
              <a:buNone/>
              <a:defRPr sz="800"/>
            </a:lvl7pPr>
            <a:lvl8pPr marL="2903083" indent="0">
              <a:buNone/>
              <a:defRPr sz="800"/>
            </a:lvl8pPr>
            <a:lvl9pPr marL="3317809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8B1A38-9AB0-4AB9-AF94-E59D231DB50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2510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BCC2035-34B9-41D3-97F4-EF40D0BC54C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991598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880" y="273629"/>
            <a:ext cx="2056320" cy="585565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6481" y="273629"/>
            <a:ext cx="6032160" cy="585565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234163-287D-4BE8-9629-6445A5C90A4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572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6480" y="1604336"/>
            <a:ext cx="404352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38241" y="1604336"/>
            <a:ext cx="4044960" cy="452495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9DB7657-5536-4BC1-8D04-490B8FD1DA70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0626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2" y="275077"/>
            <a:ext cx="8229600" cy="1142039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920" y="1535201"/>
            <a:ext cx="403920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425" indent="0">
              <a:buNone/>
              <a:defRPr sz="1800" b="1"/>
            </a:lvl2pPr>
            <a:lvl3pPr marL="828850" indent="0">
              <a:buNone/>
              <a:defRPr sz="1600" b="1"/>
            </a:lvl3pPr>
            <a:lvl4pPr marL="1243275" indent="0">
              <a:buNone/>
              <a:defRPr sz="1500" b="1"/>
            </a:lvl4pPr>
            <a:lvl5pPr marL="1657700" indent="0">
              <a:buNone/>
              <a:defRPr sz="1500" b="1"/>
            </a:lvl5pPr>
            <a:lvl6pPr marL="2072126" indent="0">
              <a:buNone/>
              <a:defRPr sz="1500" b="1"/>
            </a:lvl6pPr>
            <a:lvl7pPr marL="2486552" indent="0">
              <a:buNone/>
              <a:defRPr sz="1500" b="1"/>
            </a:lvl7pPr>
            <a:lvl8pPr marL="2900977" indent="0">
              <a:buNone/>
              <a:defRPr sz="1500" b="1"/>
            </a:lvl8pPr>
            <a:lvl9pPr marL="3315402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920" y="2174628"/>
            <a:ext cx="403920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442" y="1535201"/>
            <a:ext cx="4042080" cy="639427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14425" indent="0">
              <a:buNone/>
              <a:defRPr sz="1800" b="1"/>
            </a:lvl2pPr>
            <a:lvl3pPr marL="828850" indent="0">
              <a:buNone/>
              <a:defRPr sz="1600" b="1"/>
            </a:lvl3pPr>
            <a:lvl4pPr marL="1243275" indent="0">
              <a:buNone/>
              <a:defRPr sz="1500" b="1"/>
            </a:lvl4pPr>
            <a:lvl5pPr marL="1657700" indent="0">
              <a:buNone/>
              <a:defRPr sz="1500" b="1"/>
            </a:lvl5pPr>
            <a:lvl6pPr marL="2072126" indent="0">
              <a:buNone/>
              <a:defRPr sz="1500" b="1"/>
            </a:lvl6pPr>
            <a:lvl7pPr marL="2486552" indent="0">
              <a:buNone/>
              <a:defRPr sz="1500" b="1"/>
            </a:lvl7pPr>
            <a:lvl8pPr marL="2900977" indent="0">
              <a:buNone/>
              <a:defRPr sz="1500" b="1"/>
            </a:lvl8pPr>
            <a:lvl9pPr marL="3315402" indent="0">
              <a:buNone/>
              <a:defRPr sz="15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442" y="2174628"/>
            <a:ext cx="4042080" cy="3951775"/>
          </a:xfrm>
        </p:spPr>
        <p:txBody>
          <a:bodyPr/>
          <a:lstStyle>
            <a:lvl1pPr>
              <a:defRPr sz="2200"/>
            </a:lvl1pPr>
            <a:lvl2pPr>
              <a:defRPr sz="1800"/>
            </a:lvl2pPr>
            <a:lvl3pPr>
              <a:defRPr sz="16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2027861-CD91-405C-A981-87E9193560B4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63743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0208EE3-23BB-45EB-8CCF-2BDFCAC0AB92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0976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EBD695-1917-4F6A-AF04-1CD92425D55A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5976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920" y="273629"/>
            <a:ext cx="3008160" cy="1160762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525" y="273633"/>
            <a:ext cx="5112000" cy="5852774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920" y="1434398"/>
            <a:ext cx="3008160" cy="4692013"/>
          </a:xfrm>
        </p:spPr>
        <p:txBody>
          <a:bodyPr/>
          <a:lstStyle>
            <a:lvl1pPr marL="0" indent="0">
              <a:buNone/>
              <a:defRPr sz="1300"/>
            </a:lvl1pPr>
            <a:lvl2pPr marL="414425" indent="0">
              <a:buNone/>
              <a:defRPr sz="1100"/>
            </a:lvl2pPr>
            <a:lvl3pPr marL="828850" indent="0">
              <a:buNone/>
              <a:defRPr sz="900"/>
            </a:lvl3pPr>
            <a:lvl4pPr marL="1243275" indent="0">
              <a:buNone/>
              <a:defRPr sz="800"/>
            </a:lvl4pPr>
            <a:lvl5pPr marL="1657700" indent="0">
              <a:buNone/>
              <a:defRPr sz="800"/>
            </a:lvl5pPr>
            <a:lvl6pPr marL="2072126" indent="0">
              <a:buNone/>
              <a:defRPr sz="800"/>
            </a:lvl6pPr>
            <a:lvl7pPr marL="2486552" indent="0">
              <a:buNone/>
              <a:defRPr sz="800"/>
            </a:lvl7pPr>
            <a:lvl8pPr marL="2900977" indent="0">
              <a:buNone/>
              <a:defRPr sz="800"/>
            </a:lvl8pPr>
            <a:lvl9pPr marL="331540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4CD163C-56FB-4783-B60D-381E5307BE05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3319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805" y="4800026"/>
            <a:ext cx="5486400" cy="56742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805" y="612065"/>
            <a:ext cx="5486400" cy="4115952"/>
          </a:xfrm>
        </p:spPr>
        <p:txBody>
          <a:bodyPr/>
          <a:lstStyle>
            <a:lvl1pPr marL="0" indent="0">
              <a:buNone/>
              <a:defRPr sz="2900"/>
            </a:lvl1pPr>
            <a:lvl2pPr marL="414425" indent="0">
              <a:buNone/>
              <a:defRPr sz="2500"/>
            </a:lvl2pPr>
            <a:lvl3pPr marL="828850" indent="0">
              <a:buNone/>
              <a:defRPr sz="2200"/>
            </a:lvl3pPr>
            <a:lvl4pPr marL="1243275" indent="0">
              <a:buNone/>
              <a:defRPr sz="1800"/>
            </a:lvl4pPr>
            <a:lvl5pPr marL="1657700" indent="0">
              <a:buNone/>
              <a:defRPr sz="1800"/>
            </a:lvl5pPr>
            <a:lvl6pPr marL="2072126" indent="0">
              <a:buNone/>
              <a:defRPr sz="1800"/>
            </a:lvl6pPr>
            <a:lvl7pPr marL="2486552" indent="0">
              <a:buNone/>
              <a:defRPr sz="1800"/>
            </a:lvl7pPr>
            <a:lvl8pPr marL="2900977" indent="0">
              <a:buNone/>
              <a:defRPr sz="1800"/>
            </a:lvl8pPr>
            <a:lvl9pPr marL="3315402" indent="0">
              <a:buNone/>
              <a:defRPr sz="18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805" y="5367444"/>
            <a:ext cx="5486400" cy="805044"/>
          </a:xfrm>
        </p:spPr>
        <p:txBody>
          <a:bodyPr/>
          <a:lstStyle>
            <a:lvl1pPr marL="0" indent="0">
              <a:buNone/>
              <a:defRPr sz="1300"/>
            </a:lvl1pPr>
            <a:lvl2pPr marL="414425" indent="0">
              <a:buNone/>
              <a:defRPr sz="1100"/>
            </a:lvl2pPr>
            <a:lvl3pPr marL="828850" indent="0">
              <a:buNone/>
              <a:defRPr sz="900"/>
            </a:lvl3pPr>
            <a:lvl4pPr marL="1243275" indent="0">
              <a:buNone/>
              <a:defRPr sz="800"/>
            </a:lvl4pPr>
            <a:lvl5pPr marL="1657700" indent="0">
              <a:buNone/>
              <a:defRPr sz="800"/>
            </a:lvl5pPr>
            <a:lvl6pPr marL="2072126" indent="0">
              <a:buNone/>
              <a:defRPr sz="800"/>
            </a:lvl6pPr>
            <a:lvl7pPr marL="2486552" indent="0">
              <a:buNone/>
              <a:defRPr sz="800"/>
            </a:lvl7pPr>
            <a:lvl8pPr marL="2900977" indent="0">
              <a:buNone/>
              <a:defRPr sz="800"/>
            </a:lvl8pPr>
            <a:lvl9pPr marL="3315402" indent="0">
              <a:buNone/>
              <a:defRPr sz="8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A78B1A38-9AB0-4AB9-AF94-E59D231DB50E}" type="slidenum">
              <a:rPr lang="ru-RU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5166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273629"/>
            <a:ext cx="8226720" cy="114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4336"/>
            <a:ext cx="8226720" cy="452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585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5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6174" algn="l"/>
                <a:tab pos="1312343" algn="l"/>
                <a:tab pos="1968519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23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656174" algn="l"/>
                <a:tab pos="1312343" algn="l"/>
                <a:tab pos="1968519" algn="l"/>
                <a:tab pos="2624693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23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5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6174" algn="l"/>
                <a:tab pos="1312343" algn="l"/>
                <a:tab pos="1968519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23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fld id="{D4722906-16B3-4F5E-A217-727B4CE266CE}" type="slidenum">
              <a:rPr lang="ru-RU" smtClean="0"/>
              <a:pPr defTabSz="40723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151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441" indent="-259016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036061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450488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1864913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279340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693764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108192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522615" indent="-207213" algn="ctr" defTabSz="407230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10819" indent="-310819" algn="l" defTabSz="407230" rtl="0" fontAlgn="base" hangingPunct="0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6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441" indent="-259016" algn="l" defTabSz="407230" rtl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6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061" indent="-207213" algn="l" defTabSz="407230" rtl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0488" indent="-207213" algn="l" defTabSz="407230" rtl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4913" indent="-207213" algn="l" defTabSz="407230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79340" indent="-207213" algn="l" defTabSz="407230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3764" indent="-207213" algn="l" defTabSz="407230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08192" indent="-207213" algn="l" defTabSz="407230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2615" indent="-207213" algn="l" defTabSz="407230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425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8850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275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700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126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6552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0977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5402" algn="l" defTabSz="82885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273629"/>
            <a:ext cx="8226720" cy="114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4332"/>
            <a:ext cx="8226720" cy="452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595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4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6446" algn="l"/>
                <a:tab pos="1312888" algn="l"/>
                <a:tab pos="1969337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399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656446" algn="l"/>
                <a:tab pos="1312888" algn="l"/>
                <a:tab pos="1969337" algn="l"/>
                <a:tab pos="2625782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399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4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6446" algn="l"/>
                <a:tab pos="1312888" algn="l"/>
                <a:tab pos="1969337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399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fld id="{D4722906-16B3-4F5E-A217-727B4CE266CE}" type="slidenum">
              <a:rPr lang="ru-RU" smtClean="0"/>
              <a:pPr defTabSz="407399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6684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720" indent="-259124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036491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451090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1865687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280285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694882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109480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524075" indent="-207299" algn="ctr" defTabSz="407399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10948" indent="-310948" algn="l" defTabSz="407399" rtl="0" fontAlgn="base" hangingPunct="0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6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720" indent="-259124" algn="l" defTabSz="407399" rtl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6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491" indent="-207299" algn="l" defTabSz="407399" rtl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090" indent="-207299" algn="l" defTabSz="407399" rtl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5687" indent="-207299" algn="l" defTabSz="407399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285" indent="-207299" algn="l" defTabSz="407399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4882" indent="-207299" algn="l" defTabSz="407399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09480" indent="-207299" algn="l" defTabSz="407399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4075" indent="-207299" algn="l" defTabSz="407399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597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194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3791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388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2986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7583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2180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6777" algn="l" defTabSz="8291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6481" y="273629"/>
            <a:ext cx="8226720" cy="1143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6481" y="1604329"/>
            <a:ext cx="8226720" cy="45249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25602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648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656650" algn="l"/>
                <a:tab pos="1313299" algn="l"/>
                <a:tab pos="1969949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7680" y="6247376"/>
            <a:ext cx="289728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656650" algn="l"/>
                <a:tab pos="1313299" algn="l"/>
                <a:tab pos="1969949" algn="l"/>
                <a:tab pos="2626599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6321" y="6247376"/>
            <a:ext cx="2128320" cy="470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656650" algn="l"/>
                <a:tab pos="1313299" algn="l"/>
                <a:tab pos="1969949" algn="l"/>
              </a:tabLst>
              <a:defRPr sz="13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pPr defTabSz="407526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</a:pPr>
            <a:fld id="{D4722906-16B3-4F5E-A217-727B4CE266CE}" type="slidenum">
              <a:rPr lang="ru-RU"/>
              <a:pPr defTabSz="407526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buNone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7172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+mj-lt"/>
          <a:ea typeface="+mj-ea"/>
          <a:cs typeface="+mj-cs"/>
        </a:defRPr>
      </a:lvl1pPr>
      <a:lvl2pPr marL="673930" indent="-259204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2pPr>
      <a:lvl3pPr marL="1036815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3pPr>
      <a:lvl4pPr marL="1451541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4pPr>
      <a:lvl5pPr marL="1866268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5pPr>
      <a:lvl6pPr marL="2280994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6pPr>
      <a:lvl7pPr marL="2695720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7pPr>
      <a:lvl8pPr marL="3110446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8pPr>
      <a:lvl9pPr marL="3525172" indent="-207363" algn="ctr" defTabSz="407526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>
          <a:solidFill>
            <a:srgbClr val="000000"/>
          </a:solidFill>
          <a:latin typeface="Arial" charset="0"/>
          <a:ea typeface="MS Gothic" charset="0"/>
          <a:cs typeface="MS Gothic" charset="0"/>
        </a:defRPr>
      </a:lvl9pPr>
    </p:titleStyle>
    <p:bodyStyle>
      <a:lvl1pPr marL="311045" indent="-311045" algn="l" defTabSz="407526" rtl="0" fontAlgn="base" hangingPunct="0">
        <a:lnSpc>
          <a:spcPct val="93000"/>
        </a:lnSpc>
        <a:spcBef>
          <a:spcPct val="0"/>
        </a:spcBef>
        <a:spcAft>
          <a:spcPts val="1293"/>
        </a:spcAft>
        <a:buClr>
          <a:srgbClr val="000000"/>
        </a:buClr>
        <a:buSzPct val="100000"/>
        <a:buFont typeface="Times New Roman" pitchFamily="16" charset="0"/>
        <a:defRPr sz="2900">
          <a:solidFill>
            <a:srgbClr val="000000"/>
          </a:solidFill>
          <a:latin typeface="+mn-lt"/>
          <a:ea typeface="+mn-ea"/>
          <a:cs typeface="+mn-cs"/>
        </a:defRPr>
      </a:lvl1pPr>
      <a:lvl2pPr marL="673930" indent="-259204" algn="l" defTabSz="407526" rtl="0" fontAlgn="base" hangingPunct="0">
        <a:lnSpc>
          <a:spcPct val="93000"/>
        </a:lnSpc>
        <a:spcBef>
          <a:spcPct val="0"/>
        </a:spcBef>
        <a:spcAft>
          <a:spcPts val="1032"/>
        </a:spcAft>
        <a:buClr>
          <a:srgbClr val="000000"/>
        </a:buClr>
        <a:buSzPct val="100000"/>
        <a:buFont typeface="Times New Roman" pitchFamily="16" charset="0"/>
        <a:defRPr sz="2500">
          <a:solidFill>
            <a:srgbClr val="000000"/>
          </a:solidFill>
          <a:latin typeface="+mn-lt"/>
          <a:ea typeface="+mn-ea"/>
          <a:cs typeface="+mn-cs"/>
        </a:defRPr>
      </a:lvl2pPr>
      <a:lvl3pPr marL="1036815" indent="-207363" algn="l" defTabSz="407526" rtl="0" fontAlgn="base" hangingPunct="0">
        <a:lnSpc>
          <a:spcPct val="93000"/>
        </a:lnSpc>
        <a:spcBef>
          <a:spcPct val="0"/>
        </a:spcBef>
        <a:spcAft>
          <a:spcPts val="771"/>
        </a:spcAft>
        <a:buClr>
          <a:srgbClr val="000000"/>
        </a:buClr>
        <a:buSzPct val="100000"/>
        <a:buFont typeface="Times New Roman" pitchFamily="16" charset="0"/>
        <a:defRPr sz="2200">
          <a:solidFill>
            <a:srgbClr val="000000"/>
          </a:solidFill>
          <a:latin typeface="+mn-lt"/>
          <a:ea typeface="+mn-ea"/>
          <a:cs typeface="+mn-cs"/>
        </a:defRPr>
      </a:lvl3pPr>
      <a:lvl4pPr marL="1451541" indent="-207363" algn="l" defTabSz="407526" rtl="0" fontAlgn="base" hangingPunct="0">
        <a:lnSpc>
          <a:spcPct val="93000"/>
        </a:lnSpc>
        <a:spcBef>
          <a:spcPct val="0"/>
        </a:spcBef>
        <a:spcAft>
          <a:spcPts val="522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4pPr>
      <a:lvl5pPr marL="1866268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5pPr>
      <a:lvl6pPr marL="2280994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6pPr>
      <a:lvl7pPr marL="2695720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7pPr>
      <a:lvl8pPr marL="3110446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8pPr>
      <a:lvl9pPr marL="3525172" indent="-207363" algn="l" defTabSz="407526" rtl="0" fontAlgn="base" hangingPunct="0">
        <a:lnSpc>
          <a:spcPct val="93000"/>
        </a:lnSpc>
        <a:spcBef>
          <a:spcPct val="0"/>
        </a:spcBef>
        <a:spcAft>
          <a:spcPts val="261"/>
        </a:spcAft>
        <a:buClr>
          <a:srgbClr val="000000"/>
        </a:buClr>
        <a:buSzPct val="100000"/>
        <a:buFont typeface="Times New Roman" pitchFamily="16" charset="0"/>
        <a:defRPr sz="18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14726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29452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44178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8904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73631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88357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903083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317809" algn="l" defTabSz="829452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i73.ltalk.ru/77/95/9577/48/479148/769abd37cc6b0994b223514c27c081da.gi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6103" y="260648"/>
            <a:ext cx="5904656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600" dirty="0">
                <a:solidFill>
                  <a:srgbClr val="FF0000"/>
                </a:solidFill>
                <a:latin typeface="Monotype Corsiva" pitchFamily="66" charset="0"/>
              </a:rPr>
              <a:t>Склонение </a:t>
            </a:r>
            <a:r>
              <a:rPr lang="ru-RU" sz="6600" dirty="0" smtClean="0">
                <a:solidFill>
                  <a:srgbClr val="FF0000"/>
                </a:solidFill>
                <a:latin typeface="Monotype Corsiva" pitchFamily="66" charset="0"/>
              </a:rPr>
              <a:t>существительных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4 класс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4800" dirty="0" smtClean="0">
                <a:solidFill>
                  <a:srgbClr val="FF0000"/>
                </a:solidFill>
                <a:latin typeface="Monotype Corsiva" pitchFamily="66" charset="0"/>
              </a:rPr>
              <a:t>Программа «Гармония»</a:t>
            </a:r>
            <a:endParaRPr lang="ru-RU" sz="4800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79712" y="4293096"/>
            <a:ext cx="3456384" cy="23637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 defTabSz="914400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Лукаш Т.В.</a:t>
            </a:r>
            <a:endParaRPr lang="ru-RU" b="1" dirty="0">
              <a:solidFill>
                <a:srgbClr val="00B050"/>
              </a:solidFill>
              <a:effectLst>
                <a:glow rad="101600">
                  <a:prstClr val="white">
                    <a:alpha val="40000"/>
                  </a:prstClr>
                </a:glow>
              </a:effectLst>
              <a:latin typeface="Calibri"/>
            </a:endParaRPr>
          </a:p>
          <a:p>
            <a:pPr lvl="0" algn="r" defTabSz="914400">
              <a:spcBef>
                <a:spcPct val="20000"/>
              </a:spcBef>
              <a:defRPr/>
            </a:pPr>
            <a:r>
              <a:rPr lang="ru-RU" b="1" dirty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учитель начальных классов</a:t>
            </a:r>
          </a:p>
          <a:p>
            <a:pPr lvl="0" algn="r" defTabSz="914400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МБОУ гимназия №5</a:t>
            </a:r>
          </a:p>
          <a:p>
            <a:pPr lvl="0" algn="r" defTabSz="914400">
              <a:spcBef>
                <a:spcPct val="20000"/>
              </a:spcBef>
              <a:defRPr/>
            </a:pPr>
            <a:r>
              <a:rPr lang="ru-RU" b="1" dirty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г</a:t>
            </a:r>
            <a:r>
              <a:rPr lang="ru-RU" b="1" dirty="0" smtClean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. Морозовск</a:t>
            </a:r>
            <a:endParaRPr lang="ru-RU" b="1" dirty="0">
              <a:solidFill>
                <a:srgbClr val="00B050"/>
              </a:solidFill>
              <a:effectLst>
                <a:glow rad="101600">
                  <a:prstClr val="white">
                    <a:alpha val="40000"/>
                  </a:prstClr>
                </a:glow>
              </a:effectLst>
              <a:latin typeface="Calibri"/>
            </a:endParaRPr>
          </a:p>
          <a:p>
            <a:pPr lvl="0" algn="r" defTabSz="914400">
              <a:spcBef>
                <a:spcPct val="20000"/>
              </a:spcBef>
              <a:defRPr/>
            </a:pPr>
            <a:r>
              <a:rPr lang="ru-RU" b="1" dirty="0" smtClean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Ростовской </a:t>
            </a:r>
            <a:r>
              <a:rPr lang="ru-RU" b="1" dirty="0">
                <a:solidFill>
                  <a:srgbClr val="00B050"/>
                </a:solidFill>
                <a:effectLst>
                  <a:glow rad="101600">
                    <a:prstClr val="white">
                      <a:alpha val="40000"/>
                    </a:prstClr>
                  </a:glow>
                </a:effectLst>
                <a:latin typeface="Calibri"/>
              </a:rPr>
              <a:t>области</a:t>
            </a:r>
          </a:p>
          <a:p>
            <a:pPr lvl="0" algn="r" defTabSz="914400">
              <a:spcBef>
                <a:spcPct val="20000"/>
              </a:spcBef>
              <a:defRPr/>
            </a:pPr>
            <a:endParaRPr lang="ru-RU" b="1" dirty="0">
              <a:solidFill>
                <a:srgbClr val="00B050"/>
              </a:solidFill>
              <a:effectLst>
                <a:glow rad="101600">
                  <a:prstClr val="white">
                    <a:alpha val="40000"/>
                  </a:prstClr>
                </a:glow>
              </a:effectLst>
              <a:latin typeface="Calibri"/>
            </a:endParaRPr>
          </a:p>
          <a:p>
            <a:pPr lvl="0" algn="r" defTabSz="914400">
              <a:spcBef>
                <a:spcPct val="20000"/>
              </a:spcBef>
              <a:defRPr/>
            </a:pPr>
            <a:endParaRPr lang="ru-RU" b="1" dirty="0">
              <a:solidFill>
                <a:srgbClr val="C0504D">
                  <a:lumMod val="75000"/>
                </a:srgbClr>
              </a:solidFill>
              <a:effectLst>
                <a:glow rad="101600">
                  <a:prstClr val="white">
                    <a:alpha val="40000"/>
                  </a:prstClr>
                </a:glow>
              </a:effectLst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7979814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79712" y="188640"/>
            <a:ext cx="4572000" cy="769441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400" kern="0" dirty="0" smtClean="0"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Запоминаем 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WordArt 22"/>
          <p:cNvSpPr>
            <a:spLocks noChangeArrowheads="1" noChangeShapeType="1" noTextEdit="1"/>
          </p:cNvSpPr>
          <p:nvPr/>
        </p:nvSpPr>
        <p:spPr bwMode="auto">
          <a:xfrm>
            <a:off x="684213" y="1484313"/>
            <a:ext cx="19431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1 склонение</a:t>
            </a:r>
          </a:p>
        </p:txBody>
      </p:sp>
      <p:sp>
        <p:nvSpPr>
          <p:cNvPr id="4" name="WordArt 22"/>
          <p:cNvSpPr>
            <a:spLocks noChangeArrowheads="1" noChangeShapeType="1" noTextEdit="1"/>
          </p:cNvSpPr>
          <p:nvPr/>
        </p:nvSpPr>
        <p:spPr bwMode="auto">
          <a:xfrm>
            <a:off x="3491880" y="1484313"/>
            <a:ext cx="19431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2 склонение</a:t>
            </a:r>
            <a:endParaRPr lang="ru-RU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6" name="WordArt 22"/>
          <p:cNvSpPr>
            <a:spLocks noChangeArrowheads="1" noChangeShapeType="1" noTextEdit="1"/>
          </p:cNvSpPr>
          <p:nvPr/>
        </p:nvSpPr>
        <p:spPr bwMode="auto">
          <a:xfrm>
            <a:off x="6379016" y="1503046"/>
            <a:ext cx="1943100" cy="4333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3 </a:t>
            </a:r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склонение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77918" y="2276872"/>
            <a:ext cx="11240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Ж.р.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572721" y="2288987"/>
            <a:ext cx="112402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Ж.р.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60789" y="3212976"/>
            <a:ext cx="10823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М.р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183363" y="2297763"/>
            <a:ext cx="10823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М.р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483606" y="2288986"/>
            <a:ext cx="128753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Ср.р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cs typeface="Arial"/>
              </a:rPr>
              <a:t>.</a:t>
            </a:r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cs typeface="Arial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2038" y="4221088"/>
            <a:ext cx="12650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6699"/>
                </a:solidFill>
                <a:latin typeface="Arial" charset="0"/>
              </a:rPr>
              <a:t>- </a:t>
            </a:r>
            <a:r>
              <a:rPr lang="ru-RU" sz="3200" b="1" dirty="0" smtClean="0">
                <a:solidFill>
                  <a:srgbClr val="006699"/>
                </a:solidFill>
                <a:latin typeface="Arial" charset="0"/>
              </a:rPr>
              <a:t>а, -я</a:t>
            </a:r>
            <a:endParaRPr lang="ru-RU" sz="3200" b="1" dirty="0">
              <a:solidFill>
                <a:srgbClr val="006699"/>
              </a:solidFill>
              <a:latin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00" y="3149026"/>
            <a:ext cx="127631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>
                <a:solidFill>
                  <a:srgbClr val="006699"/>
                </a:solidFill>
                <a:latin typeface="Arial" charset="0"/>
              </a:rPr>
              <a:t>- </a:t>
            </a:r>
            <a:r>
              <a:rPr lang="ru-RU" sz="3200" b="1" dirty="0" smtClean="0">
                <a:solidFill>
                  <a:srgbClr val="006699"/>
                </a:solidFill>
                <a:latin typeface="Arial" charset="0"/>
              </a:rPr>
              <a:t>о, -е</a:t>
            </a:r>
            <a:endParaRPr lang="ru-RU" sz="3200" b="1" dirty="0">
              <a:solidFill>
                <a:srgbClr val="006699"/>
              </a:solidFill>
              <a:latin typeface="Arial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733089" y="3136613"/>
            <a:ext cx="5725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200" b="1" dirty="0" smtClean="0">
                <a:solidFill>
                  <a:srgbClr val="006699"/>
                </a:solidFill>
                <a:latin typeface="Arial" charset="0"/>
              </a:rPr>
              <a:t>-ь</a:t>
            </a:r>
            <a:endParaRPr lang="ru-RU" sz="3200" b="1" dirty="0">
              <a:solidFill>
                <a:srgbClr val="006699"/>
              </a:solidFill>
              <a:latin typeface="Arial" charset="0"/>
            </a:endParaRPr>
          </a:p>
        </p:txBody>
      </p:sp>
      <p:sp>
        <p:nvSpPr>
          <p:cNvPr id="15" name="Rectangle 53"/>
          <p:cNvSpPr>
            <a:spLocks noChangeArrowheads="1"/>
          </p:cNvSpPr>
          <p:nvPr/>
        </p:nvSpPr>
        <p:spPr bwMode="auto">
          <a:xfrm>
            <a:off x="3491880" y="3261648"/>
            <a:ext cx="430504" cy="431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200" b="1">
              <a:latin typeface="Arial" charset="0"/>
            </a:endParaRPr>
          </a:p>
        </p:txBody>
      </p:sp>
      <p:sp>
        <p:nvSpPr>
          <p:cNvPr id="16" name="Rectangle 53"/>
          <p:cNvSpPr>
            <a:spLocks noChangeArrowheads="1"/>
          </p:cNvSpPr>
          <p:nvPr/>
        </p:nvSpPr>
        <p:spPr bwMode="auto">
          <a:xfrm>
            <a:off x="7308728" y="3225513"/>
            <a:ext cx="504056" cy="431800"/>
          </a:xfrm>
          <a:prstGeom prst="rect">
            <a:avLst/>
          </a:prstGeom>
          <a:noFill/>
          <a:ln w="76200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ru-RU" sz="3200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095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8662" y="571480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Как определить склонение имён существительных:</a:t>
            </a:r>
            <a:endParaRPr lang="ru-RU" sz="2400" b="1" dirty="0">
              <a:solidFill>
                <a:srgbClr val="F79646">
                  <a:lumMod val="75000"/>
                </a:srgbClr>
              </a:solidFill>
              <a:latin typeface="Arial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3964777" y="1678769"/>
            <a:ext cx="642942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43174" y="200024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79646">
                    <a:lumMod val="50000"/>
                  </a:srgbClr>
                </a:solidFill>
                <a:latin typeface="Arial" charset="0"/>
              </a:rPr>
              <a:t>Именительный падеж</a:t>
            </a:r>
            <a:endParaRPr lang="ru-RU" sz="2400" b="1" dirty="0">
              <a:solidFill>
                <a:srgbClr val="F79646">
                  <a:lumMod val="50000"/>
                </a:srgbClr>
              </a:solidFill>
              <a:latin typeface="Arial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rot="5400000">
            <a:off x="3965571" y="2749545"/>
            <a:ext cx="642942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285984" y="3143248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79646">
                    <a:lumMod val="50000"/>
                  </a:srgbClr>
                </a:solidFill>
                <a:latin typeface="Arial" charset="0"/>
              </a:rPr>
              <a:t>р</a:t>
            </a:r>
            <a:r>
              <a:rPr lang="ru-RU" sz="2400" b="1" dirty="0" smtClean="0">
                <a:solidFill>
                  <a:srgbClr val="F79646">
                    <a:lumMod val="50000"/>
                  </a:srgbClr>
                </a:solidFill>
                <a:latin typeface="Arial" charset="0"/>
              </a:rPr>
              <a:t>од </a:t>
            </a:r>
            <a:endParaRPr lang="ru-RU" sz="2400" b="1" dirty="0">
              <a:solidFill>
                <a:srgbClr val="F79646">
                  <a:lumMod val="50000"/>
                </a:srgbClr>
              </a:solidFill>
              <a:latin typeface="Arial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 rot="5400000">
            <a:off x="3965571" y="3892553"/>
            <a:ext cx="642942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285984" y="4286256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79646">
                    <a:lumMod val="50000"/>
                  </a:srgbClr>
                </a:solidFill>
                <a:latin typeface="Arial" charset="0"/>
              </a:rPr>
              <a:t>в</a:t>
            </a:r>
            <a:r>
              <a:rPr lang="ru-RU" sz="2400" b="1" dirty="0" smtClean="0">
                <a:solidFill>
                  <a:srgbClr val="F79646">
                    <a:lumMod val="50000"/>
                  </a:srgbClr>
                </a:solidFill>
                <a:latin typeface="Arial" charset="0"/>
              </a:rPr>
              <a:t>ыделить окончание</a:t>
            </a:r>
            <a:endParaRPr lang="ru-RU" sz="2400" b="1" dirty="0">
              <a:solidFill>
                <a:srgbClr val="F79646">
                  <a:lumMod val="50000"/>
                </a:srgbClr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42976" y="5286388"/>
            <a:ext cx="74295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п</a:t>
            </a:r>
            <a:r>
              <a:rPr lang="ru-RU" sz="2400" b="1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о роду и окончанию определить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с</a:t>
            </a:r>
            <a:r>
              <a:rPr lang="ru-RU" sz="2400" b="1" dirty="0" smtClean="0">
                <a:solidFill>
                  <a:srgbClr val="F79646">
                    <a:lumMod val="75000"/>
                  </a:srgbClr>
                </a:solidFill>
                <a:latin typeface="Arial" charset="0"/>
              </a:rPr>
              <a:t>клонение.</a:t>
            </a:r>
            <a:endParaRPr lang="ru-RU" sz="2400" b="1" dirty="0">
              <a:solidFill>
                <a:srgbClr val="F79646">
                  <a:lumMod val="75000"/>
                </a:srgbClr>
              </a:solidFill>
              <a:latin typeface="Arial" charset="0"/>
            </a:endParaRPr>
          </a:p>
        </p:txBody>
      </p:sp>
      <p:cxnSp>
        <p:nvCxnSpPr>
          <p:cNvPr id="15" name="Прямая со стрелкой 14"/>
          <p:cNvCxnSpPr/>
          <p:nvPr/>
        </p:nvCxnSpPr>
        <p:spPr>
          <a:xfrm rot="5400000">
            <a:off x="3965571" y="4964123"/>
            <a:ext cx="642942" cy="1588"/>
          </a:xfrm>
          <a:prstGeom prst="straightConnector1">
            <a:avLst/>
          </a:prstGeom>
          <a:ln w="28575">
            <a:solidFill>
              <a:schemeClr val="bg2">
                <a:lumMod val="1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7687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5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3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90364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Распределите в 3 столбика: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14620" y="980728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1 </a:t>
            </a:r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скл.</a:t>
            </a:r>
            <a:endParaRPr lang="ru-RU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01363" y="980728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2 скл.</a:t>
            </a:r>
            <a:endParaRPr lang="ru-RU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63292" y="980727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3 скл.</a:t>
            </a:r>
            <a:endParaRPr lang="ru-RU" sz="3600" kern="10" dirty="0">
              <a:ln w="12700">
                <a:solidFill>
                  <a:srgbClr val="0000FF"/>
                </a:solidFill>
                <a:round/>
                <a:headEnd/>
                <a:tailEnd/>
              </a:ln>
              <a:solidFill>
                <a:srgbClr val="FF3300"/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2409998"/>
            <a:ext cx="878497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fontAlgn="base">
              <a:spcBef>
                <a:spcPct val="20000"/>
              </a:spcBef>
              <a:spcAft>
                <a:spcPct val="0"/>
              </a:spcAft>
              <a:buFontTx/>
              <a:buChar char="•"/>
            </a:pP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Зимушка, облако, снеговик, солнце, </a:t>
            </a:r>
            <a:r>
              <a:rPr lang="ru-RU" sz="3600" kern="0" dirty="0">
                <a:solidFill>
                  <a:srgbClr val="0000FF"/>
                </a:solidFill>
                <a:latin typeface="Verdana"/>
              </a:rPr>
              <a:t>метель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, снегопад, пурга, снежок, оттепель, пороша, снежинка, капель, лёд, вьюга, буран.</a:t>
            </a:r>
            <a:endParaRPr lang="ru-RU" sz="3600" kern="0" dirty="0">
              <a:solidFill>
                <a:srgbClr val="0000FF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83541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55776" y="332656"/>
            <a:ext cx="286249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lvl="0" indent="-609600" algn="ctr" defTabSz="914400" fontAlgn="base">
              <a:spcBef>
                <a:spcPct val="20000"/>
              </a:spcBef>
              <a:spcAft>
                <a:spcPct val="0"/>
              </a:spcAft>
              <a:buClr>
                <a:srgbClr val="CCECFF"/>
              </a:buClr>
              <a:buSzPct val="75000"/>
            </a:pPr>
            <a:r>
              <a:rPr lang="ru-RU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Проверяем</a:t>
            </a:r>
            <a:endParaRPr lang="ru-RU" sz="32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340768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1 скл.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778092" y="1340768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2 </a:t>
            </a:r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скл.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6516216" y="1340767"/>
            <a:ext cx="14049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3600" kern="10" dirty="0" smtClean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3 </a:t>
            </a:r>
            <a:r>
              <a:rPr lang="ru-RU" sz="3600" kern="10" dirty="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33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Arial"/>
              </a:rPr>
              <a:t>скл.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32088" y="2021771"/>
            <a:ext cx="8496944" cy="46351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>
                <a:solidFill>
                  <a:srgbClr val="0000FF"/>
                </a:solidFill>
                <a:latin typeface="Verdana"/>
              </a:rPr>
              <a:t>з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имушка      облако</a:t>
            </a:r>
            <a:r>
              <a:rPr lang="ru-RU" sz="3600" kern="0" dirty="0">
                <a:solidFill>
                  <a:srgbClr val="0000FF"/>
                </a:solidFill>
                <a:latin typeface="Verdana"/>
              </a:rPr>
              <a:t> 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 метель</a:t>
            </a: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>
                <a:solidFill>
                  <a:srgbClr val="0000FF"/>
                </a:solidFill>
                <a:latin typeface="Verdana"/>
              </a:rPr>
              <a:t> пурга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  снеговик      оттепель</a:t>
            </a: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>
                <a:solidFill>
                  <a:srgbClr val="0000FF"/>
                </a:solidFill>
                <a:latin typeface="Verdana"/>
              </a:rPr>
              <a:t> пороша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солнце         капель</a:t>
            </a: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>
                <a:solidFill>
                  <a:srgbClr val="0000FF"/>
                </a:solidFill>
                <a:latin typeface="Verdana"/>
              </a:rPr>
              <a:t> снежинка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снегопад</a:t>
            </a: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</a:t>
            </a:r>
            <a:r>
              <a:rPr lang="ru-RU" sz="3600" kern="0" dirty="0">
                <a:solidFill>
                  <a:srgbClr val="0000FF"/>
                </a:solidFill>
                <a:latin typeface="Verdana"/>
              </a:rPr>
              <a:t>вьюга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    снежок</a:t>
            </a:r>
            <a:endParaRPr lang="ru-RU" sz="3600" kern="0" dirty="0">
              <a:solidFill>
                <a:srgbClr val="0000FF"/>
              </a:solidFill>
              <a:latin typeface="Verdana"/>
            </a:endParaRP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              лёд</a:t>
            </a:r>
          </a:p>
          <a:p>
            <a:pPr lvl="0" defTabSz="914400" fontAlgn="base">
              <a:spcBef>
                <a:spcPct val="20000"/>
              </a:spcBef>
              <a:spcAft>
                <a:spcPct val="0"/>
              </a:spcAft>
            </a:pPr>
            <a:r>
              <a:rPr lang="ru-RU" sz="3600" kern="0" dirty="0">
                <a:solidFill>
                  <a:srgbClr val="0000FF"/>
                </a:solidFill>
                <a:latin typeface="Verdana"/>
              </a:rPr>
              <a:t> </a:t>
            </a:r>
            <a:r>
              <a:rPr lang="ru-RU" sz="3600" kern="0" dirty="0" smtClean="0">
                <a:solidFill>
                  <a:srgbClr val="0000FF"/>
                </a:solidFill>
                <a:latin typeface="Verdana"/>
              </a:rPr>
              <a:t>                    буран</a:t>
            </a:r>
            <a:endParaRPr lang="ru-RU" sz="3600" kern="0" dirty="0">
              <a:solidFill>
                <a:srgbClr val="0000FF"/>
              </a:solidFill>
              <a:latin typeface="Verdana"/>
            </a:endParaRPr>
          </a:p>
        </p:txBody>
      </p:sp>
    </p:spTree>
    <p:extLst>
      <p:ext uri="{BB962C8B-B14F-4D97-AF65-F5344CB8AC3E}">
        <p14:creationId xmlns:p14="http://schemas.microsoft.com/office/powerpoint/2010/main" val="3793641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88640"/>
            <a:ext cx="7056784" cy="7626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 fontAlgn="base">
              <a:spcBef>
                <a:spcPct val="20000"/>
              </a:spcBef>
              <a:spcAft>
                <a:spcPct val="0"/>
              </a:spcAft>
              <a:defRPr/>
            </a:pPr>
            <a:endParaRPr lang="ru-RU" sz="2400" b="1" i="1" kern="0" dirty="0" smtClean="0">
              <a:solidFill>
                <a:srgbClr val="000000"/>
              </a:solidFill>
            </a:endParaRPr>
          </a:p>
          <a:p>
            <a:pPr algn="ctr" defTabSz="9144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400" b="1" i="1" kern="0" dirty="0" smtClean="0">
                <a:solidFill>
                  <a:srgbClr val="000000"/>
                </a:solidFill>
              </a:rPr>
              <a:t>- Как </a:t>
            </a:r>
            <a:r>
              <a:rPr lang="ru-RU" sz="2400" b="1" i="1" kern="0" dirty="0">
                <a:solidFill>
                  <a:srgbClr val="000000"/>
                </a:solidFill>
              </a:rPr>
              <a:t>определить склонение существительного</a:t>
            </a:r>
            <a:r>
              <a:rPr lang="ru-RU" sz="2400" b="1" i="1" kern="0" dirty="0" smtClean="0">
                <a:solidFill>
                  <a:srgbClr val="000000"/>
                </a:solidFill>
              </a:rPr>
              <a:t>?</a:t>
            </a:r>
          </a:p>
          <a:p>
            <a:pPr algn="ctr" defTabSz="914400" fontAlgn="base">
              <a:spcBef>
                <a:spcPct val="20000"/>
              </a:spcBef>
              <a:spcAft>
                <a:spcPct val="0"/>
              </a:spcAft>
              <a:defRPr/>
            </a:pPr>
            <a:endParaRPr lang="ru-RU" sz="2400" b="1" i="1" kern="0" dirty="0" smtClean="0">
              <a:solidFill>
                <a:srgbClr val="000000"/>
              </a:solidFill>
            </a:endParaRPr>
          </a:p>
          <a:p>
            <a:pPr algn="ctr" defTabSz="9144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sz="2400" b="1" i="1" kern="0" dirty="0" smtClean="0">
                <a:solidFill>
                  <a:srgbClr val="000000"/>
                </a:solidFill>
              </a:rPr>
              <a:t>- А если существительное стоит не в именительном падеже?</a:t>
            </a:r>
            <a:endParaRPr lang="ru-RU" sz="2400" b="1" i="1" kern="0" dirty="0">
              <a:solidFill>
                <a:srgbClr val="000000"/>
              </a:solidFill>
            </a:endParaRP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Какие существительные относятся к 1 склонению?</a:t>
            </a: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Какие существительные относятся ко 2 склонению?</a:t>
            </a: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R="0" lvl="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ru-RU" sz="24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- Какие существительные относятся к 3 склонению?</a:t>
            </a:r>
          </a:p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algn="ctr" defTabSz="91440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1" i="1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76557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260648"/>
            <a:ext cx="34163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>
                <a:ln w="9525">
                  <a:solidFill>
                    <a:srgbClr val="00008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80000"/>
                    </a:srgbClr>
                  </a:outerShdw>
                </a:effectLst>
                <a:latin typeface="Monotype Corsiva"/>
              </a:rPr>
              <a:t>Домашнее задание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1268760"/>
            <a:ext cx="65344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0" noProof="0" dirty="0" smtClean="0">
              <a:ea typeface="+mj-ea"/>
              <a:cs typeface="+mj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noProof="0" dirty="0" smtClean="0">
                <a:ea typeface="+mj-ea"/>
                <a:cs typeface="+mj-cs"/>
              </a:rPr>
              <a:t>По выбору: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noProof="0" dirty="0" smtClean="0">
                <a:ea typeface="+mj-ea"/>
                <a:cs typeface="+mj-cs"/>
              </a:rPr>
              <a:t>1 – просклонять имена существительные: дорога, дом, степь;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0" dirty="0" smtClean="0"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dirty="0" smtClean="0">
                <a:ea typeface="+mj-ea"/>
                <a:cs typeface="+mj-cs"/>
              </a:rPr>
              <a:t>2 – найти в орфографическом словаре (стр.138-139) по 1-му слову каждого склонения и просклонять их;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2000" b="1" kern="0" noProof="0" dirty="0" smtClean="0">
              <a:ea typeface="+mj-ea"/>
              <a:cs typeface="+mj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kern="0" noProof="0" dirty="0" smtClean="0">
                <a:ea typeface="+mj-ea"/>
                <a:cs typeface="+mj-cs"/>
              </a:rPr>
              <a:t>3 – придумать по 1-му слову каждого склонения и просклонять их. </a:t>
            </a:r>
            <a:endParaRPr kumimoji="0" lang="ru-RU" sz="2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87604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116632"/>
            <a:ext cx="813690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Monotype Corsiva"/>
              </a:rPr>
              <a:t>Минутка чистописания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930128"/>
            <a:ext cx="7920880" cy="29977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defTabSz="9144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ru-RU" sz="5900" dirty="0">
                <a:solidFill>
                  <a:prstClr val="black"/>
                </a:solidFill>
                <a:latin typeface="Monotype Corsiva" pitchFamily="66" charset="0"/>
              </a:rPr>
              <a:t>и</a:t>
            </a:r>
            <a:r>
              <a:rPr lang="ru-RU" sz="5900" dirty="0" smtClean="0">
                <a:solidFill>
                  <a:prstClr val="black"/>
                </a:solidFill>
                <a:latin typeface="Monotype Corsiva" pitchFamily="66" charset="0"/>
              </a:rPr>
              <a:t>ми  мим </a:t>
            </a:r>
            <a:r>
              <a:rPr lang="ru-RU" sz="5900" dirty="0" err="1" smtClean="0">
                <a:solidFill>
                  <a:prstClr val="black"/>
                </a:solidFill>
                <a:latin typeface="Monotype Corsiva" pitchFamily="66" charset="0"/>
              </a:rPr>
              <a:t>иии</a:t>
            </a:r>
            <a:r>
              <a:rPr lang="ru-RU" sz="5900" dirty="0" smtClean="0">
                <a:solidFill>
                  <a:prstClr val="black"/>
                </a:solidFill>
                <a:latin typeface="Monotype Corsiva" pitchFamily="66" charset="0"/>
              </a:rPr>
              <a:t> </a:t>
            </a:r>
            <a:r>
              <a:rPr lang="ru-RU" sz="5900" dirty="0" err="1" smtClean="0">
                <a:solidFill>
                  <a:prstClr val="black"/>
                </a:solidFill>
                <a:latin typeface="Monotype Corsiva" pitchFamily="66" charset="0"/>
              </a:rPr>
              <a:t>ммм</a:t>
            </a:r>
            <a:r>
              <a:rPr lang="ru-RU" sz="5900" dirty="0" smtClean="0">
                <a:solidFill>
                  <a:prstClr val="black"/>
                </a:solidFill>
                <a:latin typeface="Monotype Corsiva" pitchFamily="66" charset="0"/>
              </a:rPr>
              <a:t> </a:t>
            </a:r>
            <a:r>
              <a:rPr lang="ru-RU" sz="5900" dirty="0" err="1" smtClean="0">
                <a:solidFill>
                  <a:prstClr val="black"/>
                </a:solidFill>
                <a:latin typeface="Monotype Corsiva" pitchFamily="66" charset="0"/>
              </a:rPr>
              <a:t>иМи</a:t>
            </a:r>
            <a:endParaRPr lang="ru-RU" sz="5900" dirty="0">
              <a:solidFill>
                <a:prstClr val="black"/>
              </a:solidFill>
              <a:latin typeface="Monotype Corsiva" pitchFamily="66" charset="0"/>
            </a:endParaRPr>
          </a:p>
          <a:p>
            <a:pPr marL="342900" lvl="0" indent="-342900" defTabSz="91440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/>
            </a:pPr>
            <a:r>
              <a:rPr lang="ru-RU" sz="5900" dirty="0" smtClean="0">
                <a:solidFill>
                  <a:prstClr val="black"/>
                </a:solidFill>
                <a:latin typeface="Monotype Corsiva" pitchFamily="66" charset="0"/>
              </a:rPr>
              <a:t>Зима, перезимовать, зимний, зимовье.</a:t>
            </a:r>
            <a:endParaRPr lang="ru-RU" sz="3600" dirty="0">
              <a:solidFill>
                <a:prstClr val="black"/>
              </a:solidFill>
              <a:latin typeface="Monotype Corsiva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8629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31840" y="188640"/>
            <a:ext cx="257384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Части речи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890722"/>
            <a:ext cx="62281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Самостоятельные части речи: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45840" y="1700808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Имя существительное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Имя прилагательное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Имя числительное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Местоимение 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Глагол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84172" y="4420671"/>
            <a:ext cx="624302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Служебные части речи: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18763" y="5209455"/>
            <a:ext cx="4572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Предлог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Союз</a:t>
            </a:r>
          </a:p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solidFill>
                  <a:srgbClr val="3333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Частица </a:t>
            </a:r>
          </a:p>
        </p:txBody>
      </p:sp>
    </p:spTree>
    <p:extLst>
      <p:ext uri="{BB962C8B-B14F-4D97-AF65-F5344CB8AC3E}">
        <p14:creationId xmlns:p14="http://schemas.microsoft.com/office/powerpoint/2010/main" val="8509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1104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Имя существительное – это: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903040"/>
            <a:ext cx="1857375" cy="914400"/>
          </a:xfrm>
          <a:prstGeom prst="rect">
            <a:avLst/>
          </a:prstGeom>
          <a:solidFill>
            <a:srgbClr val="FFFFFF">
              <a:lumMod val="40000"/>
              <a:lumOff val="60000"/>
            </a:srgbClr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6699">
                    <a:lumMod val="95000"/>
                    <a:lumOff val="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Часть речи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394879" y="848044"/>
            <a:ext cx="2524572" cy="1064716"/>
          </a:xfrm>
          <a:prstGeom prst="rect">
            <a:avLst/>
          </a:prstGeom>
          <a:solidFill>
            <a:srgbClr val="D5E0E7">
              <a:lumMod val="40000"/>
              <a:lumOff val="60000"/>
            </a:srgbClr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6699">
                    <a:lumMod val="95000"/>
                    <a:lumOff val="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обозначает предмет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62427" y="3016602"/>
            <a:ext cx="2878038" cy="1079549"/>
          </a:xfrm>
          <a:prstGeom prst="rect">
            <a:avLst/>
          </a:prstGeom>
          <a:solidFill>
            <a:srgbClr val="7DCF77"/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6699">
                    <a:lumMod val="95000"/>
                    <a:lumOff val="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отвечает на вопросы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272695" y="5282534"/>
            <a:ext cx="3023195" cy="1310977"/>
          </a:xfrm>
          <a:prstGeom prst="rect">
            <a:avLst/>
          </a:prstGeom>
          <a:solidFill>
            <a:srgbClr val="005682">
              <a:lumMod val="60000"/>
              <a:lumOff val="40000"/>
            </a:srgbClr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rgbClr val="006699">
                    <a:lumMod val="95000"/>
                    <a:lumOff val="5000"/>
                  </a:srgbClr>
                </a:solidFill>
                <a:effectLst/>
                <a:uLnTx/>
                <a:uFillTx/>
                <a:latin typeface="Verdana"/>
                <a:ea typeface="+mn-ea"/>
                <a:cs typeface="+mn-cs"/>
              </a:rPr>
              <a:t>Кто?   Что?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3059832" y="1138308"/>
            <a:ext cx="977900" cy="484188"/>
          </a:xfrm>
          <a:prstGeom prst="rightArrow">
            <a:avLst/>
          </a:prstGeom>
          <a:solidFill>
            <a:srgbClr val="EDFAD2"/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0" name="Стрелка вниз 9"/>
          <p:cNvSpPr/>
          <p:nvPr/>
        </p:nvSpPr>
        <p:spPr>
          <a:xfrm>
            <a:off x="5518743" y="1961664"/>
            <a:ext cx="484187" cy="977900"/>
          </a:xfrm>
          <a:prstGeom prst="downArrow">
            <a:avLst/>
          </a:prstGeom>
          <a:solidFill>
            <a:srgbClr val="EDFAD2"/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4248828" y="4193518"/>
            <a:ext cx="484187" cy="977900"/>
          </a:xfrm>
          <a:prstGeom prst="downArrow">
            <a:avLst/>
          </a:prstGeom>
          <a:solidFill>
            <a:srgbClr val="EDFAD2"/>
          </a:solidFill>
          <a:ln w="25400" cap="flat" cmpd="sng" algn="ctr">
            <a:solidFill>
              <a:srgbClr val="EDFAD2">
                <a:shade val="50000"/>
              </a:srgbClr>
            </a:solidFill>
            <a:prstDash val="solid"/>
          </a:ln>
          <a:effectLst/>
        </p:spPr>
        <p:txBody>
          <a:bodyPr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Verdana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6148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843677"/>
            <a:ext cx="864096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 Narrow" pitchFamily="34" charset="0"/>
              </a:rPr>
              <a:t> </a:t>
            </a:r>
            <a:r>
              <a:rPr kumimoji="0" lang="ru-RU" sz="6600" b="1" i="0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/>
                <a:uLnTx/>
                <a:uFillTx/>
                <a:latin typeface="Arial Narrow" pitchFamily="34" charset="0"/>
              </a:rPr>
              <a:t>Как изменяется имя существительное?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487073"/>
            <a:ext cx="87849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Существительное изменяется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по числам и по падежам. 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60207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7" name="Picture 5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6096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18" name="Picture 6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6858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19" name="Picture 7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32766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0" name="Picture 8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30480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1" name="Picture 9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338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2" name="Picture 10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57150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523" name="Picture 11" descr="Картинка 214 из 231">
            <a:hlinkClick r:id="rId3"/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800600"/>
            <a:ext cx="495300" cy="43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4524" name="WordArt 12"/>
          <p:cNvSpPr>
            <a:spLocks noChangeArrowheads="1" noChangeShapeType="1" noTextEdit="1"/>
          </p:cNvSpPr>
          <p:nvPr/>
        </p:nvSpPr>
        <p:spPr bwMode="auto">
          <a:xfrm>
            <a:off x="762000" y="304800"/>
            <a:ext cx="734536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Изменение по </a:t>
            </a:r>
            <a:r>
              <a:rPr lang="ru-RU" sz="3600" i="1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падежам – 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это</a:t>
            </a:r>
            <a:r>
              <a:rPr lang="ru-RU" sz="3600" i="1" kern="10" dirty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 склонение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.</a:t>
            </a:r>
          </a:p>
        </p:txBody>
      </p:sp>
      <p:sp>
        <p:nvSpPr>
          <p:cNvPr id="64525" name="WordArt 13"/>
          <p:cNvSpPr>
            <a:spLocks noChangeArrowheads="1" noChangeShapeType="1" noTextEdit="1"/>
          </p:cNvSpPr>
          <p:nvPr/>
        </p:nvSpPr>
        <p:spPr bwMode="auto">
          <a:xfrm>
            <a:off x="381000" y="1219200"/>
            <a:ext cx="8064500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Calligraph"/>
              </a:rPr>
              <a:t>Назови падежи и падежные вопросы?</a:t>
            </a:r>
          </a:p>
        </p:txBody>
      </p:sp>
      <p:sp>
        <p:nvSpPr>
          <p:cNvPr id="64526" name="WordArt 14"/>
          <p:cNvSpPr>
            <a:spLocks noChangeArrowheads="1" noChangeShapeType="1" noTextEdit="1"/>
          </p:cNvSpPr>
          <p:nvPr/>
        </p:nvSpPr>
        <p:spPr bwMode="auto">
          <a:xfrm>
            <a:off x="457200" y="2286000"/>
            <a:ext cx="1271588" cy="426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err="1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И.п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err="1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Р.п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err="1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Д.п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err="1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В.п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Т.п.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dirty="0" err="1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П.п</a:t>
            </a:r>
            <a:r>
              <a:rPr lang="ru-RU" sz="3600" i="1" kern="10" dirty="0" smtClean="0">
                <a:ln w="9525">
                  <a:solidFill>
                    <a:srgbClr val="CC0000"/>
                  </a:solidFill>
                  <a:round/>
                  <a:headEnd/>
                  <a:tailEnd/>
                </a:ln>
                <a:solidFill>
                  <a:srgbClr val="000099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.</a:t>
            </a:r>
          </a:p>
        </p:txBody>
      </p:sp>
      <p:sp>
        <p:nvSpPr>
          <p:cNvPr id="64527" name="WordArt 15"/>
          <p:cNvSpPr>
            <a:spLocks noChangeArrowheads="1" noChangeShapeType="1" noTextEdit="1"/>
          </p:cNvSpPr>
          <p:nvPr/>
        </p:nvSpPr>
        <p:spPr bwMode="auto">
          <a:xfrm>
            <a:off x="4724400" y="2362200"/>
            <a:ext cx="2352675" cy="452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кто? что?</a:t>
            </a:r>
          </a:p>
        </p:txBody>
      </p:sp>
      <p:sp>
        <p:nvSpPr>
          <p:cNvPr id="64528" name="WordArt 16"/>
          <p:cNvSpPr>
            <a:spLocks noChangeArrowheads="1" noChangeShapeType="1" noTextEdit="1"/>
          </p:cNvSpPr>
          <p:nvPr/>
        </p:nvSpPr>
        <p:spPr bwMode="auto">
          <a:xfrm>
            <a:off x="2743200" y="3048000"/>
            <a:ext cx="41338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(нет)        кого? чего?</a:t>
            </a:r>
          </a:p>
        </p:txBody>
      </p:sp>
      <p:sp>
        <p:nvSpPr>
          <p:cNvPr id="64529" name="WordArt 17"/>
          <p:cNvSpPr>
            <a:spLocks noChangeArrowheads="1" noChangeShapeType="1" noTextEdit="1"/>
          </p:cNvSpPr>
          <p:nvPr/>
        </p:nvSpPr>
        <p:spPr bwMode="auto">
          <a:xfrm>
            <a:off x="2743200" y="3733800"/>
            <a:ext cx="4267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(дал)        кому? чему?</a:t>
            </a:r>
          </a:p>
        </p:txBody>
      </p:sp>
      <p:sp>
        <p:nvSpPr>
          <p:cNvPr id="64530" name="WordArt 18"/>
          <p:cNvSpPr>
            <a:spLocks noChangeArrowheads="1" noChangeShapeType="1" noTextEdit="1"/>
          </p:cNvSpPr>
          <p:nvPr/>
        </p:nvSpPr>
        <p:spPr bwMode="auto">
          <a:xfrm>
            <a:off x="2771775" y="4508500"/>
            <a:ext cx="4057650" cy="6731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(вижу)      кого? что?</a:t>
            </a:r>
          </a:p>
        </p:txBody>
      </p:sp>
      <p:sp>
        <p:nvSpPr>
          <p:cNvPr id="64531" name="WordArt 19"/>
          <p:cNvSpPr>
            <a:spLocks noChangeArrowheads="1" noChangeShapeType="1" noTextEdit="1"/>
          </p:cNvSpPr>
          <p:nvPr/>
        </p:nvSpPr>
        <p:spPr bwMode="auto">
          <a:xfrm>
            <a:off x="2362200" y="5334000"/>
            <a:ext cx="4438650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(восхищаюсь)    кем? чем?</a:t>
            </a:r>
          </a:p>
        </p:txBody>
      </p:sp>
      <p:sp>
        <p:nvSpPr>
          <p:cNvPr id="64532" name="WordArt 20"/>
          <p:cNvSpPr>
            <a:spLocks noChangeArrowheads="1" noChangeShapeType="1" noTextEdit="1"/>
          </p:cNvSpPr>
          <p:nvPr/>
        </p:nvSpPr>
        <p:spPr bwMode="auto">
          <a:xfrm>
            <a:off x="2286000" y="6019800"/>
            <a:ext cx="470535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3600" i="1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C0000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cs typeface="Arial"/>
              </a:rPr>
              <a:t>(думаю)     о ком? о чём?</a:t>
            </a:r>
          </a:p>
        </p:txBody>
      </p:sp>
    </p:spTree>
    <p:extLst>
      <p:ext uri="{BB962C8B-B14F-4D97-AF65-F5344CB8AC3E}">
        <p14:creationId xmlns:p14="http://schemas.microsoft.com/office/powerpoint/2010/main" val="3572937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45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45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3" dur="500"/>
                                        <p:tgtEl>
                                          <p:spTgt spid="64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500"/>
                                        <p:tgtEl>
                                          <p:spTgt spid="64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500"/>
                                        <p:tgtEl>
                                          <p:spTgt spid="64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500"/>
                                        <p:tgtEl>
                                          <p:spTgt spid="64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64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8" dur="500"/>
                                        <p:tgtEl>
                                          <p:spTgt spid="64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3" dur="500"/>
                                        <p:tgtEl>
                                          <p:spTgt spid="64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524" grpId="0" animBg="1"/>
      <p:bldP spid="64525" grpId="0" animBg="1"/>
      <p:bldP spid="64526" grpId="0" animBg="1"/>
      <p:bldP spid="64527" grpId="0" animBg="1"/>
      <p:bldP spid="64528" grpId="0" animBg="1"/>
      <p:bldP spid="64529" grpId="0" animBg="1"/>
      <p:bldP spid="64530" grpId="0" animBg="1"/>
      <p:bldP spid="64531" grpId="0" animBg="1"/>
      <p:bldP spid="6453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3688" y="332656"/>
            <a:ext cx="639045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ru-RU" sz="80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1</a:t>
            </a:r>
            <a:r>
              <a:rPr lang="ru-RU" sz="60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 </a:t>
            </a:r>
            <a:r>
              <a:rPr lang="ru-RU" sz="6000" b="1" i="1" kern="0" dirty="0">
                <a:solidFill>
                  <a:srgbClr val="00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склонение</a:t>
            </a:r>
            <a:endParaRPr lang="ru-RU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2204864"/>
            <a:ext cx="20079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000" kern="10" spc="72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М.</a:t>
            </a:r>
            <a:r>
              <a:rPr kumimoji="0" lang="ru-RU" sz="6000" b="0" i="0" u="none" strike="noStrike" kern="10" cap="none" spc="72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р.</a:t>
            </a:r>
            <a:endParaRPr kumimoji="0" lang="ru-RU" sz="6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410635"/>
            <a:ext cx="2012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0" cap="none" spc="72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Ж.р.</a:t>
            </a:r>
            <a:endParaRPr kumimoji="0" lang="ru-RU" sz="6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64518" y="2918395"/>
            <a:ext cx="238879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i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cs typeface="Arial"/>
              </a:rPr>
              <a:t>- а, - я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2196" y="4383346"/>
            <a:ext cx="84249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Просклоняй существительное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059832" y="5301208"/>
            <a:ext cx="253627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/>
              </a:rPr>
              <a:t>вьюга</a:t>
            </a:r>
            <a:endParaRPr lang="ru-RU" sz="6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881208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332656"/>
            <a:ext cx="603041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8000" b="1" i="1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2</a:t>
            </a:r>
            <a:r>
              <a:rPr kumimoji="0" lang="ru-RU" sz="6000" b="1" i="1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 </a:t>
            </a:r>
            <a:r>
              <a:rPr kumimoji="0" lang="ru-RU" sz="6000" b="1" i="1" u="none" strike="noStrike" kern="0" cap="none" spc="0" normalizeH="0" baseline="0" noProof="0" dirty="0" smtClean="0">
                <a:ln>
                  <a:noFill/>
                </a:ln>
                <a:solidFill>
                  <a:srgbClr val="00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склонение</a:t>
            </a:r>
            <a:endParaRPr kumimoji="0" lang="ru-RU" sz="1800" b="1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90632" y="1839743"/>
            <a:ext cx="200792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0" cap="none" spc="720" normalizeH="0" baseline="0" noProof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М.р</a:t>
            </a:r>
            <a:r>
              <a:rPr kumimoji="0" lang="ru-RU" sz="6000" b="0" i="0" u="none" strike="noStrike" kern="10" cap="none" spc="72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.</a:t>
            </a:r>
            <a:endParaRPr kumimoji="0" lang="ru-RU" sz="6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80345" y="3275691"/>
            <a:ext cx="231345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0" cap="none" spc="720" normalizeH="0" baseline="0" noProof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Ср.р</a:t>
            </a:r>
            <a:r>
              <a:rPr kumimoji="0" lang="ru-RU" sz="6000" b="0" i="0" u="none" strike="noStrike" kern="10" cap="none" spc="72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.</a:t>
            </a:r>
            <a:endParaRPr kumimoji="0" lang="ru-RU" sz="6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3932685" y="2058239"/>
            <a:ext cx="711324" cy="578673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8841" y="3275690"/>
            <a:ext cx="1980029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cs typeface="Arial"/>
              </a:rPr>
              <a:t>-о, -е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4291353"/>
            <a:ext cx="9144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Просклоняй существительное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75276" y="5589240"/>
            <a:ext cx="1826142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/>
              </a:rPr>
              <a:t>снег</a:t>
            </a:r>
            <a:endParaRPr lang="ru-RU" sz="6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831286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75656" y="332656"/>
            <a:ext cx="595840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>
              <a:defRPr/>
            </a:pPr>
            <a:r>
              <a:rPr lang="ru-RU" sz="8000" b="1" i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3</a:t>
            </a:r>
            <a:r>
              <a:rPr lang="ru-RU" sz="6000" b="1" i="1" kern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 </a:t>
            </a:r>
            <a:r>
              <a:rPr lang="ru-RU" sz="6000" b="1" i="1" kern="0" dirty="0">
                <a:solidFill>
                  <a:srgbClr val="0066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/>
                <a:ea typeface="+mj-ea"/>
                <a:cs typeface="+mj-cs"/>
              </a:rPr>
              <a:t>склонение</a:t>
            </a:r>
            <a:endParaRPr lang="ru-RU" b="1" i="1" kern="0" dirty="0">
              <a:solidFill>
                <a:sysClr val="windowText" lastClr="00000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883717"/>
            <a:ext cx="201273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0" i="0" u="none" strike="noStrike" kern="10" cap="none" spc="720" normalizeH="0" baseline="0" noProof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uLnTx/>
                <a:uFillTx/>
                <a:latin typeface="Times New Roman"/>
                <a:cs typeface="Times New Roman"/>
              </a:rPr>
              <a:t>Ж.р.</a:t>
            </a:r>
            <a:endParaRPr kumimoji="0" lang="ru-RU" sz="6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WordArt 7"/>
          <p:cNvSpPr>
            <a:spLocks noChangeArrowheads="1" noChangeShapeType="1" noTextEdit="1"/>
          </p:cNvSpPr>
          <p:nvPr/>
        </p:nvSpPr>
        <p:spPr bwMode="auto">
          <a:xfrm>
            <a:off x="4166827" y="2204865"/>
            <a:ext cx="576065" cy="50405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i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ь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220072" y="2204864"/>
            <a:ext cx="623704" cy="504057"/>
          </a:xfrm>
          <a:prstGeom prst="rect">
            <a:avLst/>
          </a:prstGeom>
          <a:solidFill>
            <a:srgbClr val="FFFFCC"/>
          </a:solidFill>
          <a:ln w="38100">
            <a:solidFill>
              <a:srgbClr val="0066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4624" y="3645024"/>
            <a:ext cx="88204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0066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Verdana"/>
                <a:ea typeface="+mj-ea"/>
                <a:cs typeface="+mj-cs"/>
              </a:rPr>
              <a:t>Просклоняй существительное</a:t>
            </a:r>
            <a:endParaRPr kumimoji="0" lang="ru-RU" sz="18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42652" y="4869160"/>
            <a:ext cx="293811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ru-RU" sz="6000" b="1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cs typeface="Arial"/>
              </a:rPr>
              <a:t>метель</a:t>
            </a:r>
            <a:endParaRPr lang="ru-RU" sz="6000" b="1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27298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theme/theme1.xml><?xml version="1.0" encoding="utf-8"?>
<a:theme xmlns:a="http://schemas.openxmlformats.org/drawingml/2006/main" name="1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MS Gothic"/>
      </a:majorFont>
      <a:minorFont>
        <a:latin typeface="Arial"/>
        <a:ea typeface="MS Gothic"/>
        <a:cs typeface="MS Gothic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</TotalTime>
  <Words>404</Words>
  <Application>Microsoft Office PowerPoint</Application>
  <PresentationFormat>Экран (4:3)</PresentationFormat>
  <Paragraphs>118</Paragraphs>
  <Slides>15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15</vt:i4>
      </vt:variant>
    </vt:vector>
  </HeadingPairs>
  <TitlesOfParts>
    <vt:vector size="18" baseType="lpstr">
      <vt:lpstr>1_Тема Office</vt:lpstr>
      <vt:lpstr>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Учитель</cp:lastModifiedBy>
  <cp:revision>21</cp:revision>
  <dcterms:created xsi:type="dcterms:W3CDTF">2012-01-19T15:49:08Z</dcterms:created>
  <dcterms:modified xsi:type="dcterms:W3CDTF">2012-01-26T07:23:17Z</dcterms:modified>
</cp:coreProperties>
</file>