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6" r:id="rId7"/>
    <p:sldId id="260" r:id="rId8"/>
    <p:sldId id="262"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82" d="100"/>
          <a:sy n="82" d="100"/>
        </p:scale>
        <p:origin x="-1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Overlay-TitleSlide.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5" name="Slide Number Placeholder 5"/>
          <p:cNvSpPr>
            <a:spLocks noGrp="1"/>
          </p:cNvSpPr>
          <p:nvPr>
            <p:ph type="sldNum" sz="quarter" idx="10"/>
          </p:nvPr>
        </p:nvSpPr>
        <p:spPr/>
        <p:txBody>
          <a:bodyPr/>
          <a:lstStyle>
            <a:lvl1pPr>
              <a:defRPr/>
            </a:lvl1pPr>
          </a:lstStyle>
          <a:p>
            <a:pPr>
              <a:defRPr/>
            </a:pPr>
            <a:fld id="{A68D12F4-73DA-4912-80A7-CBCB70E6CDD5}" type="slidenum">
              <a:rPr lang="en-US"/>
              <a:pPr>
                <a:defRPr/>
              </a:pPr>
              <a:t>‹#›</a:t>
            </a:fld>
            <a:endParaRPr lang="en-US"/>
          </a:p>
        </p:txBody>
      </p:sp>
      <p:sp>
        <p:nvSpPr>
          <p:cNvPr id="6" name="Date Placeholder 3"/>
          <p:cNvSpPr>
            <a:spLocks noGrp="1"/>
          </p:cNvSpPr>
          <p:nvPr>
            <p:ph type="dt" sz="half" idx="11"/>
          </p:nvPr>
        </p:nvSpPr>
        <p:spPr/>
        <p:txBody>
          <a:bodyPr/>
          <a:lstStyle>
            <a:lvl1pPr>
              <a:defRPr/>
            </a:lvl1pPr>
          </a:lstStyle>
          <a:p>
            <a:pPr>
              <a:defRPr/>
            </a:pPr>
            <a:fld id="{FE0A1D03-E21E-4559-9E48-A99173BCC4EC}" type="datetimeFigureOut">
              <a:rPr lang="en-US"/>
              <a:pPr>
                <a:defRPr/>
              </a:pPr>
              <a:t>11/17/2011</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DA4968A2-2ECF-4517-A14D-DACE81921249}" type="datetimeFigureOut">
              <a:rPr lang="en-US"/>
              <a:pPr>
                <a:defRPr/>
              </a:pPr>
              <a:t>11/17/2011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C6922EA-663F-46B0-A5B3-2A095214E8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779464" y="1816100"/>
            <a:ext cx="3657600" cy="3822700"/>
          </a:xfrm>
        </p:spPr>
        <p:txBody>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903CF3C-5757-4133-A2D1-3FC2114DA9F0}" type="datetimeFigureOut">
              <a:rPr lang="en-US"/>
              <a:pPr>
                <a:defRPr/>
              </a:pPr>
              <a:t>11/17/2011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3893216-BDBC-4ADD-A9FF-5FB7BBD9369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srcRect/>
          <a:stretch>
            <a:fillRect/>
          </a:stretch>
        </p:blipFill>
        <p:spPr bwMode="auto">
          <a:xfrm>
            <a:off x="449263" y="187325"/>
            <a:ext cx="8535987" cy="6483350"/>
          </a:xfrm>
          <a:prstGeom prst="rect">
            <a:avLst/>
          </a:prstGeom>
          <a:noFill/>
          <a:ln w="9525">
            <a:noFill/>
            <a:miter lim="800000"/>
            <a:headEnd/>
            <a:tailEnd/>
          </a:ln>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pPr>
              <a:defRPr/>
            </a:pPr>
            <a:fld id="{F3E05105-FA79-40BA-B8DB-A7FA2DEFD338}" type="datetimeFigureOut">
              <a:rPr lang="en-US"/>
              <a:pPr>
                <a:defRPr/>
              </a:pPr>
              <a:t>11/17/2011</a:t>
            </a:fld>
            <a:endParaRPr lang="en-US"/>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9A4B8B8-DC1B-4E4E-9208-381AE7C1423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BE79C9B5-1CF6-4B3E-BAEC-81DCC85AC32D}" type="datetimeFigureOut">
              <a:rPr lang="en-US"/>
              <a:pPr>
                <a:defRPr/>
              </a:pPr>
              <a:t>11/17/2011</a:t>
            </a:fld>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BB4F14C-2186-4224-BD16-2328FDE20B0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89109C3D-D6F8-477D-9544-BE4CAE0F8A74}" type="datetimeFigureOut">
              <a:rPr lang="en-US"/>
              <a:pPr>
                <a:defRPr/>
              </a:pPr>
              <a:t>11/17/2011</a:t>
            </a:fld>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CA97EAD-5D51-40F6-9BA6-6C35F4CCAFE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3"/>
          <p:cNvSpPr>
            <a:spLocks noGrp="1"/>
          </p:cNvSpPr>
          <p:nvPr>
            <p:ph type="dt" sz="half" idx="10"/>
          </p:nvPr>
        </p:nvSpPr>
        <p:spPr/>
        <p:txBody>
          <a:bodyPr/>
          <a:lstStyle>
            <a:lvl1pPr>
              <a:defRPr/>
            </a:lvl1pPr>
          </a:lstStyle>
          <a:p>
            <a:pPr>
              <a:defRPr/>
            </a:pPr>
            <a:fld id="{C2F6F27D-471D-4778-BE35-629DA3AF4F8E}" type="datetimeFigureOut">
              <a:rPr lang="en-US"/>
              <a:pPr>
                <a:defRPr/>
              </a:pPr>
              <a:t>11/17/2011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99F8DB-3C2B-4685-9F02-6AA3A206AA6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3"/>
          <p:cNvSpPr>
            <a:spLocks noGrp="1"/>
          </p:cNvSpPr>
          <p:nvPr>
            <p:ph type="dt" sz="half" idx="10"/>
          </p:nvPr>
        </p:nvSpPr>
        <p:spPr/>
        <p:txBody>
          <a:bodyPr/>
          <a:lstStyle>
            <a:lvl1pPr>
              <a:defRPr/>
            </a:lvl1pPr>
          </a:lstStyle>
          <a:p>
            <a:pPr>
              <a:defRPr/>
            </a:pPr>
            <a:fld id="{E9C3CA34-F281-4E8A-9812-77352E765A75}" type="datetimeFigureOut">
              <a:rPr lang="en-US"/>
              <a:pPr>
                <a:defRPr/>
              </a:pPr>
              <a:t>11/17/2011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940B01-20ED-48CC-AF77-BA64CA4C28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3"/>
          <p:cNvSpPr>
            <a:spLocks noGrp="1"/>
          </p:cNvSpPr>
          <p:nvPr>
            <p:ph type="dt" sz="half" idx="10"/>
          </p:nvPr>
        </p:nvSpPr>
        <p:spPr/>
        <p:txBody>
          <a:bodyPr/>
          <a:lstStyle>
            <a:lvl1pPr>
              <a:defRPr/>
            </a:lvl1pPr>
          </a:lstStyle>
          <a:p>
            <a:pPr>
              <a:defRPr/>
            </a:pPr>
            <a:fld id="{26D86125-20F5-49C9-9C79-C80140E66B76}" type="datetimeFigureOut">
              <a:rPr lang="en-US"/>
              <a:pPr>
                <a:defRPr/>
              </a:pPr>
              <a:t>11/17/2011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168D00-600B-491F-8982-7D20524287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Overlay-SectionHeader.png"/>
          <p:cNvPicPr>
            <a:picLocks noChangeAspect="1"/>
          </p:cNvPicPr>
          <p:nvPr/>
        </p:nvPicPr>
        <p:blipFill>
          <a:blip r:embed="rId2"/>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0F2DB1-4941-434C-A9E8-13F4566EBAE6}" type="datetimeFigureOut">
              <a:rPr lang="en-US"/>
              <a:pPr>
                <a:defRPr/>
              </a:pPr>
              <a:t>11/17/2011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8122E1-E509-4569-A140-14A252F453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88541" y="1828800"/>
            <a:ext cx="3657600" cy="4219575"/>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Date Placeholder 4"/>
          <p:cNvSpPr>
            <a:spLocks noGrp="1"/>
          </p:cNvSpPr>
          <p:nvPr>
            <p:ph type="dt" sz="half" idx="10"/>
          </p:nvPr>
        </p:nvSpPr>
        <p:spPr/>
        <p:txBody>
          <a:bodyPr/>
          <a:lstStyle>
            <a:lvl1pPr>
              <a:defRPr/>
            </a:lvl1pPr>
          </a:lstStyle>
          <a:p>
            <a:pPr>
              <a:defRPr/>
            </a:pPr>
            <a:fld id="{3457BA5E-BC74-4C71-A363-1A8DEF412020}" type="datetimeFigureOut">
              <a:rPr lang="en-US"/>
              <a:pPr>
                <a:defRPr/>
              </a:pPr>
              <a:t>11/17/2011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327FE69-6DA1-42F4-BC7D-E105E36A1A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cxnSp>
        <p:nvCxnSpPr>
          <p:cNvPr id="8" name="Straight Connector 11"/>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5"/>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Date Placeholder 6"/>
          <p:cNvSpPr>
            <a:spLocks noGrp="1"/>
          </p:cNvSpPr>
          <p:nvPr>
            <p:ph type="dt" sz="half" idx="10"/>
          </p:nvPr>
        </p:nvSpPr>
        <p:spPr/>
        <p:txBody>
          <a:bodyPr/>
          <a:lstStyle>
            <a:lvl1pPr>
              <a:defRPr/>
            </a:lvl1pPr>
          </a:lstStyle>
          <a:p>
            <a:pPr>
              <a:defRPr/>
            </a:pPr>
            <a:fld id="{7FBDC85F-DF2E-4F52-BE70-0F4122E5EC95}" type="datetimeFigureOut">
              <a:rPr lang="en-US"/>
              <a:pPr>
                <a:defRPr/>
              </a:pPr>
              <a:t>11/17/2011</a:t>
            </a:fld>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627E6B9E-BA0B-4A58-8BC3-1F2CFF7791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3"/>
          </p:nvPr>
        </p:nvSpPr>
        <p:spPr>
          <a:xfrm>
            <a:off x="779462" y="3991816"/>
            <a:ext cx="7585076" cy="20574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6" name="Date Placeholder 4"/>
          <p:cNvSpPr>
            <a:spLocks noGrp="1"/>
          </p:cNvSpPr>
          <p:nvPr>
            <p:ph type="dt" sz="half" idx="14"/>
          </p:nvPr>
        </p:nvSpPr>
        <p:spPr/>
        <p:txBody>
          <a:bodyPr/>
          <a:lstStyle>
            <a:lvl1pPr>
              <a:defRPr/>
            </a:lvl1pPr>
          </a:lstStyle>
          <a:p>
            <a:pPr>
              <a:defRPr/>
            </a:pPr>
            <a:fld id="{6714DAAD-19E9-432A-8D7A-E9B91E9C6813}" type="datetimeFigureOut">
              <a:rPr lang="en-US"/>
              <a:pPr>
                <a:defRPr/>
              </a:pPr>
              <a:t>11/17/2011</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024FF9F2-417E-42FE-BFC4-C3F1AF79BC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3"/>
          </p:nvPr>
        </p:nvSpPr>
        <p:spPr>
          <a:xfrm>
            <a:off x="4710953" y="3991816"/>
            <a:ext cx="3657600" cy="20574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1" name="Content Placeholder 2"/>
          <p:cNvSpPr>
            <a:spLocks noGrp="1"/>
          </p:cNvSpPr>
          <p:nvPr>
            <p:ph sz="half" idx="14"/>
          </p:nvPr>
        </p:nvSpPr>
        <p:spPr>
          <a:xfrm>
            <a:off x="779462" y="1828800"/>
            <a:ext cx="3657600" cy="4219575"/>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4"/>
          <p:cNvSpPr>
            <a:spLocks noGrp="1"/>
          </p:cNvSpPr>
          <p:nvPr>
            <p:ph type="dt" sz="half" idx="15"/>
          </p:nvPr>
        </p:nvSpPr>
        <p:spPr/>
        <p:txBody>
          <a:bodyPr/>
          <a:lstStyle>
            <a:lvl1pPr>
              <a:defRPr/>
            </a:lvl1pPr>
          </a:lstStyle>
          <a:p>
            <a:pPr>
              <a:defRPr/>
            </a:pPr>
            <a:fld id="{0B2C1444-C622-49AF-8C62-17CE483DBD75}" type="datetimeFigureOut">
              <a:rPr lang="en-US"/>
              <a:pPr>
                <a:defRPr/>
              </a:pPr>
              <a:t>11/17/2011</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4705E0A4-C0F7-4193-B577-97AD541A09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5"/>
          </p:nvPr>
        </p:nvSpPr>
        <p:spPr>
          <a:xfrm>
            <a:off x="779463" y="3991816"/>
            <a:ext cx="3657600" cy="20574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4" name="Content Placeholder 2"/>
          <p:cNvSpPr>
            <a:spLocks noGrp="1"/>
          </p:cNvSpPr>
          <p:nvPr>
            <p:ph sz="half" idx="1"/>
          </p:nvPr>
        </p:nvSpPr>
        <p:spPr>
          <a:xfrm>
            <a:off x="4710953" y="1828801"/>
            <a:ext cx="3657600" cy="20574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3"/>
          </p:nvPr>
        </p:nvSpPr>
        <p:spPr>
          <a:xfrm>
            <a:off x="4710953" y="3991816"/>
            <a:ext cx="3657600" cy="20574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8" name="Date Placeholder 4"/>
          <p:cNvSpPr>
            <a:spLocks noGrp="1"/>
          </p:cNvSpPr>
          <p:nvPr>
            <p:ph type="dt" sz="half" idx="16"/>
          </p:nvPr>
        </p:nvSpPr>
        <p:spPr/>
        <p:txBody>
          <a:bodyPr/>
          <a:lstStyle>
            <a:lvl1pPr>
              <a:defRPr/>
            </a:lvl1pPr>
          </a:lstStyle>
          <a:p>
            <a:pPr>
              <a:defRPr/>
            </a:pPr>
            <a:fld id="{6937D25C-9C37-4E5E-8E6A-5789B15E0DAB}" type="datetimeFigureOut">
              <a:rPr lang="en-US"/>
              <a:pPr>
                <a:defRPr/>
              </a:pPr>
              <a:t>11/17/2011</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01F2EB21-1C80-481A-B5FD-00B3417EFE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Overlay-ContentSlides.png"/>
          <p:cNvPicPr>
            <a:picLocks noChangeAspect="1"/>
          </p:cNvPicPr>
          <p:nvPr/>
        </p:nvPicPr>
        <p:blipFill>
          <a:blip r:embed="rId2"/>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ED9ED4EE-5A47-439F-BA32-C5AC6B2F84F0}" type="datetimeFigureOut">
              <a:rPr lang="en-US"/>
              <a:pPr>
                <a:defRPr/>
              </a:pPr>
              <a:t>11/17/2011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7F46CC5-FF0F-45AB-9F28-B9280706B5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27" name="Title Placeholder 1"/>
          <p:cNvSpPr>
            <a:spLocks noGrp="1"/>
          </p:cNvSpPr>
          <p:nvPr>
            <p:ph type="title"/>
          </p:nvPr>
        </p:nvSpPr>
        <p:spPr bwMode="auto">
          <a:xfrm>
            <a:off x="779463" y="381000"/>
            <a:ext cx="7583487" cy="1044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ru-RU" smtClean="0"/>
          </a:p>
        </p:txBody>
      </p:sp>
      <p:sp>
        <p:nvSpPr>
          <p:cNvPr id="3" name="Text Placeholder 2"/>
          <p:cNvSpPr>
            <a:spLocks noGrp="1"/>
          </p:cNvSpPr>
          <p:nvPr>
            <p:ph type="body" idx="1"/>
          </p:nvPr>
        </p:nvSpPr>
        <p:spPr>
          <a:xfrm>
            <a:off x="779463" y="1828800"/>
            <a:ext cx="7583487" cy="42084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381000" y="6288088"/>
            <a:ext cx="1887538"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FAF7DCF8-38C7-49D3-BF5F-877C6BB39A29}" type="datetimeFigureOut">
              <a:rPr lang="en-US"/>
              <a:pPr>
                <a:defRPr/>
              </a:pPr>
              <a:t>11/17/2011</a:t>
            </a:fld>
            <a:endParaRPr lang="en-US"/>
          </a:p>
        </p:txBody>
      </p:sp>
      <p:sp>
        <p:nvSpPr>
          <p:cNvPr id="5" name="Footer Placeholder 4"/>
          <p:cNvSpPr>
            <a:spLocks noGrp="1"/>
          </p:cNvSpPr>
          <p:nvPr>
            <p:ph type="ftr" sz="quarter" idx="3"/>
          </p:nvPr>
        </p:nvSpPr>
        <p:spPr>
          <a:xfrm>
            <a:off x="3305175" y="6288088"/>
            <a:ext cx="523875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defRPr>
            </a:lvl1pPr>
          </a:lstStyle>
          <a:p>
            <a:pPr>
              <a:defRPr/>
            </a:pPr>
            <a:fld id="{CE02CDBC-662E-409C-AC08-3A7138CD74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xStyles>
    <p:titleStyle>
      <a:lvl1pPr algn="l" rtl="0" eaLnBrk="0" fontAlgn="base" hangingPunct="0">
        <a:spcBef>
          <a:spcPct val="0"/>
        </a:spcBef>
        <a:spcAft>
          <a:spcPct val="0"/>
        </a:spcAft>
        <a:defRPr sz="3800" kern="12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Trebuchet MS" pitchFamily="34" charset="0"/>
        </a:defRPr>
      </a:lvl2pPr>
      <a:lvl3pPr algn="l" rtl="0" eaLnBrk="0" fontAlgn="base" hangingPunct="0">
        <a:spcBef>
          <a:spcPct val="0"/>
        </a:spcBef>
        <a:spcAft>
          <a:spcPct val="0"/>
        </a:spcAft>
        <a:defRPr sz="3800">
          <a:solidFill>
            <a:schemeClr val="bg1"/>
          </a:solidFill>
          <a:latin typeface="Trebuchet MS" pitchFamily="34" charset="0"/>
        </a:defRPr>
      </a:lvl3pPr>
      <a:lvl4pPr algn="l" rtl="0" eaLnBrk="0" fontAlgn="base" hangingPunct="0">
        <a:spcBef>
          <a:spcPct val="0"/>
        </a:spcBef>
        <a:spcAft>
          <a:spcPct val="0"/>
        </a:spcAft>
        <a:defRPr sz="3800">
          <a:solidFill>
            <a:schemeClr val="bg1"/>
          </a:solidFill>
          <a:latin typeface="Trebuchet MS" pitchFamily="34" charset="0"/>
        </a:defRPr>
      </a:lvl4pPr>
      <a:lvl5pPr algn="l" rtl="0" eaLnBrk="0" fontAlgn="base" hangingPunct="0">
        <a:spcBef>
          <a:spcPct val="0"/>
        </a:spcBef>
        <a:spcAft>
          <a:spcPct val="0"/>
        </a:spcAft>
        <a:defRPr sz="3800">
          <a:solidFill>
            <a:schemeClr val="bg1"/>
          </a:solidFill>
          <a:latin typeface="Trebuchet MS" pitchFamily="34" charset="0"/>
        </a:defRPr>
      </a:lvl5pPr>
      <a:lvl6pPr marL="457200" algn="l" rtl="0" fontAlgn="base">
        <a:spcBef>
          <a:spcPct val="0"/>
        </a:spcBef>
        <a:spcAft>
          <a:spcPct val="0"/>
        </a:spcAft>
        <a:defRPr sz="3800">
          <a:solidFill>
            <a:schemeClr val="bg1"/>
          </a:solidFill>
          <a:latin typeface="Trebuchet MS" pitchFamily="34" charset="0"/>
        </a:defRPr>
      </a:lvl6pPr>
      <a:lvl7pPr marL="914400" algn="l" rtl="0" fontAlgn="base">
        <a:spcBef>
          <a:spcPct val="0"/>
        </a:spcBef>
        <a:spcAft>
          <a:spcPct val="0"/>
        </a:spcAft>
        <a:defRPr sz="3800">
          <a:solidFill>
            <a:schemeClr val="bg1"/>
          </a:solidFill>
          <a:latin typeface="Trebuchet MS" pitchFamily="34" charset="0"/>
        </a:defRPr>
      </a:lvl7pPr>
      <a:lvl8pPr marL="1371600" algn="l" rtl="0" fontAlgn="base">
        <a:spcBef>
          <a:spcPct val="0"/>
        </a:spcBef>
        <a:spcAft>
          <a:spcPct val="0"/>
        </a:spcAft>
        <a:defRPr sz="3800">
          <a:solidFill>
            <a:schemeClr val="bg1"/>
          </a:solidFill>
          <a:latin typeface="Trebuchet MS" pitchFamily="34" charset="0"/>
        </a:defRPr>
      </a:lvl8pPr>
      <a:lvl9pPr marL="1828800" algn="l" rtl="0" fontAlgn="base">
        <a:spcBef>
          <a:spcPct val="0"/>
        </a:spcBef>
        <a:spcAft>
          <a:spcPct val="0"/>
        </a:spcAft>
        <a:defRPr sz="3800">
          <a:solidFill>
            <a:schemeClr val="bg1"/>
          </a:solidFill>
          <a:latin typeface="Trebuchet MS" pitchFamily="34" charset="0"/>
        </a:defRPr>
      </a:lvl9pPr>
    </p:titleStyle>
    <p:bodyStyle>
      <a:lvl1pPr marL="282575" indent="-282575" algn="l" rtl="0" eaLnBrk="0" fontAlgn="base" hangingPunct="0">
        <a:spcBef>
          <a:spcPts val="2000"/>
        </a:spcBef>
        <a:spcAft>
          <a:spcPct val="0"/>
        </a:spcAft>
        <a:buFont typeface="Wingdings 2" pitchFamily="18" charset="2"/>
        <a:buChar char=""/>
        <a:defRPr sz="2200" kern="1200">
          <a:solidFill>
            <a:schemeClr val="bg1"/>
          </a:solidFill>
          <a:latin typeface="+mn-lt"/>
          <a:ea typeface="+mn-ea"/>
          <a:cs typeface="+mn-cs"/>
        </a:defRPr>
      </a:lvl1pPr>
      <a:lvl2pPr marL="577850" indent="-295275" algn="l" rtl="0" eaLnBrk="0" fontAlgn="base" hangingPunct="0">
        <a:spcBef>
          <a:spcPts val="600"/>
        </a:spcBef>
        <a:spcAft>
          <a:spcPct val="0"/>
        </a:spcAft>
        <a:buFont typeface="Wingdings 2" pitchFamily="18" charset="2"/>
        <a:buChar char=""/>
        <a:defRPr sz="2000" kern="1200">
          <a:solidFill>
            <a:schemeClr val="bg1"/>
          </a:solidFill>
          <a:latin typeface="+mn-lt"/>
          <a:ea typeface="+mn-ea"/>
          <a:cs typeface="+mn-cs"/>
        </a:defRPr>
      </a:lvl2pPr>
      <a:lvl3pPr marL="860425" indent="-282575" algn="l" rtl="0" eaLnBrk="0" fontAlgn="base" hangingPunct="0">
        <a:spcBef>
          <a:spcPts val="600"/>
        </a:spcBef>
        <a:spcAft>
          <a:spcPct val="0"/>
        </a:spcAft>
        <a:buFont typeface="Wingdings 2" pitchFamily="18" charset="2"/>
        <a:buChar char=""/>
        <a:defRPr kern="1200">
          <a:solidFill>
            <a:schemeClr val="bg1"/>
          </a:solidFill>
          <a:latin typeface="+mn-lt"/>
          <a:ea typeface="+mn-ea"/>
          <a:cs typeface="+mn-cs"/>
        </a:defRPr>
      </a:lvl3pPr>
      <a:lvl4pPr marL="1143000" indent="-282575" algn="l" rtl="0" eaLnBrk="0" fontAlgn="base" hangingPunct="0">
        <a:spcBef>
          <a:spcPts val="600"/>
        </a:spcBef>
        <a:spcAft>
          <a:spcPct val="0"/>
        </a:spcAft>
        <a:buFont typeface="Wingdings 2" pitchFamily="18" charset="2"/>
        <a:buChar char=""/>
        <a:defRPr kern="1200">
          <a:solidFill>
            <a:schemeClr val="bg1"/>
          </a:solidFill>
          <a:latin typeface="+mn-lt"/>
          <a:ea typeface="+mn-ea"/>
          <a:cs typeface="+mn-cs"/>
        </a:defRPr>
      </a:lvl4pPr>
      <a:lvl5pPr marL="1425575" indent="-282575" algn="l" rtl="0" eaLnBrk="0" fontAlgn="base" hangingPunct="0">
        <a:spcBef>
          <a:spcPts val="600"/>
        </a:spcBef>
        <a:spcAft>
          <a:spcPct val="0"/>
        </a:spcAft>
        <a:buFont typeface="Wingdings 2" pitchFamily="18" charset="2"/>
        <a:buChar char=""/>
        <a:defRPr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азвание 1"/>
          <p:cNvSpPr>
            <a:spLocks noGrp="1"/>
          </p:cNvSpPr>
          <p:nvPr>
            <p:ph type="ctrTitle"/>
          </p:nvPr>
        </p:nvSpPr>
        <p:spPr>
          <a:xfrm>
            <a:off x="1439863" y="401638"/>
            <a:ext cx="6762750" cy="876300"/>
          </a:xfrm>
        </p:spPr>
        <p:txBody>
          <a:bodyPr/>
          <a:lstStyle/>
          <a:p>
            <a:pPr algn="ctr" eaLnBrk="1" hangingPunct="1"/>
            <a:r>
              <a:rPr lang="en-US" smtClean="0"/>
              <a:t>Celebrities</a:t>
            </a:r>
            <a:endParaRPr lang="ru-RU" smtClean="0"/>
          </a:p>
        </p:txBody>
      </p:sp>
      <p:sp>
        <p:nvSpPr>
          <p:cNvPr id="18434" name="Подзаголовок 2"/>
          <p:cNvSpPr>
            <a:spLocks noGrp="1"/>
          </p:cNvSpPr>
          <p:nvPr>
            <p:ph type="subTitle" idx="1"/>
          </p:nvPr>
        </p:nvSpPr>
        <p:spPr bwMode="auto">
          <a:xfrm>
            <a:off x="755650" y="3101975"/>
            <a:ext cx="7942263" cy="2617788"/>
          </a:xfrm>
        </p:spPr>
        <p:txBody>
          <a:bodyPr wrap="square" numCol="1" anchor="t" anchorCtr="0" compatLnSpc="1">
            <a:prstTxWarp prst="textNoShape">
              <a:avLst/>
            </a:prstTxWarp>
          </a:bodyPr>
          <a:lstStyle/>
          <a:p>
            <a:pPr algn="l" eaLnBrk="1" hangingPunct="1"/>
            <a:r>
              <a:rPr lang="ru-RU" sz="2000" smtClean="0"/>
              <a:t>«</a:t>
            </a:r>
            <a:r>
              <a:rPr lang="en-US" sz="2000" smtClean="0"/>
              <a:t>A celebrity is a person who works hard all his life to become well known, and then wears dark glasses to avoid being recognized.</a:t>
            </a:r>
            <a:r>
              <a:rPr lang="ru-RU" sz="2000" smtClean="0"/>
              <a:t>» </a:t>
            </a:r>
            <a:r>
              <a:rPr lang="en-US" sz="2000" smtClean="0"/>
              <a:t>Fred Allen</a:t>
            </a:r>
          </a:p>
          <a:p>
            <a:pPr algn="l" eaLnBrk="1" hangingPunct="1"/>
            <a:endParaRPr lang="en-US" sz="2000" smtClean="0"/>
          </a:p>
          <a:p>
            <a:pPr algn="l" eaLnBrk="1" hangingPunct="1"/>
            <a:r>
              <a:rPr lang="ru-RU" sz="2000" smtClean="0"/>
              <a:t>«</a:t>
            </a:r>
            <a:r>
              <a:rPr lang="en-US" sz="2000" smtClean="0"/>
              <a:t>There is only one thing worse than being talked about, and than is not being talked about.</a:t>
            </a:r>
            <a:r>
              <a:rPr lang="ru-RU" sz="2000" smtClean="0"/>
              <a:t>» </a:t>
            </a:r>
            <a:r>
              <a:rPr lang="en-US" sz="2000" smtClean="0"/>
              <a:t>Oscar Wilde</a:t>
            </a:r>
            <a:endParaRPr lang="ru-RU" sz="2000" smtClean="0"/>
          </a:p>
        </p:txBody>
      </p:sp>
    </p:spTree>
  </p:cSld>
  <p:clrMapOvr>
    <a:masterClrMapping/>
  </p:clrMapOvr>
  <p:transition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bwMode="auto">
          <a:xfrm>
            <a:off x="1454150" y="1731963"/>
            <a:ext cx="6580188" cy="4305300"/>
          </a:xfrm>
        </p:spPr>
        <p:txBody>
          <a:bodyPr wrap="square" numCol="1" anchor="t" anchorCtr="0" compatLnSpc="1">
            <a:prstTxWarp prst="textNoShape">
              <a:avLst/>
            </a:prstTxWarp>
          </a:bodyPr>
          <a:lstStyle/>
          <a:p>
            <a:pPr eaLnBrk="1" hangingPunct="1"/>
            <a:r>
              <a:rPr lang="en-US" smtClean="0"/>
              <a:t>Why do we want to hear bad news about famous people more than good news? In what ways are celebrities unreal?</a:t>
            </a:r>
          </a:p>
          <a:p>
            <a:pPr eaLnBrk="1" hangingPunct="1"/>
            <a:r>
              <a:rPr lang="en-US" smtClean="0"/>
              <a:t>What do you understand by </a:t>
            </a:r>
            <a:r>
              <a:rPr lang="ru-RU" smtClean="0"/>
              <a:t>«</a:t>
            </a:r>
            <a:r>
              <a:rPr lang="en-US" smtClean="0"/>
              <a:t>reality TV</a:t>
            </a:r>
            <a:r>
              <a:rPr lang="ru-RU" smtClean="0"/>
              <a:t>»</a:t>
            </a:r>
            <a:r>
              <a:rPr lang="en-US" smtClean="0"/>
              <a:t>? Are there TV programmes in your country like the ones described in the article? What are they like?</a:t>
            </a:r>
          </a:p>
          <a:p>
            <a:pPr eaLnBrk="1" hangingPunct="1"/>
            <a:r>
              <a:rPr lang="en-US" smtClean="0"/>
              <a:t>What is the mentality of stalkers? What makes someone want to kill the object of their obsession?</a:t>
            </a:r>
            <a:endParaRPr lang="ru-RU" smtClean="0"/>
          </a:p>
        </p:txBody>
      </p:sp>
      <p:pic>
        <p:nvPicPr>
          <p:cNvPr id="19458" name="Picture 4" descr="гагарин 1"/>
          <p:cNvPicPr>
            <a:picLocks noChangeAspect="1" noChangeArrowheads="1"/>
          </p:cNvPicPr>
          <p:nvPr/>
        </p:nvPicPr>
        <p:blipFill>
          <a:blip r:embed="rId2" cstate="print"/>
          <a:srcRect/>
          <a:stretch>
            <a:fillRect/>
          </a:stretch>
        </p:blipFill>
        <p:spPr bwMode="auto">
          <a:xfrm>
            <a:off x="792163" y="534988"/>
            <a:ext cx="1323975" cy="993775"/>
          </a:xfrm>
          <a:prstGeom prst="rect">
            <a:avLst/>
          </a:prstGeom>
          <a:noFill/>
          <a:ln w="9525">
            <a:noFill/>
            <a:miter lim="800000"/>
            <a:headEnd/>
            <a:tailEnd/>
          </a:ln>
        </p:spPr>
      </p:pic>
      <p:pic>
        <p:nvPicPr>
          <p:cNvPr id="19459" name="Picture 5" descr="пушкин 1"/>
          <p:cNvPicPr>
            <a:picLocks noChangeAspect="1" noChangeArrowheads="1"/>
          </p:cNvPicPr>
          <p:nvPr/>
        </p:nvPicPr>
        <p:blipFill>
          <a:blip r:embed="rId3" cstate="print"/>
          <a:srcRect/>
          <a:stretch>
            <a:fillRect/>
          </a:stretch>
        </p:blipFill>
        <p:spPr bwMode="auto">
          <a:xfrm>
            <a:off x="-1619250" y="-3767138"/>
            <a:ext cx="1485900" cy="1727200"/>
          </a:xfrm>
          <a:prstGeom prst="rect">
            <a:avLst/>
          </a:prstGeom>
          <a:noFill/>
          <a:ln w="9525">
            <a:noFill/>
            <a:miter lim="800000"/>
            <a:headEnd/>
            <a:tailEnd/>
          </a:ln>
        </p:spPr>
      </p:pic>
      <p:pic>
        <p:nvPicPr>
          <p:cNvPr id="19460" name="Picture 6" descr="пушкин 2"/>
          <p:cNvPicPr>
            <a:picLocks noChangeAspect="1" noChangeArrowheads="1"/>
          </p:cNvPicPr>
          <p:nvPr/>
        </p:nvPicPr>
        <p:blipFill>
          <a:blip r:embed="rId4" cstate="print"/>
          <a:srcRect/>
          <a:stretch>
            <a:fillRect/>
          </a:stretch>
        </p:blipFill>
        <p:spPr bwMode="auto">
          <a:xfrm>
            <a:off x="3238500" y="5603875"/>
            <a:ext cx="1485900" cy="866775"/>
          </a:xfrm>
          <a:prstGeom prst="rect">
            <a:avLst/>
          </a:prstGeom>
          <a:noFill/>
          <a:ln w="9525">
            <a:noFill/>
            <a:miter lim="800000"/>
            <a:headEnd/>
            <a:tailEnd/>
          </a:ln>
        </p:spPr>
      </p:pic>
      <p:pic>
        <p:nvPicPr>
          <p:cNvPr id="19461" name="Picture 7" descr="гоголь 1"/>
          <p:cNvPicPr>
            <a:picLocks noChangeAspect="1" noChangeArrowheads="1"/>
          </p:cNvPicPr>
          <p:nvPr/>
        </p:nvPicPr>
        <p:blipFill>
          <a:blip r:embed="rId5"/>
          <a:srcRect/>
          <a:stretch>
            <a:fillRect/>
          </a:stretch>
        </p:blipFill>
        <p:spPr bwMode="auto">
          <a:xfrm>
            <a:off x="7813675" y="2168525"/>
            <a:ext cx="974725" cy="1196975"/>
          </a:xfrm>
          <a:prstGeom prst="rect">
            <a:avLst/>
          </a:prstGeom>
          <a:noFill/>
          <a:ln w="9525">
            <a:noFill/>
            <a:miter lim="800000"/>
            <a:headEnd/>
            <a:tailEnd/>
          </a:ln>
        </p:spPr>
      </p:pic>
      <p:pic>
        <p:nvPicPr>
          <p:cNvPr id="19462" name="Picture 8" descr="аршавин"/>
          <p:cNvPicPr>
            <a:picLocks noChangeAspect="1" noChangeArrowheads="1"/>
          </p:cNvPicPr>
          <p:nvPr/>
        </p:nvPicPr>
        <p:blipFill>
          <a:blip r:embed="rId6" cstate="print"/>
          <a:srcRect/>
          <a:stretch>
            <a:fillRect/>
          </a:stretch>
        </p:blipFill>
        <p:spPr bwMode="auto">
          <a:xfrm>
            <a:off x="388938" y="3736975"/>
            <a:ext cx="1065212" cy="1225550"/>
          </a:xfrm>
          <a:prstGeom prst="rect">
            <a:avLst/>
          </a:prstGeom>
          <a:noFill/>
          <a:ln w="9525">
            <a:noFill/>
            <a:miter lim="800000"/>
            <a:headEnd/>
            <a:tailEnd/>
          </a:ln>
        </p:spPr>
      </p:pic>
      <p:pic>
        <p:nvPicPr>
          <p:cNvPr id="19463" name="Picture 9" descr="джексон 3"/>
          <p:cNvPicPr>
            <a:picLocks noChangeAspect="1" noChangeArrowheads="1"/>
          </p:cNvPicPr>
          <p:nvPr/>
        </p:nvPicPr>
        <p:blipFill>
          <a:blip r:embed="rId7"/>
          <a:srcRect/>
          <a:stretch>
            <a:fillRect/>
          </a:stretch>
        </p:blipFill>
        <p:spPr bwMode="auto">
          <a:xfrm>
            <a:off x="7191375" y="5221288"/>
            <a:ext cx="1249363" cy="1249362"/>
          </a:xfrm>
          <a:prstGeom prst="rect">
            <a:avLst/>
          </a:prstGeom>
          <a:noFill/>
          <a:ln w="9525">
            <a:noFill/>
            <a:miter lim="800000"/>
            <a:headEnd/>
            <a:tailEnd/>
          </a:ln>
        </p:spPr>
      </p:pic>
      <p:pic>
        <p:nvPicPr>
          <p:cNvPr id="19464" name="Picture 10" descr="овечкин"/>
          <p:cNvPicPr>
            <a:picLocks noChangeAspect="1" noChangeArrowheads="1"/>
          </p:cNvPicPr>
          <p:nvPr/>
        </p:nvPicPr>
        <p:blipFill>
          <a:blip r:embed="rId8" cstate="print"/>
          <a:srcRect/>
          <a:stretch>
            <a:fillRect/>
          </a:stretch>
        </p:blipFill>
        <p:spPr bwMode="auto">
          <a:xfrm>
            <a:off x="5381625" y="534988"/>
            <a:ext cx="1400175" cy="1095375"/>
          </a:xfrm>
          <a:prstGeom prst="rect">
            <a:avLst/>
          </a:prstGeom>
          <a:noFill/>
          <a:ln w="9525">
            <a:noFill/>
            <a:miter lim="800000"/>
            <a:headEnd/>
            <a:tailEnd/>
          </a:ln>
        </p:spPr>
      </p:pic>
      <p:pic>
        <p:nvPicPr>
          <p:cNvPr id="19465" name="Picture 11" descr="чаплин 1"/>
          <p:cNvPicPr>
            <a:picLocks noChangeAspect="1" noChangeArrowheads="1"/>
          </p:cNvPicPr>
          <p:nvPr/>
        </p:nvPicPr>
        <p:blipFill>
          <a:blip r:embed="rId9"/>
          <a:srcRect/>
          <a:stretch>
            <a:fillRect/>
          </a:stretch>
        </p:blipFill>
        <p:spPr bwMode="auto">
          <a:xfrm>
            <a:off x="7820025" y="306388"/>
            <a:ext cx="968375" cy="1425575"/>
          </a:xfrm>
          <a:prstGeom prst="rect">
            <a:avLst/>
          </a:prstGeom>
          <a:noFill/>
          <a:ln w="9525">
            <a:noFill/>
            <a:miter lim="800000"/>
            <a:headEnd/>
            <a:tailEnd/>
          </a:ln>
        </p:spPr>
      </p:pic>
      <p:pic>
        <p:nvPicPr>
          <p:cNvPr id="19466" name="Picture 12" descr="путин"/>
          <p:cNvPicPr>
            <a:picLocks noChangeAspect="1" noChangeArrowheads="1"/>
          </p:cNvPicPr>
          <p:nvPr/>
        </p:nvPicPr>
        <p:blipFill>
          <a:blip r:embed="rId10"/>
          <a:srcRect/>
          <a:stretch>
            <a:fillRect/>
          </a:stretch>
        </p:blipFill>
        <p:spPr bwMode="auto">
          <a:xfrm>
            <a:off x="3048000" y="473075"/>
            <a:ext cx="1406525" cy="1055688"/>
          </a:xfrm>
          <a:prstGeom prst="rect">
            <a:avLst/>
          </a:prstGeom>
          <a:noFill/>
          <a:ln w="9525">
            <a:noFill/>
            <a:miter lim="800000"/>
            <a:headEnd/>
            <a:tailEnd/>
          </a:ln>
        </p:spPr>
      </p:pic>
      <p:pic>
        <p:nvPicPr>
          <p:cNvPr id="19467" name="Picture 13" descr="никулин"/>
          <p:cNvPicPr>
            <a:picLocks noChangeAspect="1" noChangeArrowheads="1"/>
          </p:cNvPicPr>
          <p:nvPr/>
        </p:nvPicPr>
        <p:blipFill>
          <a:blip r:embed="rId11"/>
          <a:srcRect/>
          <a:stretch>
            <a:fillRect/>
          </a:stretch>
        </p:blipFill>
        <p:spPr bwMode="auto">
          <a:xfrm>
            <a:off x="388938" y="5508625"/>
            <a:ext cx="1352550" cy="1014413"/>
          </a:xfrm>
          <a:prstGeom prst="rect">
            <a:avLst/>
          </a:prstGeom>
          <a:noFill/>
          <a:ln w="9525">
            <a:noFill/>
            <a:miter lim="800000"/>
            <a:headEnd/>
            <a:tailEnd/>
          </a:ln>
        </p:spPr>
      </p:pic>
      <p:pic>
        <p:nvPicPr>
          <p:cNvPr id="19468" name="Picture 14" descr="меркель ангела"/>
          <p:cNvPicPr>
            <a:picLocks noChangeAspect="1" noChangeArrowheads="1"/>
          </p:cNvPicPr>
          <p:nvPr/>
        </p:nvPicPr>
        <p:blipFill>
          <a:blip r:embed="rId12"/>
          <a:srcRect/>
          <a:stretch>
            <a:fillRect/>
          </a:stretch>
        </p:blipFill>
        <p:spPr bwMode="auto">
          <a:xfrm>
            <a:off x="5381625" y="5534025"/>
            <a:ext cx="1249363" cy="936625"/>
          </a:xfrm>
          <a:prstGeom prst="rect">
            <a:avLst/>
          </a:prstGeom>
          <a:noFill/>
          <a:ln w="9525">
            <a:noFill/>
            <a:miter lim="800000"/>
            <a:headEnd/>
            <a:tailEnd/>
          </a:ln>
        </p:spPr>
      </p:pic>
      <p:pic>
        <p:nvPicPr>
          <p:cNvPr id="19469" name="Picture 15" descr="высотский"/>
          <p:cNvPicPr>
            <a:picLocks noChangeAspect="1" noChangeArrowheads="1"/>
          </p:cNvPicPr>
          <p:nvPr/>
        </p:nvPicPr>
        <p:blipFill>
          <a:blip r:embed="rId13"/>
          <a:srcRect/>
          <a:stretch>
            <a:fillRect/>
          </a:stretch>
        </p:blipFill>
        <p:spPr bwMode="auto">
          <a:xfrm>
            <a:off x="292100" y="2071688"/>
            <a:ext cx="1162050" cy="1293812"/>
          </a:xfrm>
          <a:prstGeom prst="rect">
            <a:avLst/>
          </a:prstGeom>
          <a:noFill/>
          <a:ln w="9525">
            <a:noFill/>
            <a:miter lim="800000"/>
            <a:headEnd/>
            <a:tailEnd/>
          </a:ln>
        </p:spPr>
      </p:pic>
      <p:pic>
        <p:nvPicPr>
          <p:cNvPr id="19470" name="Picture 16" descr="джобс"/>
          <p:cNvPicPr>
            <a:picLocks noChangeAspect="1" noChangeArrowheads="1"/>
          </p:cNvPicPr>
          <p:nvPr/>
        </p:nvPicPr>
        <p:blipFill>
          <a:blip r:embed="rId14" cstate="print"/>
          <a:srcRect/>
          <a:stretch>
            <a:fillRect/>
          </a:stretch>
        </p:blipFill>
        <p:spPr bwMode="auto">
          <a:xfrm>
            <a:off x="7720013" y="3598863"/>
            <a:ext cx="1068387" cy="1363662"/>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Название 1"/>
          <p:cNvSpPr>
            <a:spLocks noGrp="1"/>
          </p:cNvSpPr>
          <p:nvPr>
            <p:ph type="title"/>
          </p:nvPr>
        </p:nvSpPr>
        <p:spPr/>
        <p:txBody>
          <a:bodyPr/>
          <a:lstStyle/>
          <a:p>
            <a:pPr algn="ctr" eaLnBrk="1" hangingPunct="1"/>
            <a:r>
              <a:rPr lang="en-US" sz="3600" dirty="0" smtClean="0"/>
              <a:t>2</a:t>
            </a:r>
            <a:r>
              <a:rPr lang="en-US" sz="3600" dirty="0" smtClean="0"/>
              <a:t> </a:t>
            </a:r>
            <a:r>
              <a:rPr lang="en-US" sz="3600" dirty="0" smtClean="0"/>
              <a:t>categories of fame</a:t>
            </a:r>
            <a:endParaRPr lang="ru-RU" sz="3600" dirty="0" smtClean="0"/>
          </a:p>
        </p:txBody>
      </p:sp>
      <p:sp>
        <p:nvSpPr>
          <p:cNvPr id="20482" name="Содержимое 2"/>
          <p:cNvSpPr>
            <a:spLocks noGrp="1"/>
          </p:cNvSpPr>
          <p:nvPr>
            <p:ph idx="1"/>
          </p:nvPr>
        </p:nvSpPr>
        <p:spPr bwMode="auto">
          <a:xfrm>
            <a:off x="779463" y="1828800"/>
            <a:ext cx="7583487" cy="4381500"/>
          </a:xfrm>
        </p:spPr>
        <p:txBody>
          <a:bodyPr wrap="square" numCol="1" anchor="t" anchorCtr="0" compatLnSpc="1">
            <a:prstTxWarp prst="textNoShape">
              <a:avLst/>
            </a:prstTxWarp>
          </a:bodyPr>
          <a:lstStyle/>
          <a:p>
            <a:pPr eaLnBrk="1" hangingPunct="1">
              <a:spcBef>
                <a:spcPts val="2500"/>
              </a:spcBef>
            </a:pPr>
            <a:r>
              <a:rPr lang="en-US" dirty="0" smtClean="0"/>
              <a:t>Some are born famous (like royalty).</a:t>
            </a:r>
          </a:p>
          <a:p>
            <a:pPr eaLnBrk="1" hangingPunct="1">
              <a:spcBef>
                <a:spcPts val="2500"/>
              </a:spcBef>
            </a:pPr>
            <a:endParaRPr lang="en-US" dirty="0" smtClean="0"/>
          </a:p>
          <a:p>
            <a:pPr eaLnBrk="1" hangingPunct="1">
              <a:spcBef>
                <a:spcPts val="2500"/>
              </a:spcBef>
            </a:pPr>
            <a:endParaRPr lang="en-US" dirty="0" smtClean="0"/>
          </a:p>
          <a:p>
            <a:pPr eaLnBrk="1" hangingPunct="1">
              <a:spcBef>
                <a:spcPts val="2500"/>
              </a:spcBef>
            </a:pPr>
            <a:r>
              <a:rPr lang="en-US" dirty="0" smtClean="0"/>
              <a:t>Some achieve fame (like film stars).</a:t>
            </a:r>
          </a:p>
          <a:p>
            <a:pPr eaLnBrk="1" hangingPunct="1">
              <a:spcBef>
                <a:spcPts val="2500"/>
              </a:spcBef>
            </a:pPr>
            <a:endParaRPr lang="en-US" dirty="0" smtClean="0"/>
          </a:p>
          <a:p>
            <a:pPr eaLnBrk="1" hangingPunct="1">
              <a:spcBef>
                <a:spcPts val="2500"/>
              </a:spcBef>
              <a:buNone/>
            </a:pPr>
            <a:endParaRPr lang="ru-RU" dirty="0" smtClean="0"/>
          </a:p>
        </p:txBody>
      </p:sp>
      <p:pic>
        <p:nvPicPr>
          <p:cNvPr id="20483" name="Picture 4" descr="Elizabeth_II"/>
          <p:cNvPicPr>
            <a:picLocks noChangeAspect="1" noChangeArrowheads="1"/>
          </p:cNvPicPr>
          <p:nvPr/>
        </p:nvPicPr>
        <p:blipFill>
          <a:blip r:embed="rId2" cstate="print"/>
          <a:srcRect/>
          <a:stretch>
            <a:fillRect/>
          </a:stretch>
        </p:blipFill>
        <p:spPr bwMode="auto">
          <a:xfrm>
            <a:off x="7186613" y="1260475"/>
            <a:ext cx="1108075" cy="1357313"/>
          </a:xfrm>
          <a:prstGeom prst="rect">
            <a:avLst/>
          </a:prstGeom>
          <a:noFill/>
          <a:ln w="9525">
            <a:noFill/>
            <a:miter lim="800000"/>
            <a:headEnd/>
            <a:tailEnd/>
          </a:ln>
        </p:spPr>
      </p:pic>
      <p:pic>
        <p:nvPicPr>
          <p:cNvPr id="20484" name="Picture 5" descr="джали 2"/>
          <p:cNvPicPr>
            <a:picLocks noChangeAspect="1" noChangeArrowheads="1"/>
          </p:cNvPicPr>
          <p:nvPr/>
        </p:nvPicPr>
        <p:blipFill>
          <a:blip r:embed="rId3" cstate="print"/>
          <a:srcRect/>
          <a:stretch>
            <a:fillRect/>
          </a:stretch>
        </p:blipFill>
        <p:spPr bwMode="auto">
          <a:xfrm>
            <a:off x="6029325" y="3578225"/>
            <a:ext cx="949325" cy="1422400"/>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Название 1"/>
          <p:cNvSpPr>
            <a:spLocks noGrp="1"/>
          </p:cNvSpPr>
          <p:nvPr>
            <p:ph type="title"/>
          </p:nvPr>
        </p:nvSpPr>
        <p:spPr>
          <a:xfrm>
            <a:off x="779463" y="334963"/>
            <a:ext cx="7583487" cy="727075"/>
          </a:xfrm>
        </p:spPr>
        <p:txBody>
          <a:bodyPr/>
          <a:lstStyle/>
          <a:p>
            <a:pPr algn="ctr" eaLnBrk="1" hangingPunct="1"/>
            <a:r>
              <a:rPr lang="en-US" sz="3600" smtClean="0"/>
              <a:t>What are they famous for?</a:t>
            </a:r>
            <a:endParaRPr lang="ru-RU" sz="3600" smtClean="0"/>
          </a:p>
        </p:txBody>
      </p:sp>
      <p:pic>
        <p:nvPicPr>
          <p:cNvPr id="21506" name="Picture 4" descr="жириновский"/>
          <p:cNvPicPr>
            <a:picLocks noChangeAspect="1" noChangeArrowheads="1"/>
          </p:cNvPicPr>
          <p:nvPr/>
        </p:nvPicPr>
        <p:blipFill>
          <a:blip r:embed="rId2"/>
          <a:srcRect/>
          <a:stretch>
            <a:fillRect/>
          </a:stretch>
        </p:blipFill>
        <p:spPr bwMode="auto">
          <a:xfrm>
            <a:off x="6170613" y="4587875"/>
            <a:ext cx="2289175" cy="1831975"/>
          </a:xfrm>
          <a:prstGeom prst="rect">
            <a:avLst/>
          </a:prstGeom>
          <a:noFill/>
          <a:ln w="9525">
            <a:noFill/>
            <a:miter lim="800000"/>
            <a:headEnd/>
            <a:tailEnd/>
          </a:ln>
        </p:spPr>
      </p:pic>
      <p:pic>
        <p:nvPicPr>
          <p:cNvPr id="21507" name="Picture 5" descr="обама"/>
          <p:cNvPicPr>
            <a:picLocks noChangeAspect="1" noChangeArrowheads="1"/>
          </p:cNvPicPr>
          <p:nvPr/>
        </p:nvPicPr>
        <p:blipFill>
          <a:blip r:embed="rId3"/>
          <a:srcRect/>
          <a:stretch>
            <a:fillRect/>
          </a:stretch>
        </p:blipFill>
        <p:spPr bwMode="auto">
          <a:xfrm>
            <a:off x="4752975" y="1774825"/>
            <a:ext cx="1568450" cy="2284413"/>
          </a:xfrm>
          <a:prstGeom prst="rect">
            <a:avLst/>
          </a:prstGeom>
          <a:noFill/>
          <a:ln w="9525">
            <a:noFill/>
            <a:miter lim="800000"/>
            <a:headEnd/>
            <a:tailEnd/>
          </a:ln>
        </p:spPr>
      </p:pic>
      <p:pic>
        <p:nvPicPr>
          <p:cNvPr id="21508" name="Picture 6" descr="плющенко"/>
          <p:cNvPicPr>
            <a:picLocks noChangeAspect="1" noChangeArrowheads="1"/>
          </p:cNvPicPr>
          <p:nvPr/>
        </p:nvPicPr>
        <p:blipFill>
          <a:blip r:embed="rId4"/>
          <a:srcRect/>
          <a:stretch>
            <a:fillRect/>
          </a:stretch>
        </p:blipFill>
        <p:spPr bwMode="auto">
          <a:xfrm>
            <a:off x="488950" y="1262063"/>
            <a:ext cx="2471738" cy="1854200"/>
          </a:xfrm>
          <a:prstGeom prst="rect">
            <a:avLst/>
          </a:prstGeom>
          <a:noFill/>
          <a:ln w="9525">
            <a:noFill/>
            <a:miter lim="800000"/>
            <a:headEnd/>
            <a:tailEnd/>
          </a:ln>
        </p:spPr>
      </p:pic>
      <p:pic>
        <p:nvPicPr>
          <p:cNvPr id="21511" name="Picture 9" descr="бред пит"/>
          <p:cNvPicPr>
            <a:picLocks noChangeAspect="1" noChangeArrowheads="1"/>
          </p:cNvPicPr>
          <p:nvPr/>
        </p:nvPicPr>
        <p:blipFill>
          <a:blip r:embed="rId5"/>
          <a:srcRect/>
          <a:stretch>
            <a:fillRect/>
          </a:stretch>
        </p:blipFill>
        <p:spPr bwMode="auto">
          <a:xfrm>
            <a:off x="779463" y="4059238"/>
            <a:ext cx="1601787" cy="2360612"/>
          </a:xfrm>
          <a:prstGeom prst="rect">
            <a:avLst/>
          </a:prstGeom>
          <a:noFill/>
          <a:ln w="9525">
            <a:noFill/>
            <a:miter lim="800000"/>
            <a:headEnd/>
            <a:tailEnd/>
          </a:ln>
        </p:spPr>
      </p:pic>
      <p:pic>
        <p:nvPicPr>
          <p:cNvPr id="21513" name="Picture 9" descr="51799947_Lomonosov_2"/>
          <p:cNvPicPr>
            <a:picLocks noChangeAspect="1" noChangeArrowheads="1"/>
          </p:cNvPicPr>
          <p:nvPr/>
        </p:nvPicPr>
        <p:blipFill>
          <a:blip r:embed="rId6"/>
          <a:srcRect/>
          <a:stretch>
            <a:fillRect/>
          </a:stretch>
        </p:blipFill>
        <p:spPr bwMode="auto">
          <a:xfrm>
            <a:off x="2746375" y="3573463"/>
            <a:ext cx="1752600" cy="2103437"/>
          </a:xfrm>
          <a:prstGeom prst="rect">
            <a:avLst/>
          </a:prstGeom>
          <a:noFill/>
        </p:spPr>
      </p:pic>
      <p:pic>
        <p:nvPicPr>
          <p:cNvPr id="21514" name="Picture 10" descr="толстой"/>
          <p:cNvPicPr>
            <a:picLocks noChangeAspect="1" noChangeArrowheads="1"/>
          </p:cNvPicPr>
          <p:nvPr/>
        </p:nvPicPr>
        <p:blipFill>
          <a:blip r:embed="rId7"/>
          <a:srcRect/>
          <a:stretch>
            <a:fillRect/>
          </a:stretch>
        </p:blipFill>
        <p:spPr bwMode="auto">
          <a:xfrm>
            <a:off x="6869113" y="1262063"/>
            <a:ext cx="1874837" cy="2311400"/>
          </a:xfrm>
          <a:prstGeom prst="rect">
            <a:avLst/>
          </a:prstGeom>
          <a:noFill/>
        </p:spPr>
      </p:pic>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bwMode="auto">
          <a:xfrm>
            <a:off x="501650" y="466725"/>
            <a:ext cx="5467350" cy="2720975"/>
          </a:xfrm>
        </p:spPr>
        <p:txBody>
          <a:bodyPr wrap="square" numCol="1" anchor="t" anchorCtr="0" compatLnSpc="1">
            <a:prstTxWarp prst="textNoShape">
              <a:avLst/>
            </a:prstTxWarp>
          </a:bodyPr>
          <a:lstStyle/>
          <a:p>
            <a:pPr marL="0" indent="0" eaLnBrk="1" hangingPunct="1">
              <a:lnSpc>
                <a:spcPct val="80000"/>
              </a:lnSpc>
              <a:buFont typeface="Wingdings 2" pitchFamily="18" charset="2"/>
              <a:buNone/>
            </a:pPr>
            <a:r>
              <a:rPr lang="is-IS" sz="2000" smtClean="0"/>
              <a:t>Dima Bilan (Viktor Nikolaevich Belan, 24 December 1981 in Ust-Dzheguta, Karachay-Cherkessia) is a Russian actor and pop singer.</a:t>
            </a:r>
          </a:p>
          <a:p>
            <a:pPr marL="0" indent="0" eaLnBrk="1" hangingPunct="1">
              <a:lnSpc>
                <a:spcPct val="80000"/>
              </a:lnSpc>
              <a:buFont typeface="Wingdings 2" pitchFamily="18" charset="2"/>
              <a:buNone/>
            </a:pPr>
            <a:r>
              <a:rPr lang="en-US" sz="2000" smtClean="0"/>
              <a:t>When he was two years old, his family moved to his grandmother’s place in the city of Naberezhnye Chelny in Tatarstan. When he was six years old, his family moved to Kabardino-Balkaria where he went to school with his sister.</a:t>
            </a:r>
          </a:p>
        </p:txBody>
      </p:sp>
      <p:pic>
        <p:nvPicPr>
          <p:cNvPr id="22530" name="Picture 3" descr="билан 2"/>
          <p:cNvPicPr>
            <a:picLocks noChangeAspect="1" noChangeArrowheads="1"/>
          </p:cNvPicPr>
          <p:nvPr/>
        </p:nvPicPr>
        <p:blipFill>
          <a:blip r:embed="rId2"/>
          <a:srcRect/>
          <a:stretch>
            <a:fillRect/>
          </a:stretch>
        </p:blipFill>
        <p:spPr bwMode="auto">
          <a:xfrm>
            <a:off x="6267450" y="466725"/>
            <a:ext cx="2147888" cy="1611313"/>
          </a:xfrm>
          <a:prstGeom prst="rect">
            <a:avLst/>
          </a:prstGeom>
          <a:noFill/>
          <a:ln w="9525">
            <a:noFill/>
            <a:miter lim="800000"/>
            <a:headEnd/>
            <a:tailEnd/>
          </a:ln>
        </p:spPr>
      </p:pic>
      <p:sp>
        <p:nvSpPr>
          <p:cNvPr id="22531" name="Содержимое 2"/>
          <p:cNvSpPr>
            <a:spLocks/>
          </p:cNvSpPr>
          <p:nvPr/>
        </p:nvSpPr>
        <p:spPr bwMode="auto">
          <a:xfrm>
            <a:off x="2540000" y="3813175"/>
            <a:ext cx="6184900" cy="1406525"/>
          </a:xfrm>
          <a:prstGeom prst="rect">
            <a:avLst/>
          </a:prstGeom>
          <a:noFill/>
          <a:ln w="9525">
            <a:noFill/>
            <a:miter lim="800000"/>
            <a:headEnd/>
            <a:tailEnd/>
          </a:ln>
        </p:spPr>
        <p:txBody>
          <a:bodyPr/>
          <a:lstStyle/>
          <a:p>
            <a:pPr>
              <a:lnSpc>
                <a:spcPct val="80000"/>
              </a:lnSpc>
              <a:spcBef>
                <a:spcPts val="2000"/>
              </a:spcBef>
              <a:buFont typeface="Wingdings 2" pitchFamily="18" charset="2"/>
              <a:buNone/>
            </a:pPr>
            <a:r>
              <a:rPr lang="en-US" sz="2000">
                <a:solidFill>
                  <a:schemeClr val="bg1"/>
                </a:solidFill>
                <a:latin typeface="Trebuchet MS" pitchFamily="34" charset="0"/>
              </a:rPr>
              <a:t>Bilan made his debut when he reached fourth place at the Russian/Latvian festival "New Wave" in 2002.In 2003, Bilan released his debut album titled Nochnoy Huligan (Night Hooligan).</a:t>
            </a:r>
          </a:p>
          <a:p>
            <a:pPr eaLnBrk="0" hangingPunct="0">
              <a:lnSpc>
                <a:spcPct val="80000"/>
              </a:lnSpc>
              <a:spcBef>
                <a:spcPts val="2000"/>
              </a:spcBef>
              <a:buFont typeface="Wingdings 2" pitchFamily="18" charset="2"/>
              <a:buChar char=""/>
            </a:pPr>
            <a:endParaRPr lang="ru-RU" sz="2000">
              <a:solidFill>
                <a:schemeClr val="bg1"/>
              </a:solidFill>
              <a:latin typeface="Trebuchet MS" pitchFamily="34" charset="0"/>
            </a:endParaRPr>
          </a:p>
        </p:txBody>
      </p:sp>
      <p:pic>
        <p:nvPicPr>
          <p:cNvPr id="22532" name="Picture 5" descr="билан 3"/>
          <p:cNvPicPr>
            <a:picLocks noChangeAspect="1" noChangeArrowheads="1"/>
          </p:cNvPicPr>
          <p:nvPr/>
        </p:nvPicPr>
        <p:blipFill>
          <a:blip r:embed="rId3"/>
          <a:srcRect/>
          <a:stretch>
            <a:fillRect/>
          </a:stretch>
        </p:blipFill>
        <p:spPr bwMode="auto">
          <a:xfrm>
            <a:off x="692150" y="3746500"/>
            <a:ext cx="1482725" cy="1406525"/>
          </a:xfrm>
          <a:prstGeom prst="rect">
            <a:avLst/>
          </a:prstGeom>
          <a:noFill/>
          <a:ln w="9525">
            <a:noFill/>
            <a:miter lim="800000"/>
            <a:headEnd/>
            <a:tailEnd/>
          </a:ln>
        </p:spPr>
      </p:pic>
      <p:sp>
        <p:nvSpPr>
          <p:cNvPr id="22533" name="Содержимое 2"/>
          <p:cNvSpPr>
            <a:spLocks/>
          </p:cNvSpPr>
          <p:nvPr/>
        </p:nvSpPr>
        <p:spPr bwMode="auto">
          <a:xfrm>
            <a:off x="501650" y="2959100"/>
            <a:ext cx="8223250" cy="787400"/>
          </a:xfrm>
          <a:prstGeom prst="rect">
            <a:avLst/>
          </a:prstGeom>
          <a:noFill/>
          <a:ln w="9525">
            <a:noFill/>
            <a:miter lim="800000"/>
            <a:headEnd/>
            <a:tailEnd/>
          </a:ln>
        </p:spPr>
        <p:txBody>
          <a:bodyPr/>
          <a:lstStyle/>
          <a:p>
            <a:pPr>
              <a:lnSpc>
                <a:spcPct val="80000"/>
              </a:lnSpc>
              <a:spcBef>
                <a:spcPts val="2000"/>
              </a:spcBef>
              <a:buFont typeface="Wingdings 2" pitchFamily="18" charset="2"/>
              <a:buNone/>
            </a:pPr>
            <a:r>
              <a:rPr lang="en-US" sz="2000">
                <a:solidFill>
                  <a:schemeClr val="bg1"/>
                </a:solidFill>
                <a:latin typeface="Trebuchet MS" pitchFamily="34" charset="0"/>
              </a:rPr>
              <a:t>He graduated from Gnesins Musical College as a classical vocal performer.</a:t>
            </a:r>
            <a:endParaRPr lang="ru-RU" sz="2000">
              <a:solidFill>
                <a:schemeClr val="bg1"/>
              </a:solidFill>
              <a:latin typeface="Trebuchet MS" pitchFamily="34" charset="0"/>
            </a:endParaRPr>
          </a:p>
        </p:txBody>
      </p:sp>
      <p:pic>
        <p:nvPicPr>
          <p:cNvPr id="22534" name="Picture 7" descr="билан 4"/>
          <p:cNvPicPr>
            <a:picLocks noChangeAspect="1" noChangeArrowheads="1"/>
          </p:cNvPicPr>
          <p:nvPr/>
        </p:nvPicPr>
        <p:blipFill>
          <a:blip r:embed="rId4"/>
          <a:srcRect/>
          <a:stretch>
            <a:fillRect/>
          </a:stretch>
        </p:blipFill>
        <p:spPr bwMode="auto">
          <a:xfrm>
            <a:off x="6475413" y="5153025"/>
            <a:ext cx="1985962" cy="1217613"/>
          </a:xfrm>
          <a:prstGeom prst="rect">
            <a:avLst/>
          </a:prstGeom>
          <a:noFill/>
          <a:ln w="9525">
            <a:noFill/>
            <a:miter lim="800000"/>
            <a:headEnd/>
            <a:tailEnd/>
          </a:ln>
        </p:spPr>
      </p:pic>
      <p:sp>
        <p:nvSpPr>
          <p:cNvPr id="22535" name="Rectangle 8"/>
          <p:cNvSpPr>
            <a:spLocks/>
          </p:cNvSpPr>
          <p:nvPr/>
        </p:nvSpPr>
        <p:spPr bwMode="auto">
          <a:xfrm>
            <a:off x="257175" y="5219700"/>
            <a:ext cx="5711825" cy="1377950"/>
          </a:xfrm>
          <a:prstGeom prst="rect">
            <a:avLst/>
          </a:prstGeom>
          <a:noFill/>
          <a:ln w="9525">
            <a:noFill/>
            <a:miter lim="800000"/>
            <a:headEnd/>
            <a:tailEnd/>
          </a:ln>
        </p:spPr>
        <p:txBody>
          <a:bodyPr/>
          <a:lstStyle/>
          <a:p>
            <a:pPr marL="282575" indent="-282575">
              <a:lnSpc>
                <a:spcPct val="80000"/>
              </a:lnSpc>
              <a:spcBef>
                <a:spcPts val="2000"/>
              </a:spcBef>
              <a:buFont typeface="Wingdings 2" pitchFamily="18" charset="2"/>
              <a:buNone/>
            </a:pPr>
            <a:r>
              <a:rPr lang="en-US" sz="2000">
                <a:solidFill>
                  <a:schemeClr val="bg1"/>
                </a:solidFill>
                <a:latin typeface="Trebuchet MS" pitchFamily="34" charset="0"/>
              </a:rPr>
              <a:t>   In December 2005, Bilan received two golden gramophones for the song "Ty dolzjna ryadom byt'" (The Russian version of "Not That Simple", actually meaning "You should be beside me") in Saint Petersburg and Almaty.</a:t>
            </a:r>
            <a:endParaRPr lang="ru-RU" sz="2200">
              <a:solidFill>
                <a:schemeClr val="bg1"/>
              </a:solidFill>
              <a:latin typeface="Trebuchet MS" pitchFamily="34" charset="0"/>
            </a:endParaRPr>
          </a:p>
        </p:txBody>
      </p:sp>
    </p:spTree>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билан 5"/>
          <p:cNvPicPr>
            <a:picLocks noChangeAspect="1" noChangeArrowheads="1"/>
          </p:cNvPicPr>
          <p:nvPr/>
        </p:nvPicPr>
        <p:blipFill>
          <a:blip r:embed="rId2"/>
          <a:srcRect/>
          <a:stretch>
            <a:fillRect/>
          </a:stretch>
        </p:blipFill>
        <p:spPr bwMode="auto">
          <a:xfrm>
            <a:off x="6121400" y="571500"/>
            <a:ext cx="2281238" cy="1458913"/>
          </a:xfrm>
          <a:prstGeom prst="rect">
            <a:avLst/>
          </a:prstGeom>
          <a:noFill/>
          <a:ln w="9525">
            <a:noFill/>
            <a:miter lim="800000"/>
            <a:headEnd/>
            <a:tailEnd/>
          </a:ln>
        </p:spPr>
      </p:pic>
      <p:sp>
        <p:nvSpPr>
          <p:cNvPr id="23554" name="Содержимое 2"/>
          <p:cNvSpPr>
            <a:spLocks/>
          </p:cNvSpPr>
          <p:nvPr/>
        </p:nvSpPr>
        <p:spPr bwMode="auto">
          <a:xfrm>
            <a:off x="411163" y="571500"/>
            <a:ext cx="5710237" cy="2062163"/>
          </a:xfrm>
          <a:prstGeom prst="rect">
            <a:avLst/>
          </a:prstGeom>
          <a:noFill/>
          <a:ln w="9525">
            <a:noFill/>
            <a:miter lim="800000"/>
            <a:headEnd/>
            <a:tailEnd/>
          </a:ln>
        </p:spPr>
        <p:txBody>
          <a:bodyPr/>
          <a:lstStyle/>
          <a:p>
            <a:pPr>
              <a:lnSpc>
                <a:spcPct val="90000"/>
              </a:lnSpc>
              <a:spcBef>
                <a:spcPts val="2000"/>
              </a:spcBef>
              <a:buFont typeface="Wingdings 2" pitchFamily="18" charset="2"/>
              <a:buNone/>
            </a:pPr>
            <a:r>
              <a:rPr lang="en-US" sz="2000">
                <a:solidFill>
                  <a:schemeClr val="bg1"/>
                </a:solidFill>
                <a:latin typeface="Trebuchet MS" pitchFamily="34" charset="0"/>
              </a:rPr>
              <a:t>In the middle of March 2006, Bilan was chosen internally by the Russian broadcaster Channel One to represent Russia at the Eurovision Song Contest, that year in Athens, Greece. Out of 37 participating countries, Bilan took second place with the dark pop song "Never Let You Go”.</a:t>
            </a:r>
          </a:p>
        </p:txBody>
      </p:sp>
      <p:pic>
        <p:nvPicPr>
          <p:cNvPr id="23555" name="Picture 7" descr="билан 6"/>
          <p:cNvPicPr>
            <a:picLocks noChangeAspect="1" noChangeArrowheads="1"/>
          </p:cNvPicPr>
          <p:nvPr/>
        </p:nvPicPr>
        <p:blipFill>
          <a:blip r:embed="rId3"/>
          <a:srcRect/>
          <a:stretch>
            <a:fillRect/>
          </a:stretch>
        </p:blipFill>
        <p:spPr bwMode="auto">
          <a:xfrm>
            <a:off x="563563" y="3027363"/>
            <a:ext cx="2192337" cy="1458912"/>
          </a:xfrm>
          <a:prstGeom prst="rect">
            <a:avLst/>
          </a:prstGeom>
          <a:noFill/>
          <a:ln w="9525">
            <a:noFill/>
            <a:miter lim="800000"/>
            <a:headEnd/>
            <a:tailEnd/>
          </a:ln>
        </p:spPr>
      </p:pic>
      <p:sp>
        <p:nvSpPr>
          <p:cNvPr id="23556" name="Содержимое 2"/>
          <p:cNvSpPr>
            <a:spLocks/>
          </p:cNvSpPr>
          <p:nvPr/>
        </p:nvSpPr>
        <p:spPr bwMode="auto">
          <a:xfrm>
            <a:off x="2860675" y="2481263"/>
            <a:ext cx="5837238" cy="2509837"/>
          </a:xfrm>
          <a:prstGeom prst="rect">
            <a:avLst/>
          </a:prstGeom>
          <a:noFill/>
          <a:ln w="9525">
            <a:noFill/>
            <a:miter lim="800000"/>
            <a:headEnd/>
            <a:tailEnd/>
          </a:ln>
        </p:spPr>
        <p:txBody>
          <a:bodyPr/>
          <a:lstStyle/>
          <a:p>
            <a:pPr>
              <a:lnSpc>
                <a:spcPct val="90000"/>
              </a:lnSpc>
              <a:spcBef>
                <a:spcPts val="2000"/>
              </a:spcBef>
              <a:buFont typeface="Wingdings 2" pitchFamily="18" charset="2"/>
              <a:buNone/>
            </a:pPr>
            <a:r>
              <a:rPr lang="en-US" sz="2000">
                <a:solidFill>
                  <a:schemeClr val="bg1"/>
                </a:solidFill>
                <a:latin typeface="Trebuchet MS" pitchFamily="34" charset="0"/>
              </a:rPr>
              <a:t>In 2008, Bilan once again represented Russia in the Eurovision Song Contest with the song "Believe", accompanied by Hungarian violinist Edvin Marton and Russian olympic and three-time world champion figure skater Evgeni Plushenko. On 24 May 2008, Bilan won first place in the contest, receiving 272 points and seven twelves. His victory's integrity was questioned by Ukraine's officials later in May.</a:t>
            </a:r>
          </a:p>
        </p:txBody>
      </p:sp>
      <p:sp>
        <p:nvSpPr>
          <p:cNvPr id="23557" name="Содержимое 2"/>
          <p:cNvSpPr>
            <a:spLocks/>
          </p:cNvSpPr>
          <p:nvPr/>
        </p:nvSpPr>
        <p:spPr bwMode="auto">
          <a:xfrm>
            <a:off x="411163" y="5638800"/>
            <a:ext cx="5900737" cy="889000"/>
          </a:xfrm>
          <a:prstGeom prst="rect">
            <a:avLst/>
          </a:prstGeom>
          <a:noFill/>
          <a:ln w="9525">
            <a:noFill/>
            <a:miter lim="800000"/>
            <a:headEnd/>
            <a:tailEnd/>
          </a:ln>
        </p:spPr>
        <p:txBody>
          <a:bodyPr/>
          <a:lstStyle/>
          <a:p>
            <a:pPr>
              <a:lnSpc>
                <a:spcPct val="90000"/>
              </a:lnSpc>
              <a:spcBef>
                <a:spcPts val="2000"/>
              </a:spcBef>
              <a:buFont typeface="Wingdings 2" pitchFamily="18" charset="2"/>
              <a:buNone/>
            </a:pPr>
            <a:r>
              <a:rPr lang="en-US" sz="2000">
                <a:solidFill>
                  <a:schemeClr val="bg1"/>
                </a:solidFill>
                <a:latin typeface="Trebuchet MS" pitchFamily="34" charset="0"/>
              </a:rPr>
              <a:t>In the Summer of 2010, Bilan produced and starred in the short film “Theatre of the Absurd”.</a:t>
            </a:r>
            <a:endParaRPr lang="ru-RU" sz="2000">
              <a:solidFill>
                <a:schemeClr val="bg1"/>
              </a:solidFill>
              <a:latin typeface="Trebuchet MS" pitchFamily="34" charset="0"/>
            </a:endParaRPr>
          </a:p>
        </p:txBody>
      </p:sp>
      <p:pic>
        <p:nvPicPr>
          <p:cNvPr id="23558" name="Picture 11" descr="билан 1"/>
          <p:cNvPicPr>
            <a:picLocks noChangeAspect="1" noChangeArrowheads="1"/>
          </p:cNvPicPr>
          <p:nvPr/>
        </p:nvPicPr>
        <p:blipFill>
          <a:blip r:embed="rId4" cstate="print"/>
          <a:srcRect/>
          <a:stretch>
            <a:fillRect/>
          </a:stretch>
        </p:blipFill>
        <p:spPr bwMode="auto">
          <a:xfrm>
            <a:off x="6919913" y="4929188"/>
            <a:ext cx="1198562" cy="1598612"/>
          </a:xfrm>
          <a:prstGeom prst="rect">
            <a:avLst/>
          </a:prstGeom>
          <a:noFill/>
          <a:ln w="9525">
            <a:noFill/>
            <a:miter lim="800000"/>
            <a:headEnd/>
            <a:tailEnd/>
          </a:ln>
        </p:spPr>
      </p:pic>
    </p:spTree>
  </p:cSld>
  <p:clrMapOvr>
    <a:masterClrMapping/>
  </p:clrMapOvr>
  <p:transition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p:cNvSpPr>
          <p:nvPr/>
        </p:nvSpPr>
        <p:spPr bwMode="auto">
          <a:xfrm>
            <a:off x="614363" y="514350"/>
            <a:ext cx="5730875" cy="1289050"/>
          </a:xfrm>
          <a:prstGeom prst="rect">
            <a:avLst/>
          </a:prstGeom>
          <a:noFill/>
          <a:ln w="9525">
            <a:noFill/>
            <a:miter lim="800000"/>
            <a:headEnd/>
            <a:tailEnd/>
          </a:ln>
        </p:spPr>
        <p:txBody>
          <a:bodyPr/>
          <a:lstStyle/>
          <a:p>
            <a:pPr>
              <a:spcBef>
                <a:spcPts val="2000"/>
              </a:spcBef>
              <a:buFont typeface="Wingdings 2" pitchFamily="18" charset="2"/>
              <a:buNone/>
            </a:pPr>
            <a:r>
              <a:rPr lang="en-US" sz="2000">
                <a:solidFill>
                  <a:schemeClr val="bg1"/>
                </a:solidFill>
                <a:latin typeface="Trebuchet MS" pitchFamily="34" charset="0"/>
              </a:rPr>
              <a:t>Robert Douglas Thomas Pattinson(born 13 May 1986) is an English actor, model, musician, and producer.</a:t>
            </a:r>
          </a:p>
        </p:txBody>
      </p:sp>
      <p:pic>
        <p:nvPicPr>
          <p:cNvPr id="24578" name="Picture 3" descr="патиссон 3"/>
          <p:cNvPicPr>
            <a:picLocks noChangeAspect="1" noChangeArrowheads="1"/>
          </p:cNvPicPr>
          <p:nvPr/>
        </p:nvPicPr>
        <p:blipFill>
          <a:blip r:embed="rId2"/>
          <a:srcRect/>
          <a:stretch>
            <a:fillRect/>
          </a:stretch>
        </p:blipFill>
        <p:spPr bwMode="auto">
          <a:xfrm>
            <a:off x="6510338" y="514350"/>
            <a:ext cx="1306512" cy="1646238"/>
          </a:xfrm>
          <a:prstGeom prst="rect">
            <a:avLst/>
          </a:prstGeom>
          <a:noFill/>
          <a:ln w="9525">
            <a:noFill/>
            <a:miter lim="800000"/>
            <a:headEnd/>
            <a:tailEnd/>
          </a:ln>
        </p:spPr>
      </p:pic>
      <p:pic>
        <p:nvPicPr>
          <p:cNvPr id="24579" name="Picture 4" descr="патиссон 5"/>
          <p:cNvPicPr>
            <a:picLocks noChangeAspect="1" noChangeArrowheads="1"/>
          </p:cNvPicPr>
          <p:nvPr/>
        </p:nvPicPr>
        <p:blipFill>
          <a:blip r:embed="rId3"/>
          <a:srcRect/>
          <a:stretch>
            <a:fillRect/>
          </a:stretch>
        </p:blipFill>
        <p:spPr bwMode="auto">
          <a:xfrm>
            <a:off x="614363" y="2589213"/>
            <a:ext cx="1601787" cy="1601787"/>
          </a:xfrm>
          <a:prstGeom prst="rect">
            <a:avLst/>
          </a:prstGeom>
          <a:noFill/>
          <a:ln w="9525">
            <a:noFill/>
            <a:miter lim="800000"/>
            <a:headEnd/>
            <a:tailEnd/>
          </a:ln>
        </p:spPr>
      </p:pic>
      <p:sp>
        <p:nvSpPr>
          <p:cNvPr id="24580" name="Содержимое 2"/>
          <p:cNvSpPr>
            <a:spLocks/>
          </p:cNvSpPr>
          <p:nvPr/>
        </p:nvSpPr>
        <p:spPr bwMode="auto">
          <a:xfrm>
            <a:off x="2717800" y="2589213"/>
            <a:ext cx="5956300" cy="1725612"/>
          </a:xfrm>
          <a:prstGeom prst="rect">
            <a:avLst/>
          </a:prstGeom>
          <a:noFill/>
          <a:ln w="9525">
            <a:noFill/>
            <a:miter lim="800000"/>
            <a:headEnd/>
            <a:tailEnd/>
          </a:ln>
        </p:spPr>
        <p:txBody>
          <a:bodyPr/>
          <a:lstStyle/>
          <a:p>
            <a:pPr>
              <a:spcBef>
                <a:spcPts val="2000"/>
              </a:spcBef>
              <a:buFont typeface="Wingdings 2" pitchFamily="18" charset="2"/>
              <a:buNone/>
            </a:pPr>
            <a:r>
              <a:rPr lang="en-US" sz="2000">
                <a:solidFill>
                  <a:schemeClr val="bg1"/>
                </a:solidFill>
                <a:latin typeface="Trebuchet MS" pitchFamily="34" charset="0"/>
              </a:rPr>
              <a:t>Pattinson began modelling when he was twelve years old, but the number of jobs began to decrease only four years later. In December 2008 he blamed the lack of work as a model on his masculine appearance</a:t>
            </a:r>
            <a:r>
              <a:rPr lang="ru-RU" sz="2000">
                <a:solidFill>
                  <a:schemeClr val="bg1"/>
                </a:solidFill>
                <a:latin typeface="Trebuchet MS" pitchFamily="34" charset="0"/>
              </a:rPr>
              <a:t>.</a:t>
            </a:r>
          </a:p>
        </p:txBody>
      </p:sp>
      <p:sp>
        <p:nvSpPr>
          <p:cNvPr id="24581" name="Содержимое 2"/>
          <p:cNvSpPr>
            <a:spLocks/>
          </p:cNvSpPr>
          <p:nvPr/>
        </p:nvSpPr>
        <p:spPr bwMode="auto">
          <a:xfrm>
            <a:off x="342900" y="4495800"/>
            <a:ext cx="8331200" cy="1498600"/>
          </a:xfrm>
          <a:prstGeom prst="rect">
            <a:avLst/>
          </a:prstGeom>
          <a:noFill/>
          <a:ln w="9525">
            <a:noFill/>
            <a:miter lim="800000"/>
            <a:headEnd/>
            <a:tailEnd/>
          </a:ln>
        </p:spPr>
        <p:txBody>
          <a:bodyPr/>
          <a:lstStyle/>
          <a:p>
            <a:pPr>
              <a:spcBef>
                <a:spcPts val="2000"/>
              </a:spcBef>
              <a:buFont typeface="Wingdings 2" pitchFamily="18" charset="2"/>
              <a:buNone/>
            </a:pPr>
            <a:r>
              <a:rPr lang="en-US" sz="2000">
                <a:solidFill>
                  <a:schemeClr val="bg1"/>
                </a:solidFill>
                <a:latin typeface="Trebuchet MS" pitchFamily="34" charset="0"/>
              </a:rPr>
              <a:t>Pattinson plays guitar and piano, and composes his own music. He also appears as the singer of two songs on the Twilight soundtrack: "Never Think", which he co-wrote with Sam Bradley, and "Let Me Sign", which was written by Marcus Foster and Bobby Long.</a:t>
            </a:r>
            <a:endParaRPr lang="ru-RU" sz="2000">
              <a:solidFill>
                <a:schemeClr val="bg1"/>
              </a:solidFill>
              <a:latin typeface="Trebuchet MS" pitchFamily="34" charset="0"/>
            </a:endParaRPr>
          </a:p>
        </p:txBody>
      </p:sp>
    </p:spTree>
  </p:cSld>
  <p:clrMapOvr>
    <a:masterClrMapping/>
  </p:clrMapOvr>
  <p:transition advTm="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патиссон 6"/>
          <p:cNvPicPr>
            <a:picLocks noChangeAspect="1" noChangeArrowheads="1"/>
          </p:cNvPicPr>
          <p:nvPr/>
        </p:nvPicPr>
        <p:blipFill>
          <a:blip r:embed="rId2"/>
          <a:srcRect/>
          <a:stretch>
            <a:fillRect/>
          </a:stretch>
        </p:blipFill>
        <p:spPr bwMode="auto">
          <a:xfrm>
            <a:off x="6535738" y="2063750"/>
            <a:ext cx="2187575" cy="1641475"/>
          </a:xfrm>
          <a:prstGeom prst="rect">
            <a:avLst/>
          </a:prstGeom>
          <a:noFill/>
          <a:ln w="9525">
            <a:noFill/>
            <a:miter lim="800000"/>
            <a:headEnd/>
            <a:tailEnd/>
          </a:ln>
        </p:spPr>
      </p:pic>
      <p:pic>
        <p:nvPicPr>
          <p:cNvPr id="25602" name="Picture 6" descr="патиссон 8"/>
          <p:cNvPicPr>
            <a:picLocks noChangeAspect="1" noChangeArrowheads="1"/>
          </p:cNvPicPr>
          <p:nvPr/>
        </p:nvPicPr>
        <p:blipFill>
          <a:blip r:embed="rId3"/>
          <a:srcRect/>
          <a:stretch>
            <a:fillRect/>
          </a:stretch>
        </p:blipFill>
        <p:spPr bwMode="auto">
          <a:xfrm>
            <a:off x="379413" y="538163"/>
            <a:ext cx="2144712" cy="1566862"/>
          </a:xfrm>
          <a:prstGeom prst="rect">
            <a:avLst/>
          </a:prstGeom>
          <a:noFill/>
          <a:ln w="9525">
            <a:noFill/>
            <a:miter lim="800000"/>
            <a:headEnd/>
            <a:tailEnd/>
          </a:ln>
        </p:spPr>
      </p:pic>
      <p:pic>
        <p:nvPicPr>
          <p:cNvPr id="25603" name="Picture 7" descr="патиссон 9"/>
          <p:cNvPicPr>
            <a:picLocks noChangeAspect="1" noChangeArrowheads="1"/>
          </p:cNvPicPr>
          <p:nvPr/>
        </p:nvPicPr>
        <p:blipFill>
          <a:blip r:embed="rId4"/>
          <a:srcRect/>
          <a:stretch>
            <a:fillRect/>
          </a:stretch>
        </p:blipFill>
        <p:spPr bwMode="auto">
          <a:xfrm>
            <a:off x="550863" y="5165725"/>
            <a:ext cx="2019300" cy="1343025"/>
          </a:xfrm>
          <a:prstGeom prst="rect">
            <a:avLst/>
          </a:prstGeom>
          <a:noFill/>
          <a:ln w="9525">
            <a:noFill/>
            <a:miter lim="800000"/>
            <a:headEnd/>
            <a:tailEnd/>
          </a:ln>
        </p:spPr>
      </p:pic>
      <p:sp>
        <p:nvSpPr>
          <p:cNvPr id="25604" name="Содержимое 2"/>
          <p:cNvSpPr>
            <a:spLocks/>
          </p:cNvSpPr>
          <p:nvPr/>
        </p:nvSpPr>
        <p:spPr bwMode="auto">
          <a:xfrm>
            <a:off x="2898775" y="369888"/>
            <a:ext cx="5824538" cy="1617662"/>
          </a:xfrm>
          <a:prstGeom prst="rect">
            <a:avLst/>
          </a:prstGeom>
          <a:noFill/>
          <a:ln w="9525">
            <a:noFill/>
            <a:miter lim="800000"/>
            <a:headEnd/>
            <a:tailEnd/>
          </a:ln>
        </p:spPr>
        <p:txBody>
          <a:bodyPr/>
          <a:lstStyle/>
          <a:p>
            <a:pPr>
              <a:spcBef>
                <a:spcPts val="2000"/>
              </a:spcBef>
              <a:buFont typeface="Wingdings 2" pitchFamily="18" charset="2"/>
              <a:buNone/>
            </a:pPr>
            <a:r>
              <a:rPr lang="en-US" sz="2000">
                <a:solidFill>
                  <a:schemeClr val="bg1"/>
                </a:solidFill>
                <a:latin typeface="Trebuchet MS" pitchFamily="34" charset="0"/>
              </a:rPr>
              <a:t>Pattinson had supporting roles in the made for television film Ring of the Nibelungs in 2004</a:t>
            </a:r>
            <a:r>
              <a:rPr lang="ru-RU" sz="2000">
                <a:solidFill>
                  <a:schemeClr val="bg1"/>
                </a:solidFill>
                <a:latin typeface="Trebuchet MS" pitchFamily="34" charset="0"/>
              </a:rPr>
              <a:t>. </a:t>
            </a:r>
            <a:r>
              <a:rPr lang="en-US" sz="2000">
                <a:solidFill>
                  <a:schemeClr val="bg1"/>
                </a:solidFill>
                <a:latin typeface="Trebuchet MS" pitchFamily="34" charset="0"/>
              </a:rPr>
              <a:t>In 2005 he played Cedric Diggory in Harry Potter and the Goblet of Fire. For this role he was named that year's British Star of Tomorrow by The Times.</a:t>
            </a:r>
          </a:p>
        </p:txBody>
      </p:sp>
      <p:sp>
        <p:nvSpPr>
          <p:cNvPr id="25605" name="Содержимое 2"/>
          <p:cNvSpPr>
            <a:spLocks/>
          </p:cNvSpPr>
          <p:nvPr/>
        </p:nvSpPr>
        <p:spPr bwMode="auto">
          <a:xfrm>
            <a:off x="379413" y="2435225"/>
            <a:ext cx="6021387" cy="1270000"/>
          </a:xfrm>
          <a:prstGeom prst="rect">
            <a:avLst/>
          </a:prstGeom>
          <a:noFill/>
          <a:ln w="9525">
            <a:noFill/>
            <a:miter lim="800000"/>
            <a:headEnd/>
            <a:tailEnd/>
          </a:ln>
        </p:spPr>
        <p:txBody>
          <a:bodyPr/>
          <a:lstStyle/>
          <a:p>
            <a:pPr>
              <a:spcBef>
                <a:spcPts val="2000"/>
              </a:spcBef>
              <a:buFont typeface="Wingdings 2" pitchFamily="18" charset="2"/>
              <a:buNone/>
            </a:pPr>
            <a:r>
              <a:rPr lang="en-US" sz="2000">
                <a:solidFill>
                  <a:schemeClr val="bg1"/>
                </a:solidFill>
                <a:latin typeface="Trebuchet MS" pitchFamily="34" charset="0"/>
              </a:rPr>
              <a:t>Pattinson played Edward Cullen in the film Twilight, based on Stephenie Meyer's best-selling novel of the same name, which was released on 21 November 2008 in North America. </a:t>
            </a:r>
          </a:p>
        </p:txBody>
      </p:sp>
      <p:sp>
        <p:nvSpPr>
          <p:cNvPr id="25606" name="Содержимое 2"/>
          <p:cNvSpPr>
            <a:spLocks/>
          </p:cNvSpPr>
          <p:nvPr/>
        </p:nvSpPr>
        <p:spPr bwMode="auto">
          <a:xfrm>
            <a:off x="2898775" y="5373688"/>
            <a:ext cx="5824538" cy="900112"/>
          </a:xfrm>
          <a:prstGeom prst="rect">
            <a:avLst/>
          </a:prstGeom>
          <a:noFill/>
          <a:ln w="9525">
            <a:noFill/>
            <a:miter lim="800000"/>
            <a:headEnd/>
            <a:tailEnd/>
          </a:ln>
        </p:spPr>
        <p:txBody>
          <a:bodyPr/>
          <a:lstStyle/>
          <a:p>
            <a:pPr>
              <a:spcBef>
                <a:spcPts val="2000"/>
              </a:spcBef>
              <a:buFont typeface="Wingdings 2" pitchFamily="18" charset="2"/>
              <a:buNone/>
            </a:pPr>
            <a:r>
              <a:rPr lang="en-US" sz="2000">
                <a:solidFill>
                  <a:schemeClr val="bg1"/>
                </a:solidFill>
                <a:latin typeface="Trebuchet MS" pitchFamily="34" charset="0"/>
              </a:rPr>
              <a:t>In 2010, Pattinson executively produced and starred in the film Remember Me, which was released on 12 March 2010.</a:t>
            </a:r>
            <a:endParaRPr lang="ru-RU" sz="2000">
              <a:solidFill>
                <a:schemeClr val="bg1"/>
              </a:solidFill>
              <a:latin typeface="Trebuchet MS" pitchFamily="34" charset="0"/>
            </a:endParaRPr>
          </a:p>
        </p:txBody>
      </p:sp>
      <p:sp>
        <p:nvSpPr>
          <p:cNvPr id="25607" name="Содержимое 2"/>
          <p:cNvSpPr>
            <a:spLocks/>
          </p:cNvSpPr>
          <p:nvPr/>
        </p:nvSpPr>
        <p:spPr bwMode="auto">
          <a:xfrm>
            <a:off x="379413" y="3705225"/>
            <a:ext cx="8343900" cy="1308100"/>
          </a:xfrm>
          <a:prstGeom prst="rect">
            <a:avLst/>
          </a:prstGeom>
          <a:noFill/>
          <a:ln w="9525">
            <a:noFill/>
            <a:miter lim="800000"/>
            <a:headEnd/>
            <a:tailEnd/>
          </a:ln>
        </p:spPr>
        <p:txBody>
          <a:bodyPr/>
          <a:lstStyle/>
          <a:p>
            <a:pPr>
              <a:spcBef>
                <a:spcPts val="2000"/>
              </a:spcBef>
              <a:buFont typeface="Wingdings 2" pitchFamily="18" charset="2"/>
              <a:buNone/>
            </a:pPr>
            <a:r>
              <a:rPr lang="en-US" sz="2000">
                <a:solidFill>
                  <a:schemeClr val="bg1"/>
                </a:solidFill>
                <a:latin typeface="Trebuchet MS" pitchFamily="34" charset="0"/>
              </a:rPr>
              <a:t>He reprised his role as Edward Cullen in the Twilight sequels The Twilight Saga: New Moon, The Twilight Saga: Eclipse, which was released 30 June 2010 and The Twilight Saga: Breaking Dawn, which was released 17 November 2011.</a:t>
            </a:r>
          </a:p>
        </p:txBody>
      </p:sp>
    </p:spTree>
  </p:cSld>
  <p:clrMapOvr>
    <a:masterClrMapping/>
  </p:clrMapOvr>
  <p:transition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Название 1"/>
          <p:cNvSpPr>
            <a:spLocks noGrp="1"/>
          </p:cNvSpPr>
          <p:nvPr>
            <p:ph type="title"/>
          </p:nvPr>
        </p:nvSpPr>
        <p:spPr/>
        <p:txBody>
          <a:bodyPr/>
          <a:lstStyle/>
          <a:p>
            <a:pPr algn="ctr" eaLnBrk="1" hangingPunct="1"/>
            <a:r>
              <a:rPr lang="en-US" sz="3200" smtClean="0"/>
              <a:t>Not only people can be celebrities. Their recipe for success.</a:t>
            </a:r>
            <a:endParaRPr lang="ru-RU" sz="3200" smtClean="0"/>
          </a:p>
        </p:txBody>
      </p:sp>
      <p:pic>
        <p:nvPicPr>
          <p:cNvPr id="26626" name="Picture 4" descr="волк"/>
          <p:cNvPicPr>
            <a:picLocks noChangeAspect="1" noChangeArrowheads="1"/>
          </p:cNvPicPr>
          <p:nvPr/>
        </p:nvPicPr>
        <p:blipFill>
          <a:blip r:embed="rId2" cstate="print"/>
          <a:srcRect/>
          <a:stretch>
            <a:fillRect/>
          </a:stretch>
        </p:blipFill>
        <p:spPr bwMode="auto">
          <a:xfrm>
            <a:off x="508000" y="1547813"/>
            <a:ext cx="2033588" cy="1525587"/>
          </a:xfrm>
          <a:prstGeom prst="rect">
            <a:avLst/>
          </a:prstGeom>
          <a:noFill/>
          <a:ln w="9525">
            <a:noFill/>
            <a:miter lim="800000"/>
            <a:headEnd/>
            <a:tailEnd/>
          </a:ln>
        </p:spPr>
      </p:pic>
      <p:pic>
        <p:nvPicPr>
          <p:cNvPr id="26627" name="Picture 5" descr="карсон"/>
          <p:cNvPicPr>
            <a:picLocks noChangeAspect="1" noChangeArrowheads="1"/>
          </p:cNvPicPr>
          <p:nvPr/>
        </p:nvPicPr>
        <p:blipFill>
          <a:blip r:embed="rId3"/>
          <a:srcRect/>
          <a:stretch>
            <a:fillRect/>
          </a:stretch>
        </p:blipFill>
        <p:spPr bwMode="auto">
          <a:xfrm>
            <a:off x="3556000" y="2311400"/>
            <a:ext cx="1778000" cy="2235200"/>
          </a:xfrm>
          <a:prstGeom prst="rect">
            <a:avLst/>
          </a:prstGeom>
          <a:noFill/>
          <a:ln w="9525">
            <a:noFill/>
            <a:miter lim="800000"/>
            <a:headEnd/>
            <a:tailEnd/>
          </a:ln>
        </p:spPr>
      </p:pic>
      <p:pic>
        <p:nvPicPr>
          <p:cNvPr id="26628" name="Picture 6" descr="незнайка"/>
          <p:cNvPicPr>
            <a:picLocks noChangeAspect="1" noChangeArrowheads="1"/>
          </p:cNvPicPr>
          <p:nvPr/>
        </p:nvPicPr>
        <p:blipFill>
          <a:blip r:embed="rId4"/>
          <a:srcRect/>
          <a:stretch>
            <a:fillRect/>
          </a:stretch>
        </p:blipFill>
        <p:spPr bwMode="auto">
          <a:xfrm>
            <a:off x="5899150" y="4332288"/>
            <a:ext cx="1800225" cy="2197100"/>
          </a:xfrm>
          <a:prstGeom prst="rect">
            <a:avLst/>
          </a:prstGeom>
          <a:noFill/>
          <a:ln w="9525">
            <a:noFill/>
            <a:miter lim="800000"/>
            <a:headEnd/>
            <a:tailEnd/>
          </a:ln>
        </p:spPr>
      </p:pic>
      <p:pic>
        <p:nvPicPr>
          <p:cNvPr id="26629" name="Picture 7" descr="чебурашка"/>
          <p:cNvPicPr>
            <a:picLocks noChangeAspect="1" noChangeArrowheads="1"/>
          </p:cNvPicPr>
          <p:nvPr/>
        </p:nvPicPr>
        <p:blipFill>
          <a:blip r:embed="rId5" cstate="print"/>
          <a:srcRect/>
          <a:stretch>
            <a:fillRect/>
          </a:stretch>
        </p:blipFill>
        <p:spPr bwMode="auto">
          <a:xfrm>
            <a:off x="779463" y="4332288"/>
            <a:ext cx="1903412" cy="1903412"/>
          </a:xfrm>
          <a:prstGeom prst="rect">
            <a:avLst/>
          </a:prstGeom>
          <a:noFill/>
          <a:ln w="9525">
            <a:noFill/>
            <a:miter lim="800000"/>
            <a:headEnd/>
            <a:tailEnd/>
          </a:ln>
        </p:spPr>
      </p:pic>
      <p:pic>
        <p:nvPicPr>
          <p:cNvPr id="26630" name="Picture 7" descr="хрюша"/>
          <p:cNvPicPr>
            <a:picLocks noChangeAspect="1" noChangeArrowheads="1"/>
          </p:cNvPicPr>
          <p:nvPr/>
        </p:nvPicPr>
        <p:blipFill>
          <a:blip r:embed="rId6"/>
          <a:srcRect/>
          <a:stretch>
            <a:fillRect/>
          </a:stretch>
        </p:blipFill>
        <p:spPr bwMode="auto">
          <a:xfrm>
            <a:off x="6840538" y="1425575"/>
            <a:ext cx="1522412" cy="2286000"/>
          </a:xfrm>
          <a:prstGeom prst="rect">
            <a:avLst/>
          </a:prstGeom>
          <a:noFill/>
          <a:ln w="9525">
            <a:noFill/>
            <a:miter lim="800000"/>
            <a:headEnd/>
            <a:tailEnd/>
          </a:ln>
        </p:spPr>
      </p:pic>
    </p:spTree>
  </p:cSld>
  <p:clrMapOvr>
    <a:masterClrMapping/>
  </p:clrMapOvr>
  <p:transition advTm="5000"/>
</p:sld>
</file>

<file path=ppt/theme/theme1.xml><?xml version="1.0" encoding="utf-8"?>
<a:theme xmlns:a="http://schemas.openxmlformats.org/drawingml/2006/main" name="Revolution">
  <a:themeElements>
    <a:clrScheme name="Небо">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Революция.thmx</Template>
  <TotalTime>224</TotalTime>
  <Words>722</Words>
  <Application>Microsoft Macintosh PowerPoint</Application>
  <PresentationFormat>Экран (4:3)</PresentationFormat>
  <Paragraphs>29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Revolution</vt:lpstr>
      <vt:lpstr>Celebrities</vt:lpstr>
      <vt:lpstr>Слайд 2</vt:lpstr>
      <vt:lpstr>2 categories of fame</vt:lpstr>
      <vt:lpstr>What are they famous for?</vt:lpstr>
      <vt:lpstr>Слайд 5</vt:lpstr>
      <vt:lpstr>Слайд 6</vt:lpstr>
      <vt:lpstr>Слайд 7</vt:lpstr>
      <vt:lpstr>Слайд 8</vt:lpstr>
      <vt:lpstr>Not only people can be celebrities. Their recipe for success.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Celebrities</dc:title>
  <dc:creator>MacBooK</dc:creator>
  <cp:lastModifiedBy>grekova</cp:lastModifiedBy>
  <cp:revision>20</cp:revision>
  <dcterms:created xsi:type="dcterms:W3CDTF">2011-11-13T11:20:39Z</dcterms:created>
  <dcterms:modified xsi:type="dcterms:W3CDTF">2011-11-17T08:54:46Z</dcterms:modified>
</cp:coreProperties>
</file>