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60" r:id="rId6"/>
    <p:sldId id="261" r:id="rId7"/>
    <p:sldId id="266" r:id="rId8"/>
    <p:sldId id="262" r:id="rId9"/>
    <p:sldId id="263" r:id="rId10"/>
    <p:sldId id="259" r:id="rId11"/>
    <p:sldId id="283" r:id="rId12"/>
    <p:sldId id="284" r:id="rId13"/>
    <p:sldId id="265" r:id="rId14"/>
    <p:sldId id="267" r:id="rId15"/>
    <p:sldId id="271" r:id="rId16"/>
    <p:sldId id="268" r:id="rId17"/>
    <p:sldId id="273" r:id="rId18"/>
    <p:sldId id="272" r:id="rId19"/>
    <p:sldId id="274" r:id="rId20"/>
    <p:sldId id="275" r:id="rId21"/>
    <p:sldId id="276" r:id="rId22"/>
    <p:sldId id="280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22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rorigami.info/wp-content/uploads/2009/10/hello_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eerie.com.ua/files/u32/Japonija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s54.radikal.ru/i143/1004/8a/db6921c46b75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036.radikal.ru/0912/c4/95a6ad909f85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Desktop\&#1044;&#1077;&#1090;&#1089;&#1082;&#1080;&#1077;%20&#1087;&#1077;&#1089;&#1085;&#1080;\&#1044;&#1086;&#1088;&#1086;&#1075;&#1086;&#1102;%20&#1076;&#1086;&#1073;&#1088;&#1072;%20pat.mp3" TargetMode="Externa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anctop.lg.ua/images/product_images/thumbnail_images/249_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peredvizhnik.ru/img/tovar/1048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rigami.in.ua/uk/system/files/bumaga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66800" y="304800"/>
            <a:ext cx="6781800" cy="304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«Оригами»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tImageCAZUKA5Z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962400"/>
            <a:ext cx="13573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33400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Презентация к уроку</a:t>
            </a:r>
          </a:p>
          <a:p>
            <a:pPr algn="ctr"/>
            <a:r>
              <a:rPr lang="ru-RU" sz="2000" b="1" dirty="0" smtClean="0"/>
              <a:t>по наглядной геометрии в 6 классе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6482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Автор: Листопадова Е.В.</a:t>
            </a:r>
          </a:p>
          <a:p>
            <a:r>
              <a:rPr lang="ru-RU" sz="2000" dirty="0" smtClean="0"/>
              <a:t>Учитель математики</a:t>
            </a:r>
          </a:p>
          <a:p>
            <a:r>
              <a:rPr lang="ru-RU" sz="2000" dirty="0" smtClean="0"/>
              <a:t>МБОУ лицея №82</a:t>
            </a:r>
          </a:p>
          <a:p>
            <a:r>
              <a:rPr lang="ru-RU" sz="2000" dirty="0" smtClean="0"/>
              <a:t>п. Каменоломни</a:t>
            </a:r>
            <a:endParaRPr lang="ru-RU" sz="2000" dirty="0"/>
          </a:p>
        </p:txBody>
      </p:sp>
      <p:pic>
        <p:nvPicPr>
          <p:cNvPr id="10" name="Рисунок 9" descr="hello_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3581400"/>
            <a:ext cx="2281555" cy="288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оригами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35000" contrast="58000"/>
          </a:blip>
          <a:srcRect/>
          <a:stretch>
            <a:fillRect/>
          </a:stretch>
        </p:blipFill>
        <p:spPr bwMode="auto">
          <a:xfrm>
            <a:off x="1447800" y="2743200"/>
            <a:ext cx="2764838" cy="365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книга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Хокецуки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  «О том, как заворачивать  и завязывать»)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вышла  в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1764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году.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оригами\3.jpg"/>
          <p:cNvPicPr>
            <a:picLocks noChangeAspect="1" noChangeArrowheads="1"/>
          </p:cNvPicPr>
          <p:nvPr/>
        </p:nvPicPr>
        <p:blipFill>
          <a:blip r:embed="rId3" cstate="email">
            <a:lum bright="-30000"/>
          </a:blip>
          <a:srcRect/>
          <a:stretch>
            <a:fillRect/>
          </a:stretch>
        </p:blipFill>
        <p:spPr bwMode="auto">
          <a:xfrm>
            <a:off x="4876800" y="2699084"/>
            <a:ext cx="2743200" cy="35493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 из 2579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648074"/>
            <a:ext cx="4286250" cy="3209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Родина оригами-Япония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02" name="Picture 6" descr="Картинка 11 из 3241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2209800"/>
            <a:ext cx="46291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-0.3198 -0.3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Князь </a:t>
            </a:r>
            <a:r>
              <a:rPr lang="ru-RU" dirty="0" err="1" smtClean="0"/>
              <a:t>Токугава</a:t>
            </a:r>
            <a:r>
              <a:rPr lang="ru-RU" dirty="0" smtClean="0"/>
              <a:t> Иэясу (1603 г)</a:t>
            </a:r>
            <a:endParaRPr lang="ru-RU" dirty="0"/>
          </a:p>
        </p:txBody>
      </p:sp>
      <p:pic>
        <p:nvPicPr>
          <p:cNvPr id="3074" name="Picture 2" descr="http://im8-tub-ru.yandex.net/i?id=318559343-0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2089030"/>
            <a:ext cx="2914650" cy="4124505"/>
          </a:xfrm>
          <a:prstGeom prst="rect">
            <a:avLst/>
          </a:prstGeom>
          <a:noFill/>
        </p:spPr>
      </p:pic>
      <p:pic>
        <p:nvPicPr>
          <p:cNvPr id="6" name="Picture 4" descr="Картинка 4 из 2587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7200" y="2057400"/>
            <a:ext cx="4191001" cy="41814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работа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«ШЛЕМ САМУРАЯ»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шаг №1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дмин\Desktop\фото оригами\IMG_2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667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3" descr="G:\оригам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505200"/>
            <a:ext cx="2566459" cy="18921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шаг №2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G:\оригами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949883"/>
            <a:ext cx="3276600" cy="2536517"/>
          </a:xfrm>
          <a:prstGeom prst="rect">
            <a:avLst/>
          </a:prstGeom>
          <a:noFill/>
        </p:spPr>
      </p:pic>
      <p:pic>
        <p:nvPicPr>
          <p:cNvPr id="2050" name="Picture 2" descr="C:\Users\админ\Desktop\фото оригами\IMG_28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0480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</a:rPr>
              <a:t>шаг №3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G:\оригами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7416" y="3124200"/>
            <a:ext cx="3598384" cy="2928983"/>
          </a:xfrm>
          <a:prstGeom prst="rect">
            <a:avLst/>
          </a:prstGeom>
          <a:noFill/>
        </p:spPr>
      </p:pic>
      <p:pic>
        <p:nvPicPr>
          <p:cNvPr id="3074" name="Picture 2" descr="C:\Users\админ\Desktop\фото оригами\IMG_28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000" y="3048000"/>
            <a:ext cx="4241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шаг №4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админ\Desktop\фото оригами\IMG_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3505200" cy="3505200"/>
          </a:xfrm>
          <a:prstGeom prst="rect">
            <a:avLst/>
          </a:prstGeom>
          <a:noFill/>
        </p:spPr>
      </p:pic>
      <p:pic>
        <p:nvPicPr>
          <p:cNvPr id="5" name="Picture 3" descr="G:\оригам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895600"/>
            <a:ext cx="3625784" cy="3047999"/>
          </a:xfrm>
          <a:prstGeom prst="rect">
            <a:avLst/>
          </a:prstGeom>
          <a:noFill/>
        </p:spPr>
      </p:pic>
      <p:pic>
        <p:nvPicPr>
          <p:cNvPr id="4099" name="Picture 3" descr="C:\Users\админ\Desktop\фото оригами\IMG_28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3505200"/>
            <a:ext cx="35814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 шаг №5</a:t>
            </a:r>
            <a:endParaRPr lang="ru-RU" dirty="0"/>
          </a:p>
        </p:txBody>
      </p:sp>
      <p:pic>
        <p:nvPicPr>
          <p:cNvPr id="4" name="Picture 3" descr="G:\оригам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2743200"/>
            <a:ext cx="3429000" cy="3505200"/>
          </a:xfrm>
          <a:prstGeom prst="rect">
            <a:avLst/>
          </a:prstGeom>
          <a:noFill/>
        </p:spPr>
      </p:pic>
      <p:pic>
        <p:nvPicPr>
          <p:cNvPr id="5122" name="Picture 2" descr="C:\Users\админ\Desktop\фото оригами\IMG_28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57200"/>
            <a:ext cx="3733800" cy="2971800"/>
          </a:xfrm>
          <a:prstGeom prst="rect">
            <a:avLst/>
          </a:prstGeom>
          <a:noFill/>
        </p:spPr>
      </p:pic>
      <p:pic>
        <p:nvPicPr>
          <p:cNvPr id="5123" name="Picture 3" descr="C:\Users\админ\Desktop\фото оригами\IMG_28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6576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шаг №6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G:\оригам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3352800"/>
            <a:ext cx="2493413" cy="2632836"/>
          </a:xfrm>
          <a:prstGeom prst="rect">
            <a:avLst/>
          </a:prstGeom>
          <a:noFill/>
        </p:spPr>
      </p:pic>
      <p:pic>
        <p:nvPicPr>
          <p:cNvPr id="6146" name="Picture 2" descr="C:\Users\админ\Desktop\фото оригами\IMG_28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57200"/>
            <a:ext cx="3657600" cy="2971800"/>
          </a:xfrm>
          <a:prstGeom prst="rect">
            <a:avLst/>
          </a:prstGeom>
          <a:noFill/>
        </p:spPr>
      </p:pic>
      <p:pic>
        <p:nvPicPr>
          <p:cNvPr id="6147" name="Picture 3" descr="C:\Users\админ\Desktop\фото оригами\IMG_2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8100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    шаг №7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G:\оригам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75184" y="2590800"/>
            <a:ext cx="2878215" cy="3048051"/>
          </a:xfrm>
          <a:prstGeom prst="rect">
            <a:avLst/>
          </a:prstGeom>
          <a:noFill/>
        </p:spPr>
      </p:pic>
      <p:pic>
        <p:nvPicPr>
          <p:cNvPr id="7170" name="Picture 2" descr="C:\Users\админ\Desktop\фото оригами\IMG_28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5908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b54919d61f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393700"/>
            <a:ext cx="7620000" cy="6070600"/>
          </a:xfrm>
          <a:prstGeom prst="rect">
            <a:avLst/>
          </a:prstGeom>
        </p:spPr>
      </p:pic>
      <p:pic>
        <p:nvPicPr>
          <p:cNvPr id="8" name="Рисунок 7" descr="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609600"/>
            <a:ext cx="7620000" cy="5715000"/>
          </a:xfrm>
          <a:prstGeom prst="rect">
            <a:avLst/>
          </a:prstGeom>
        </p:spPr>
      </p:pic>
      <p:pic>
        <p:nvPicPr>
          <p:cNvPr id="9" name="Рисунок 8" descr="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0" y="381000"/>
            <a:ext cx="6172200" cy="6172200"/>
          </a:xfrm>
          <a:prstGeom prst="rect">
            <a:avLst/>
          </a:prstGeom>
        </p:spPr>
      </p:pic>
      <p:pic>
        <p:nvPicPr>
          <p:cNvPr id="12" name="Рисунок 11" descr="58371076_3060915552_8bf48a33f8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9200" y="304800"/>
            <a:ext cx="7010400" cy="6268240"/>
          </a:xfrm>
          <a:prstGeom prst="rect">
            <a:avLst/>
          </a:prstGeom>
        </p:spPr>
      </p:pic>
      <p:pic>
        <p:nvPicPr>
          <p:cNvPr id="13" name="Рисунок 12" descr="a0c82fbe7a3c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71600" y="152400"/>
            <a:ext cx="6019800" cy="6486854"/>
          </a:xfrm>
          <a:prstGeom prst="rect">
            <a:avLst/>
          </a:prstGeom>
        </p:spPr>
      </p:pic>
      <p:pic>
        <p:nvPicPr>
          <p:cNvPr id="14" name="Рисунок 13" descr="origami_strawberry_cake_by_pandasnack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5800" y="533400"/>
            <a:ext cx="7620000" cy="5715000"/>
          </a:xfrm>
          <a:prstGeom prst="rect">
            <a:avLst/>
          </a:prstGeom>
        </p:spPr>
      </p:pic>
      <p:pic>
        <p:nvPicPr>
          <p:cNvPr id="15" name="Рисунок 14" descr="origamis_1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676400" y="533400"/>
            <a:ext cx="6477000" cy="5816346"/>
          </a:xfrm>
          <a:prstGeom prst="rect">
            <a:avLst/>
          </a:prstGeom>
        </p:spPr>
      </p:pic>
      <p:pic>
        <p:nvPicPr>
          <p:cNvPr id="16" name="Рисунок 15" descr="t_bouquet2moy_76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71600" y="304800"/>
            <a:ext cx="6296025" cy="6391903"/>
          </a:xfrm>
          <a:prstGeom prst="rect">
            <a:avLst/>
          </a:prstGeom>
        </p:spPr>
      </p:pic>
      <p:pic>
        <p:nvPicPr>
          <p:cNvPr id="17" name="Рисунок 16" descr="323915_anime_com_ru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5800" y="381000"/>
            <a:ext cx="7848600" cy="5959122"/>
          </a:xfrm>
          <a:prstGeom prst="rect">
            <a:avLst/>
          </a:prstGeom>
        </p:spPr>
      </p:pic>
      <p:pic>
        <p:nvPicPr>
          <p:cNvPr id="18" name="Рисунок 17" descr="26383_anime_com_ru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371600" y="381000"/>
            <a:ext cx="6477000" cy="5977731"/>
          </a:xfrm>
          <a:prstGeom prst="rect">
            <a:avLst/>
          </a:prstGeom>
        </p:spPr>
      </p:pic>
    </p:spTree>
  </p:cSld>
  <p:clrMapOvr>
    <a:masterClrMapping/>
  </p:clrMapOvr>
  <p:transition advClick="0" advTm="3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шаг №8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админ\Desktop\фото оригами\IMG_2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286000"/>
            <a:ext cx="3352800" cy="2971800"/>
          </a:xfrm>
          <a:prstGeom prst="rect">
            <a:avLst/>
          </a:prstGeom>
          <a:noFill/>
        </p:spPr>
      </p:pic>
      <p:pic>
        <p:nvPicPr>
          <p:cNvPr id="5" name="Picture 3" descr="G:\оригам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2362200"/>
            <a:ext cx="2893015" cy="2971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FF00"/>
                </a:solidFill>
              </a:rPr>
              <a:t>шаг №9               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G:\оригами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-17657"/>
          <a:stretch>
            <a:fillRect/>
          </a:stretch>
        </p:blipFill>
        <p:spPr bwMode="auto">
          <a:xfrm>
            <a:off x="4267200" y="2469718"/>
            <a:ext cx="3629709" cy="3256770"/>
          </a:xfrm>
          <a:prstGeom prst="rect">
            <a:avLst/>
          </a:prstGeom>
          <a:noFill/>
        </p:spPr>
      </p:pic>
      <p:pic>
        <p:nvPicPr>
          <p:cNvPr id="9218" name="Picture 2" descr="C:\Users\админ\Desktop\фото оригами\IMG_28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2514600"/>
            <a:ext cx="342231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      шаг №10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админ\Desktop\фото оригами\IMG_2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838200"/>
            <a:ext cx="3352800" cy="2971800"/>
          </a:xfrm>
          <a:prstGeom prst="rect">
            <a:avLst/>
          </a:prstGeom>
          <a:noFill/>
        </p:spPr>
      </p:pic>
      <p:pic>
        <p:nvPicPr>
          <p:cNvPr id="5" name="Picture 3" descr="G:\оригам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9734" y="2438400"/>
            <a:ext cx="3077832" cy="2820380"/>
          </a:xfrm>
          <a:prstGeom prst="rect">
            <a:avLst/>
          </a:prstGeom>
          <a:noFill/>
        </p:spPr>
      </p:pic>
      <p:pic>
        <p:nvPicPr>
          <p:cNvPr id="10242" name="Picture 2" descr="C:\Users\админ\Desktop\фото оригами\IMG_28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4038600"/>
            <a:ext cx="3352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«шлем самурая»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админ\Desktop\фото оригами\IMG_28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590800"/>
            <a:ext cx="3251200" cy="2743200"/>
          </a:xfrm>
          <a:prstGeom prst="rect">
            <a:avLst/>
          </a:prstGeom>
          <a:noFill/>
        </p:spPr>
      </p:pic>
      <p:pic>
        <p:nvPicPr>
          <p:cNvPr id="11267" name="Picture 3" descr="C:\Users\админ\Desktop\фото оригами\IMG_28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1000" y="2590800"/>
            <a:ext cx="3606800" cy="2705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</a:t>
            </a:r>
          </a:p>
        </p:txBody>
      </p:sp>
      <p:pic>
        <p:nvPicPr>
          <p:cNvPr id="32772" name="Picture 6" descr="C:\Users\юля\AppData\Local\Microsoft\Windows\Temporary Internet Files\Content.IE5\I3W2Y3G4\MC900412390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92713" y="2849563"/>
            <a:ext cx="38750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орогою добра p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" y="3244334"/>
            <a:ext cx="53354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п.23 стр. 110-111, рис.206 </a:t>
            </a:r>
            <a:endParaRPr lang="ru-RU" sz="44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Оригами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складывание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фигурок из бумаги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фото оригами\IMG_2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438400"/>
            <a:ext cx="6248400" cy="3886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62000" y="3429000"/>
            <a:ext cx="7315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  "Ори" -                                     "</a:t>
            </a:r>
            <a:r>
              <a:rPr lang="ru-RU" sz="2400" b="1" dirty="0" err="1" smtClean="0"/>
              <a:t>ками</a:t>
            </a:r>
            <a:r>
              <a:rPr lang="ru-RU" sz="2400" b="1" dirty="0" smtClean="0"/>
              <a:t>" – </a:t>
            </a:r>
          </a:p>
          <a:p>
            <a:pPr>
              <a:buNone/>
            </a:pPr>
            <a:r>
              <a:rPr lang="ru-RU" sz="2400" b="1" dirty="0" smtClean="0"/>
              <a:t>         «складывать»                       «бумага»          </a:t>
            </a:r>
          </a:p>
          <a:p>
            <a:pPr>
              <a:buNone/>
            </a:pPr>
            <a:r>
              <a:rPr lang="ru-RU" sz="2400" b="1" dirty="0" smtClean="0"/>
              <a:t> 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33600" y="1066800"/>
            <a:ext cx="3962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-3480000">
            <a:off x="1956056" y="2583617"/>
            <a:ext cx="1600200" cy="648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-7440000">
            <a:off x="4792719" y="2577892"/>
            <a:ext cx="1600200" cy="64800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Без клея и ножниц!</a:t>
            </a:r>
            <a:endParaRPr lang="ru-RU" sz="4800" dirty="0"/>
          </a:p>
        </p:txBody>
      </p:sp>
      <p:pic>
        <p:nvPicPr>
          <p:cNvPr id="4" name="i-main-pic" descr="Картинка 69 из 2186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990600" y="2743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3 из 21860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1" y="26670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914400" y="2667000"/>
            <a:ext cx="3581400" cy="3581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990600" y="2743200"/>
            <a:ext cx="3505200" cy="3505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800600" y="2819400"/>
            <a:ext cx="3505200" cy="32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800600" y="2819400"/>
            <a:ext cx="3505200" cy="32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/>
            <a:r>
              <a:rPr lang="ru-RU" dirty="0" smtClean="0"/>
              <a:t>Только бумага!</a:t>
            </a:r>
            <a:endParaRPr lang="ru-RU" dirty="0"/>
          </a:p>
        </p:txBody>
      </p:sp>
      <p:pic>
        <p:nvPicPr>
          <p:cNvPr id="4" name="i-main-pic" descr="Картинка 70 из 1095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24384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Условные обозначения</a:t>
            </a:r>
            <a:endParaRPr lang="ru-RU" dirty="0"/>
          </a:p>
        </p:txBody>
      </p:sp>
      <p:pic>
        <p:nvPicPr>
          <p:cNvPr id="4" name="Picture 2" descr="G:\оригами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1905000"/>
            <a:ext cx="348762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Прыгающая лягушка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Работа с учебником (рис.205)</a:t>
            </a:r>
            <a:endParaRPr lang="ru-RU" sz="2700" i="1" dirty="0"/>
          </a:p>
        </p:txBody>
      </p:sp>
      <p:pic>
        <p:nvPicPr>
          <p:cNvPr id="1026" name="Picture 2" descr="G:\оригами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667000"/>
            <a:ext cx="4495800" cy="3472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\Desktop\фото оригами\IMG_2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57400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     Прыгающая лягушка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    </a:t>
            </a:r>
            <a:r>
              <a:rPr lang="ru-RU" sz="2400" i="1" dirty="0" smtClean="0"/>
              <a:t>Работа с учебником (рис.205)</a:t>
            </a:r>
            <a:endParaRPr lang="ru-RU" sz="2400" dirty="0"/>
          </a:p>
        </p:txBody>
      </p:sp>
      <p:pic>
        <p:nvPicPr>
          <p:cNvPr id="4" name="Picture 2" descr="G:\оригами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438400"/>
            <a:ext cx="5029200" cy="42336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427</TotalTime>
  <Words>132</Words>
  <Application>Microsoft Office PowerPoint</Application>
  <PresentationFormat>Экран (4:3)</PresentationFormat>
  <Paragraphs>36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«Оригами»</vt:lpstr>
      <vt:lpstr>Слайд 2</vt:lpstr>
      <vt:lpstr>Оригами - это складывание  фигурок из бумаги</vt:lpstr>
      <vt:lpstr>Слайд 4</vt:lpstr>
      <vt:lpstr>Без клея и ножниц!</vt:lpstr>
      <vt:lpstr>Только бумага!</vt:lpstr>
      <vt:lpstr>        Условные обозначения</vt:lpstr>
      <vt:lpstr> Прыгающая лягушка Работа с учебником (рис.205)</vt:lpstr>
      <vt:lpstr>      Прыгающая лягушка      Работа с учебником (рис.205)</vt:lpstr>
      <vt:lpstr>Первая книга «Хокецуки»  (  «О том, как заворачивать  и завязывать»)     вышла  в 1764 году. </vt:lpstr>
      <vt:lpstr>Родина оригами-Япония</vt:lpstr>
      <vt:lpstr>       Князь Токугава Иэясу (1603 г)</vt:lpstr>
      <vt:lpstr>Практическая работа  «ШЛЕМ САМУРАЯ» шаг №1  </vt:lpstr>
      <vt:lpstr>  шаг №2</vt:lpstr>
      <vt:lpstr>  шаг №3</vt:lpstr>
      <vt:lpstr>                       шаг №4</vt:lpstr>
      <vt:lpstr>                           шаг №5</vt:lpstr>
      <vt:lpstr>                                   шаг №6</vt:lpstr>
      <vt:lpstr>                                  шаг №7</vt:lpstr>
      <vt:lpstr>                    шаг №8</vt:lpstr>
      <vt:lpstr>                шаг №9                 </vt:lpstr>
      <vt:lpstr>                              шаг №10</vt:lpstr>
      <vt:lpstr>              «шлем самурая»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«Оригами»</dc:title>
  <dc:creator>админ</dc:creator>
  <cp:lastModifiedBy>revaz</cp:lastModifiedBy>
  <cp:revision>46</cp:revision>
  <dcterms:created xsi:type="dcterms:W3CDTF">2012-01-29T11:45:01Z</dcterms:created>
  <dcterms:modified xsi:type="dcterms:W3CDTF">2012-05-10T20:18:54Z</dcterms:modified>
</cp:coreProperties>
</file>