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Default Extension="sldx" ContentType="application/vnd.openxmlformats-officedocument.presentationml.slide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B2D09"/>
    <a:srgbClr val="FFFFFF"/>
    <a:srgbClr val="28AF21"/>
    <a:srgbClr val="C4C907"/>
    <a:srgbClr val="6EA32D"/>
    <a:srgbClr val="D2FCB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amond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5B966D-89CF-4CB2-A66C-6A6943F9705E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CF6C85C-6367-4D71-A3DF-BA0F97E0022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amond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Office_PowerPoint1.sl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84321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Русский язык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D2FCB6"/>
                </a:solidFill>
              </a:rPr>
              <a:t>3 класс</a:t>
            </a:r>
            <a:br>
              <a:rPr lang="ru-RU" dirty="0" smtClean="0">
                <a:solidFill>
                  <a:srgbClr val="D2FCB6"/>
                </a:solidFill>
              </a:rPr>
            </a:br>
            <a:r>
              <a:rPr lang="ru-RU" sz="4000" b="0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(УМК «Школа России»)</a:t>
            </a:r>
            <a:endParaRPr lang="ru-RU" sz="4000" b="0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8992" y="5500702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0B2D09"/>
                </a:solidFill>
              </a:rPr>
              <a:t>Составила: Крестовская Наталья Геннадьевна</a:t>
            </a:r>
            <a:endParaRPr lang="ru-RU" dirty="0">
              <a:solidFill>
                <a:srgbClr val="0B2D0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2"/>
            <a:ext cx="3284529" cy="3311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Мама\248194_d43b4e9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4114"/>
            <a:ext cx="9144000" cy="690211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428728" y="714356"/>
            <a:ext cx="75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Скоро птицы вернутся в родные края.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2976" y="1857364"/>
            <a:ext cx="1214446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Кто?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2643182"/>
            <a:ext cx="121444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Кого?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3500438"/>
            <a:ext cx="128588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Кому?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4357694"/>
            <a:ext cx="114300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Кого?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414" y="5214950"/>
            <a:ext cx="1143009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6072206"/>
            <a:ext cx="135732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 ком?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571472" y="857232"/>
            <a:ext cx="8001056" cy="5572164"/>
          </a:xfrm>
          <a:prstGeom prst="horizontalScroll">
            <a:avLst>
              <a:gd name="adj" fmla="val 14153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День за днём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наряднее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пишет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картины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художница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Весна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</a:p>
          <a:p>
            <a:pPr algn="ctr"/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поляне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краской синей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вывела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она лужу большую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Вокруг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появились первые </a:t>
            </a:r>
            <a:r>
              <a:rPr lang="ru-RU" sz="3600" b="1" i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цветы подснежников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и медуницы</a:t>
            </a:r>
            <a:r>
              <a:rPr lang="ru-RU" sz="3600" b="1" dirty="0" smtClean="0">
                <a:solidFill>
                  <a:srgbClr val="0B2D09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0B2D0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-28599"/>
            <a:ext cx="2342233" cy="174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0" y="-1"/>
          <a:ext cx="9144000" cy="6843889"/>
        </p:xfrm>
        <a:graphic>
          <a:graphicData uri="http://schemas.openxmlformats.org/presentationml/2006/ole">
            <p:oleObj spid="_x0000_s3073" name="Слайд" r:id="rId3" imgW="4570378" imgH="3427533" progId="PowerPoint.Slide.12">
              <p:embed/>
            </p:oleObj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85728"/>
            <a:ext cx="7429552" cy="12858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«Куча мала»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000240"/>
            <a:ext cx="1837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Пч.ла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2" y="1857364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окрес.ность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3214686"/>
            <a:ext cx="3094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трос.ник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264" y="3357562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гн.здо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1" y="4429132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в.рхушка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388" y="4929198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чес.ность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/>
          <a:srcRect r="2124" b="3472"/>
          <a:stretch>
            <a:fillRect/>
          </a:stretch>
        </p:blipFill>
        <p:spPr bwMode="auto">
          <a:xfrm>
            <a:off x="2779792" y="1743190"/>
            <a:ext cx="3292406" cy="3971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285728"/>
            <a:ext cx="7429552" cy="128588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«Куча мала»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2214554"/>
            <a:ext cx="1406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пчела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628" y="2500306"/>
            <a:ext cx="2751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окрестность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3504" y="3571877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тростник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3500439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гнездо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4643446"/>
            <a:ext cx="2714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верхушка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43504" y="4643447"/>
            <a:ext cx="2571768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честность</a:t>
            </a:r>
            <a:endParaRPr lang="ru-RU" sz="36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357158" y="1285860"/>
            <a:ext cx="7858180" cy="4857784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Страница 89,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упражнение 92. 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214282" y="0"/>
            <a:ext cx="3357586" cy="1676190"/>
          </a:xfrm>
          <a:prstGeom prst="horizontalScroll">
            <a:avLst>
              <a:gd name="adj" fmla="val 25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20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accel="100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Мама\Картинки\QER7CAQ14BBOCAVEYH0LCAPYVDE8CAJKGBD5CA1IM1SMCAVU8ZVICAQ4YC8RCAF2PFPXCAO3VSYPCA0MBUHNCAYK0CA8CAYOZRFICAUYC2X3CALLEOB7CAQAKWJPCAVRB2DJCA5EUAQLCAIECM8ICA7ZIYD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261382" cy="6858000"/>
          </a:xfrm>
          <a:prstGeom prst="rect">
            <a:avLst/>
          </a:prstGeom>
          <a:noFill/>
        </p:spPr>
      </p:pic>
      <p:sp>
        <p:nvSpPr>
          <p:cNvPr id="3" name="Горизонтальный свиток 2"/>
          <p:cNvSpPr/>
          <p:nvPr/>
        </p:nvSpPr>
        <p:spPr>
          <a:xfrm>
            <a:off x="214282" y="214290"/>
            <a:ext cx="3143272" cy="1319024"/>
          </a:xfrm>
          <a:prstGeom prst="horizontalScroll">
            <a:avLst>
              <a:gd name="adj" fmla="val 25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2071678"/>
            <a:ext cx="6572296" cy="29289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3108" y="2357430"/>
            <a:ext cx="5286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вызвало затруднение на уроке?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4546" y="3286124"/>
            <a:ext cx="5715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Какое задание больше всего понравилось?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57554" y="1000108"/>
            <a:ext cx="5786446" cy="2357454"/>
          </a:xfrm>
        </p:spPr>
        <p:txBody>
          <a:bodyPr/>
          <a:lstStyle/>
          <a:p>
            <a:r>
              <a:rPr lang="ru-RU" dirty="0" smtClean="0"/>
              <a:t>                                           </a:t>
            </a: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Тема:</a:t>
            </a:r>
            <a:b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dirty="0" smtClean="0">
                <a:ln w="1905"/>
                <a:solidFill>
                  <a:srgbClr val="FF006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Имя существительное.</a:t>
            </a:r>
            <a:endParaRPr lang="ru-RU" dirty="0">
              <a:ln w="1905"/>
              <a:solidFill>
                <a:srgbClr val="FF006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Волна 3"/>
          <p:cNvSpPr/>
          <p:nvPr/>
        </p:nvSpPr>
        <p:spPr>
          <a:xfrm rot="11092790" flipV="1">
            <a:off x="0" y="4857760"/>
            <a:ext cx="9144000" cy="2000240"/>
          </a:xfrm>
          <a:prstGeom prst="wave">
            <a:avLst>
              <a:gd name="adj1" fmla="val 20000"/>
              <a:gd name="adj2" fmla="val 292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5429264"/>
            <a:ext cx="9144000" cy="9286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FF"/>
                </a:solidFill>
              </a:rPr>
              <a:t>Изменение по вопросам имён существительных</a:t>
            </a:r>
            <a:endParaRPr lang="ru-RU" sz="2800" b="1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2927339" cy="295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Мама\RQH2CAYGY7NJCA314JUDCADDROC9CAD52E61CAPB6JUKCA8KJ3YHCA87WO94CA86N04XCADCMNADCAJY5UUBCAI3BBSZCAGM78IYCAY0PQ46CAKPWUSRCA2HCXH7CA2HIT8FCASD7VCOCAHI01TACAOW3EJ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0"/>
            <a:ext cx="9222832" cy="687228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1214422"/>
            <a:ext cx="885828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Вот и прошёл последний месяц зимы. Воробьи весело</a:t>
            </a:r>
          </a:p>
          <a:p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щебечут на ветках деревьев. Любопытная сорока</a:t>
            </a:r>
          </a:p>
          <a:p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подсела недалеко от них, пытаясь услышать</a:t>
            </a:r>
          </a:p>
          <a:p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последние новости. Погода всё чаще и чаще</a:t>
            </a:r>
          </a:p>
          <a:p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удивляет своими сюрпризами. Прощай, февраль! На</a:t>
            </a:r>
          </a:p>
          <a:p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улице до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поздна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слышится крик, шум детворы.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ьная выноска 3"/>
          <p:cNvSpPr/>
          <p:nvPr/>
        </p:nvSpPr>
        <p:spPr>
          <a:xfrm>
            <a:off x="2643174" y="0"/>
            <a:ext cx="4000528" cy="118412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66"/>
                </a:solidFill>
                <a:latin typeface="Arial Black" pitchFamily="34" charset="0"/>
                <a:cs typeface="Aharoni" pitchFamily="2" charset="-79"/>
              </a:rPr>
              <a:t>Словарь</a:t>
            </a:r>
            <a:endParaRPr lang="ru-RU" sz="4000" b="1" dirty="0">
              <a:solidFill>
                <a:srgbClr val="FF0066"/>
              </a:solidFill>
              <a:latin typeface="Arial Black" pitchFamily="34" charset="0"/>
              <a:cs typeface="Aharoni" pitchFamily="2" charset="-79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2428860" y="0"/>
            <a:ext cx="4429156" cy="164305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rgbClr val="FF0066"/>
                </a:solidFill>
                <a:latin typeface="Arial Black" pitchFamily="34" charset="0"/>
              </a:rPr>
              <a:t>Словарь</a:t>
            </a:r>
            <a:endParaRPr lang="ru-RU" sz="4000" dirty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00166" y="2000240"/>
            <a:ext cx="17136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9190" y="2428868"/>
            <a:ext cx="1563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8662" y="3500438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ц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43372" y="4000504"/>
            <a:ext cx="20790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бьи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86644" y="3071810"/>
            <a:ext cx="17542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ка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7554" y="5572140"/>
            <a:ext cx="2149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враль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57224" y="4857760"/>
            <a:ext cx="17024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вес</a:t>
            </a:r>
            <a:r>
              <a:rPr lang="ru-RU" sz="40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ло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дом\Desktop\Василина\Сказочные герои\fe520e50b1e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969" y="571480"/>
            <a:ext cx="6069029" cy="5937125"/>
          </a:xfrm>
          <a:prstGeom prst="rect">
            <a:avLst/>
          </a:prstGeom>
          <a:noFill/>
        </p:spPr>
      </p:pic>
      <p:sp>
        <p:nvSpPr>
          <p:cNvPr id="4" name="Пятно 1 3"/>
          <p:cNvSpPr/>
          <p:nvPr/>
        </p:nvSpPr>
        <p:spPr>
          <a:xfrm>
            <a:off x="4286248" y="928670"/>
            <a:ext cx="4857752" cy="457203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FF00"/>
                </a:solidFill>
                <a:latin typeface="Arial Black" pitchFamily="34" charset="0"/>
              </a:rPr>
              <a:t>Весна</a:t>
            </a:r>
            <a:endParaRPr lang="ru-RU" sz="54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0" y="214290"/>
            <a:ext cx="2285984" cy="1071570"/>
          </a:xfrm>
          <a:prstGeom prst="horizontalScroll">
            <a:avLst>
              <a:gd name="adj" fmla="val 25000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Мама\Картинки\AERGCAG4MS6GCAL6O87GCAA2CTXACAD1M3LTCANEZYEZCAHT096LCA08M4M9CAFLX5YSCAGRD43SCAR0N1JFCAX9NT12CA414DF4CAIU71G7CAQIWATECA1L1PJPCAB04VH6CAQQ863JCA1FAB4MCAP90OG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0822" y="0"/>
            <a:ext cx="9184823" cy="6858000"/>
          </a:xfrm>
          <a:prstGeom prst="rect">
            <a:avLst/>
          </a:prstGeom>
          <a:noFill/>
        </p:spPr>
      </p:pic>
      <p:sp>
        <p:nvSpPr>
          <p:cNvPr id="3" name="Облако 2"/>
          <p:cNvSpPr/>
          <p:nvPr/>
        </p:nvSpPr>
        <p:spPr>
          <a:xfrm>
            <a:off x="428596" y="357166"/>
            <a:ext cx="8358246" cy="6500834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85918" y="1357298"/>
            <a:ext cx="62374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Пришла, улыбнулась - утихли метели,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Позванивать стал колокольчик капели.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Река пробудилась, растаяли льды.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Наряд белоснежный надели сады.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Взревев за работу взялись трактора, 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птицы пропели: «Вить гнёзда пора!»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2071678"/>
            <a:ext cx="1638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метель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70" y="2714620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колокольчик 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7884" y="1857364"/>
            <a:ext cx="1643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капель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3857628"/>
            <a:ext cx="1136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река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3500438"/>
            <a:ext cx="883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лёд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3000372"/>
            <a:ext cx="1422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наряд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00892" y="4000504"/>
            <a:ext cx="860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5214950"/>
            <a:ext cx="1583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9256" y="5286388"/>
            <a:ext cx="1876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трактор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7620" y="4572008"/>
            <a:ext cx="143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птица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6248" y="6072206"/>
            <a:ext cx="1508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гнездо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0" y="0"/>
            <a:ext cx="3143240" cy="1571612"/>
          </a:xfrm>
          <a:prstGeom prst="horizontalScroll">
            <a:avLst>
              <a:gd name="adj" fmla="val 25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2071678"/>
            <a:ext cx="1638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метель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1670" y="2714620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колокольчик 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7884" y="1857364"/>
            <a:ext cx="1643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капель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57290" y="3857628"/>
            <a:ext cx="1136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река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678" y="3500438"/>
            <a:ext cx="883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лёд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3071810"/>
            <a:ext cx="1422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наряд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00892" y="4000504"/>
            <a:ext cx="860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сад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5214950"/>
            <a:ext cx="1583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29256" y="5286388"/>
            <a:ext cx="1876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трактор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7620" y="4572008"/>
            <a:ext cx="143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птица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6248" y="6072206"/>
            <a:ext cx="1508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гнездо</a:t>
            </a:r>
            <a:endParaRPr lang="ru-RU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Горизонтальный свиток 16"/>
          <p:cNvSpPr/>
          <p:nvPr/>
        </p:nvSpPr>
        <p:spPr>
          <a:xfrm>
            <a:off x="0" y="0"/>
            <a:ext cx="3143240" cy="1571612"/>
          </a:xfrm>
          <a:prstGeom prst="horizontalScroll">
            <a:avLst>
              <a:gd name="adj" fmla="val 2500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Повторение</a:t>
            </a:r>
            <a:endParaRPr lang="ru-RU" sz="32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7552 -0.23075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5.49133E-6 L -0.12604 -0.1993 " pathEditMode="relative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29 -0.04786 L 0.07014 -0.1526 " pathEditMode="relative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0243 -0.07352 " pathEditMode="relative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77457E-6 L -0.3066 0.0665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50867E-6 L -0.2125 -4.50867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9444 0 " pathEditMode="relative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4971E-6 L 0.50208 0.1606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" y="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Мама\Картинки\AERGCAG4MS6GCAL6O87GCAA2CTXACAD1M3LTCANEZYEZCAHT096LCA08M4M9CAFLX5YSCAGRD43SCAR0N1JFCAX9NT12CA414DF4CAIU71G7CAQIWATECA1L1PJPCAB04VH6CAQQ863JCA1FAB4MCAP90OG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1407" cy="6858000"/>
          </a:xfrm>
          <a:prstGeom prst="rect">
            <a:avLst/>
          </a:prstGeom>
          <a:noFill/>
        </p:spPr>
      </p:pic>
      <p:sp>
        <p:nvSpPr>
          <p:cNvPr id="4" name="Горизонтальный свиток 3"/>
          <p:cNvSpPr/>
          <p:nvPr/>
        </p:nvSpPr>
        <p:spPr>
          <a:xfrm>
            <a:off x="214282" y="0"/>
            <a:ext cx="2928958" cy="1428736"/>
          </a:xfrm>
          <a:prstGeom prst="horizontalScroll">
            <a:avLst>
              <a:gd name="adj" fmla="val 25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Закрепление</a:t>
            </a:r>
            <a:endParaRPr lang="ru-RU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1142984"/>
            <a:ext cx="6770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Наряд белоснежный надели сады.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1857364"/>
            <a:ext cx="1214446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Что?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2976" y="2643182"/>
            <a:ext cx="121444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Чего?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4414" y="3500438"/>
            <a:ext cx="128588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Чему?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4414" y="4357694"/>
            <a:ext cx="114300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414" y="5214950"/>
            <a:ext cx="1143009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Чем?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2976" y="6072206"/>
            <a:ext cx="135732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 чём?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353</TotalTime>
  <Words>253</Words>
  <Application>Microsoft Office PowerPoint</Application>
  <PresentationFormat>Экран (4:3)</PresentationFormat>
  <Paragraphs>98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Поток</vt:lpstr>
      <vt:lpstr>Слайд</vt:lpstr>
      <vt:lpstr>Русский язык 3 класс (УМК «Школа России»)</vt:lpstr>
      <vt:lpstr>                                           Тема: Имя существительное.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«Куча мала»</vt:lpstr>
      <vt:lpstr>«Куча мала»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  3 класс (Школа России)</dc:title>
  <dc:creator>дом</dc:creator>
  <cp:lastModifiedBy>дом</cp:lastModifiedBy>
  <cp:revision>37</cp:revision>
  <dcterms:created xsi:type="dcterms:W3CDTF">2012-01-30T08:13:56Z</dcterms:created>
  <dcterms:modified xsi:type="dcterms:W3CDTF">2012-01-30T16:01:53Z</dcterms:modified>
</cp:coreProperties>
</file>