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6"/>
  </p:notesMasterIdLst>
  <p:sldIdLst>
    <p:sldId id="268" r:id="rId2"/>
    <p:sldId id="265" r:id="rId3"/>
    <p:sldId id="273" r:id="rId4"/>
    <p:sldId id="259" r:id="rId5"/>
    <p:sldId id="266" r:id="rId6"/>
    <p:sldId id="274" r:id="rId7"/>
    <p:sldId id="276" r:id="rId8"/>
    <p:sldId id="270" r:id="rId9"/>
    <p:sldId id="279" r:id="rId10"/>
    <p:sldId id="281" r:id="rId11"/>
    <p:sldId id="280" r:id="rId12"/>
    <p:sldId id="282" r:id="rId13"/>
    <p:sldId id="271" r:id="rId14"/>
    <p:sldId id="277" r:id="rId15"/>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33CCFF"/>
    <a:srgbClr val="CCFFFF"/>
    <a:srgbClr val="804C55"/>
    <a:srgbClr val="008000"/>
    <a:srgbClr val="763E4D"/>
    <a:srgbClr val="9B895B"/>
    <a:srgbClr val="B450AF"/>
    <a:srgbClr val="FFCCFF"/>
    <a:srgbClr val="F9AB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77" y="-34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ax="800" units="cm"/>
          <inkml:channel name="Y" type="integer" max="600" units="cm"/>
        </inkml:traceFormat>
        <inkml:channelProperties>
          <inkml:channelProperty channel="X" name="resolution" value="23" units="1/cm"/>
          <inkml:channelProperty channel="Y" name="resolution" value="24" units="1/cm"/>
        </inkml:channelProperties>
      </inkml:inkSource>
      <inkml:timestamp xml:id="ts0" timeString="2009-09-11T17:10:39.078"/>
    </inkml:context>
    <inkml:brush xml:id="br0">
      <inkml:brushProperty name="width" value="0.05292" units="cm"/>
      <inkml:brushProperty name="height" value="0.05292" units="cm"/>
      <inkml:brushProperty name="color" value="#999BAA"/>
      <inkml:brushProperty name="fitToCurve" value="1"/>
      <inkml:brushProperty name="ignorePressure" value="1"/>
    </inkml:brush>
  </inkml:definitions>
  <inkml:trace contextRef="#ctx0" brushRef="#br0">1651 512,'0'0,"-31"0,31 0,-32 0,32 0,-32 0,32 0,0 32,-32-32,32 0,-31 0,31 0,0 31,0-31,0 32,0-32,0 32,0-32,0 32,0-1,0-31,0 0,0 0,0 32,0-32,0 0,0 0,0 0,31 0,-31 0,0 0,32 0,-32 0,0 0,0 0,32 0,-32 0,32 0,-32 0,0 0,0 0,0 0,0 0,31 0,-31 0,0 0,0 0,0 0,32 0,-32 0,32 0,-32 0,32 0,-32 0,0 0,0 0,31 0,-31 0,32 0,-32 0,32 0,-32 0,32 0,0 0,-32-32,0 32,0-31,0-1,0 32,0 0,0-32,0 0,0 32,0-31,0 31,-32 0,0 0,32 0,-32 0,32 0,-32 0,32 0,-31 0,-1 0,32-32,-32 32,32-32</inkml:trace>
  <inkml:trace contextRef="#ctx0" brushRef="#br0" timeOffset="3297">1683 671,'32'0,"-32"0,32 0,-32-32,0 32,0-32,0 32,31 0,-31-32,0 32,0-31,0 31,0-32,0 32,32-32,-32 32,0-32,0 32,0-31,0 31,0-32,0 32,32 0,-32-32,0 32,0-31,0 31,32 0,-32-32,0 32,32 0,-32 0,0-32,0 32,31 0,-31 0,32-32,-32 32,0-31,0 31,32 0,-32 0,32 0,-32-32,0 32,31 0,-31-32,0 32,32 0,-32 0</inkml:trace>
  <inkml:trace contextRef="#ctx0" brushRef="#br0" timeOffset="5062">1778 575,'0'0,"32"0,-32 0,32 0,-32 0,32 0,-32 0,32 0,-1 0,-31 0,32 0,-32 0,32 0,-32 0,32 0,-1 0,-31 0,32 0,-32-31,64 31,-64 0,31 0,1 0,-32 0,32 0,0-32,-32 32,31 0,-31 0,32 0,-32 0,32 0,0 0,-32 0,31 0,-31 0,32 0,-32 0,32 0,0 0,-32 0,31 0,-31 0,32 0,-32-32,32 32,0 0,-32-32,31 32,-31 0,32 0,-32 0,32 0,-32-31,0 31,32 0,-32 0,32 0,-1-32,1 32,-32-32,32 32,-32-31,32 31,-32-32,31 32,1 0,-32-32,32 32,-32-32,32 1,-32 31,31 0,1-32,-32 32,32 0,-32 0</inkml:trace>
  <inkml:trace contextRef="#ctx0" brushRef="#br0" timeOffset="8187">1556 671,'0'0,"0"31,-32-31,32 0,0 32,-31-32,31 0,-32 32,32-32,-32 0,32 0,-32 0,32 0,-31 31,-1-31,32 32,0-32,-32 32,0-32,32 32,-31-1,31-31,-32 32,32-32,-32 32,0-32,32 32,-31-1,31-31,-32 0,32 0,-32 0,0 0,32 32,-31-32,31 0,-32 0,32 0,0 0,-32 0,0 0,32 32,-32-32,32 0,-31 31,31-31,-32 0,0 0,32 0,-32 0,1 0,31 0,-32 0,32 0,-32 0,32 0,-32 0,32 0,-31 0,31 0,-32 0,0 0,32 0,-32 0,32 0,-31 0,-1 0,32 0,-32 0</inkml:trace>
  <inkml:trace contextRef="#ctx0" brushRef="#br0" timeOffset="10328">1715 734,'0'0,"0"32,-32-1,0-31,32 0,-31 32,31-32,-32 32,32-32,-32 32,0-32,32 31,-31 1,31-32,-32 32,0-32,32 32,0-32,-32 31,1 1,31-32,-32 32,32-32,-32 31,0-31,32 32,0 0,-63 0,63-32,-32 31,0 1,32-32,0 32,-31-32,-1 32,32-32,0 31,-32-31,32 0,-32 0,32 0,0 32,-31-32,31 0,-32 31,0-31,32 31,-32-31,32 32,-32-32,1 32,31 0,-32-32,32 0,-32 0,32 0,0 31,-32-31,1 0,31 32,-32-32,32 0,-32 32,32-32,0 0,-32 0,1 0,31 0,-32 0,32 0,-32 0,0 0,32 32,-31-32,31 0,-32 0,32 0,-64 0,64 0,-31 0,31 0,-32 0,0 0,32 31,-32-31,32 0,-31 0,31 0,-32 0,0 0,32 0,0 0,-32 0,1 0,31 32,-32-32,32 0,-32 0</inkml:trace>
  <inkml:trace contextRef="#ctx0" brushRef="#br0" timeOffset="12953">1810 766,'0'0,"0"31,-32-31,32 32,0-32,0 32,-31-32,31 32,0-1,0-31,-32 32,0-32,32 32,-32-32,32 32,0-1,-31-31,31 32,-32 0,0-1,32-31,0 32,-32-32,32 32,0-32,-31 32,31-1,0-31,0 32,0 0,-32-32,32 63,0-31,0-1,0 0,-32 1,32 0,0 0,0-32,0 63,0-63,0 32,0 0,0-1,0-31,0 32,0 0,0-32,0 31,0 1,0-32,0 32,0 0,0-1,-32-31,32 32,0-32,0 32,0-32,-31 32,31-1,0-31,0 32,0-32,0 32,0-1,0 1,-32 0,32-32,0 63,-32-31,32 0,-32-32,32 32,0-32,0 31,0 1,0 0,-31-32,31 31,0-31,0 32,0-32,0 32,0 0,0-32,-32 31,32-31,0 32,0-32,0 32,0 0,0-32,0 31</inkml:trace>
  <inkml:trace contextRef="#ctx0" brushRef="#br0" timeOffset="14953">1810 924,'0'0,"0"0,0 32,0-32,0 32,0 31,0-63,0 64,0-64,0 31,0 1,0 0,0 0,32-1,-32-31,0 32,32 0,-32 0,0-1,0 1,0-1,0 0,0 1,32 0,-32 31,31-31,-31-32,0 64,0-64,0 31,0-31,0 32,0 0,0-32,0 0,0 31,0-31,0 32,0-32,0 64,0-64,0 31,32-31,-32 32,0-32,0 0,0 32,0-32,0 32,0-32,0 31,32-31,-32 32,0 0,0-1,32-31,-32 32,0 0,31-32,-31 0,0 32,0-32,0 31,32-31,-32 0,0 32,32-32,-32 0,0 32,32-32,-32 0,0 32,31-32,-31 0,0 31,0-31,32 32,-32-32,0 32,0-32,0 0,0 31,0-31,0 0,0 0,0 0,0 0,0 32,0-32,0 0,0 0,0 0,0 0,0 0,0 32,0-32,0 0,0 32,0-32,0 0,0 0,0 0</inkml:trace>
  <inkml:trace contextRef="#ctx0" brushRef="#br0" timeOffset="16828">1747 766,'31'0,"1"31,0-31,-32 32,32 0,-32-32,32 0,-32 0,31 32,1-32,-32 0,32 0,-32 0,0 31,32-31,-32 0,31 32,-31-32,64 32,-64-32,32 32,-1-1,1-31,-32 0,32 32,-32-32,32 0,-32 0,31 0,1 0,-32 0,0 0,32 0,-32 0,0 0,32 0,-32 0,0 0,31 0,-31 0,32 0,-32 0,0 0,0 0,32 0,-32 0,0 0,0 0,32 0,-32 0,0 0,31 0,-31 0,0 0,32 0,-32 0,0 0,0 0,32 0,-32 0,32 0,-32 0,31 0,-31 0,0 0,32 0,-32 0,32 0,-32 0,32 0,-32 0,32 0,-1 0,-31 0,32 0,-32 0,32 0,-32 0,32 0,-1 0,-31 0,32 0,-32 0,32 0,-32 0,32 0,-1 0,-31 0,32 0,-32 0,32 0,-32 0,32 0,-1 0,-31 0,0-32,0 32,32 0,-32-31,32 31,-32-32,0 32,32-32,-32 32,0-32,0 32,0-31,0-1,31 32,-31 0,32-32,-32 0,32 32,-32-31,32-1,-1 32,-31-32,32 1,-32 31,0-32,0 32,0-32,0 32,0-32,0 32,32-31,-32 31,0-32,0 32,32-32,-32 0,31 32,-31-31,0 31,32 0,-32-32,0 32,0-32,0 32,32-31,-32 31,32-32,-32 32,0-32,0 32,32-32,-32 32,0-31,0 31,0-32</inkml:trace>
  <inkml:trace contextRef="#ctx0" brushRef="#br0" timeOffset="21437">2064 163,'0'0,"0"32,0-32,0 31,0-31,0 32,0-32,0 32,0 0,0-32,0 31,0-31,0 32,0-32,0 32,0-32,32 0,-32 31,32-31,-32 32,32-32,-32 0,31 32,1-32,-32 0,0 0,32 0,-32 0,32 0,-32 0,0 0</inkml:trace>
  <inkml:trace contextRef="#ctx0" brushRef="#br0" timeOffset="22859">2350 544,'0'0,"0"31,0-31,0 32,0-32,0 32,-32-32,32 0,0 32,-31-32,31 0,0 31,-32-31,32 0,0 32,0-32,-32 32,32-32,-32 31,32-31,-31 32,31 0,0-32,0 32,0-32,-32 31,32-31,0 32,0 0,0-32,0 32,0-32,0 31,0-31,0 32,0 0,0-32</inkml:trace>
  <inkml:trace contextRef="#ctx0" brushRef="#br0" timeOffset="25234">2160 1115,'-32'0,"0"0,32 0,0 0,-32 31,1-31,31 32,-32-32,32 0,-32 0,32 0,-32 0,1 0,31 0,-32 0,32 0,0 32,0-32,-32 0,32 0,0 32,0-32,0 31,0-31,-32 0,32 0</inkml:trace>
  <inkml:trace contextRef="#ctx0" brushRef="#br0" timeOffset="27343">1239 1242,'0'0,"31"0,-31 0,32 0,-32 0,32 0,-32 0,32 0,-1 0,-31 0,32 0,-32 0,32 0,-32 0,32 0,-1 0,-31 0,32 0</inkml:trace>
  <inkml:trace contextRef="#ctx0" brushRef="#br0" timeOffset="28812">1429 1273,'0'0,"32"0,-32 0,32 0,-32 0,31 0,-31-31,0 31,0-32,0 32,32-32,-32 32,0-32,0 32,32 0,-32 0,32 0,-32 0,31 0,-31 0,0 0,0 0,32 0,-32 0,0 0,32 0,-32 0,0 0,0 0,32 0,-32 0,0 0,0 32,31-32,-31 0,0 0,32 0,-32 32,32-32,-32 32,0-32,0 0,0 31,0-31,0 0,0 0,0 32,0-32,0 32,32-32,-32 32,0-32,32 0,-32 31,0-31,0 32,0-32,31 0,-31 31,0-31,0 0,0 0,-31 0</inkml:trace>
  <inkml:trace contextRef="#ctx0" brushRef="#br0" timeOffset="32078">1175 1305,'0'-32,"0"32,0 0,0-31,0-1,32 32,-32 0,0-32,0 32,0-32,0 1,0 31,0-32,0 0,0 32,0-31,-32 31,32 0,-32 0,32 0,-31 0,31 0,-32 0,32 0,-32 31,0-31,32 0</inkml:trace>
  <inkml:trace contextRef="#ctx0" brushRef="#br0" timeOffset="36609">1239 797,'-32'0,"32"-31,-32 31,32-32,0 0,0 32,0-31,0 31,0-32,0 0,0 32,0-32,0 32,0-31,0 31,0 0,0-32,0 32,32 0,-32-32,0 32,32 0,-32 0,31-32,-31 32,32 0,-32-31,32 31,0 0,-32-32,0 32,31 0,-31 0,32 0,-32 0,32 0,-32 0,32 0,-1 0,-31 0,32 0,-32 0,32 0,-32 0,32 0</inkml:trace>
  <inkml:trace contextRef="#ctx0" brushRef="#br0" timeOffset="40031">572 1812,'31'-32,"1"32,-32-32,32 32,-32 0,0-31,0 31,32 0,-32-32,0 32,31 0,-31 0,32-32,-32 32,32 0,-32 0,32 0,-1 0,-31 0,32 0,-32 0,32 0,-32 0,32 0,0 0,-32 0,31 32,-31-32,32 0,-32 0,64 0,-64 0,0 0,31 0,-31 0,0 0,0 0,32 0,-32 0,0 0,32 0,-32 0,0 0,0 0,0 0,0 0,32 0,-32 32,31-32,-31 31,32-31,-32 0,32 0,0 32,-32-32,0 32,0-32,0 31,0-31,0 0,0 32,31-32,-31 32,0-32,0 0,0 0,0 0,0 32,0-32,0 0,0 0,0 0,0 31,0-31</inkml:trace>
  <inkml:trace contextRef="#ctx0" brushRef="#br0" timeOffset="42109">1429 2002,'0'-32,"32"1,-32 31,0-32,32 32,-32 0,31-32,-31 0,32 32,-32-31,32-1,0 32,-32-32,0 32,31-31,-31 31,0-32,0 32,32 0,-32 0,32 0,-32 0,32 0,-32 0,31 0,1 0,-32 0,32 0,-32 0,32 0,-32 0,0 0,32 0,-32 0,0 0,31 0,-31 0,0 0,0 0,32 0,-32 32,32-32,-32 31,32-31,-32 0,0 0,0 0,0 0,0 0</inkml:trace>
  <inkml:trace contextRef="#ctx0" brushRef="#br0" timeOffset="44218">1937 1907,'0'-32,"0"32,0-32,0 32,0-31,0 31,0-32,0 32,0-32,0 1,0 31,0 0,0-32,0 32,0-32,0 0,0 32,0 0,0-31,0-1,32 32,-32 0,0-32,0 32,0-32,0 32,32-31,0 0,-32 31,31 0,1-32,0 32,-32-31,32 31,-1 0,-31-32,32 32,-32-32,0 32,32 0,-32 0,0-32,0 32,32 0,-32-31,31 31,-31 0,32 0,-32 0,32 0,0 0,-32 0,31 0,-31 0,32 0,-32 0,32 0,-32 0,0 0,32 0,-32 0,0 0,0 0,31 0,-31 0,32 0,-32 0,32 0,-32 0,32 0,-1 0,-31 0,32 0,-32 0,32 0,-32 0,32-32,0 32,-32 0,0-32</inkml:trace>
  <inkml:trace contextRef="#ctx0" brushRef="#br0" timeOffset="46422">2827 1146,'0'-31,"-32"-1,32 32,-32 0,32-32,0 1,-32 31,32-32,0 0,-32 32,32-32,0 1,0 31,0-32,-31 32,31-32,0 0,0 32,0-31,0 31,0-32,0 32,0-32,0 1,0 31,0-32,0 32,0-32,0 32,0-32,0 32,0-31,0-1,31 32,-31-32,32 32,-32 0,0-32,0 32,0-31,0 31,32 0,-32-32</inkml:trace>
  <inkml:trace contextRef="#ctx0" brushRef="#br0" timeOffset="48547">2160 4,'0'0,"0"32,0-32,31 32,-31-32,32 31,-32-31,32 32,-32-32,32 0,-1 32,-31-32,32 0,-32 0,32 0,-32 0,0 0,0 0,0 0,32 0,-32 0,0 32,0-32,31 0,-31 0,32 0,-32 0,32 0,-32 0,32 0,-1 0,-31 0,32 0,-32 0,0 0,32 0,-32 0,0 0,32 0,-32 0,31 0,-31 0,0 0,0 0,32 0,-32 0,32 0,-32 0,32 0,-32 0,32 0,-32 0,31 0,-31 0,32 0,0 0,-32 0,0 0,32 0,-32 0,0 0,31 0,-31 0,0 0,0 0,32 0</inkml:trace>
  <inkml:trace contextRef="#ctx0" brushRef="#br0" timeOffset="53515">413 1178,'-32'0,"32"32,0-32,0 32,0-32,0 31,-32-31,32 0,0 32,0-32,-31 0,31 0,0 32,-32-32,32 32,0-32,0 31,0-31,0 32,-32-1,32-31,0 31,0-31,0 32,0-32,0 32</inkml:trace>
  <inkml:trace contextRef="#ctx0" brushRef="#br0" timeOffset="62359">2033 1305,'0'32,"0"-32,31 0,-31 32,0-32,0 31,32 1,-32-32,32 31,0 0,-1 1,-31-32,0 0,0 0,0 32,0-32,0 32,32-32,-32 63,32-63,0 32,-1 0,-31-1,32 1,0 0,-32-1,32-31,-32 0,0 32,31-32,-31 32,32-32,-32 32,64-32,-64 0,0 31,31-31,-31 0,0 0,32 0,-32 32,32-32,-32 0,32 32,-32-32,31 32,1-1,-32 1,0-32,32 32,-32-32,32 31,-32-31,32 0,-1 32,-31-32,32 0,-32 32,32-32,-32 0,32 0,-1 32,-31-32,32 31,-32-31,32 32,-32-32,0 0,0 0,0 32,32-32,-32 32,0-32,0 0,0 31,31-31,-31 32,0-32,0 0,0 32,32-32,-32 31,0-31,0 0,0 0,0 32,0-32,0 0,0 0,0 0,0 0,0 32,0-32,0 32,0-32,0 31,0-31,0 0,0 0,0 0,0 0,0 0,0 32,32-32,-32 32,32-32,-32 32,31-32,-31 31,0-31,32 0,-32 32,32-32,-32 32,32-32,-32 32,31-32</inkml:trace>
  <inkml:trace contextRef="#ctx0" brushRef="#br0" timeOffset="65156">2255 2637,'0'31,"0"-31,0 32,0 0,0-32,0 32,0-32,0 31,0-31,0 32,0-32,0 0,0 32,0-32,0 32</inkml:trace>
  <inkml:trace contextRef="#ctx0" brushRef="#br0" timeOffset="70672">159 1907,'32'0,"-32"0,31 0,-31 0,32 0,0 0,0 0,-32 0,31 0,1 0,-32 0,0 0,0 0,32 0,-32 0,32 0,-32 0,31 32,-31-32,0 0,0 0,32 0,-32 0,0 0,0 0,0 0,0 0,32 0,-32 0,0 0,0 0,0 0,0 0,0 31,0-31,0 0,0 32,0-32,32 32,-32-32,0 0,31 0,-31 0,0 0,0 0,0 0,0 0,32 0,-32 32,0-32,0 0,0 0,0 0,0 31,0-31,0 32,0-32,0 32,0-32,0 31,0-31,0 0,0 0,0 32,0-32,0 0,0 32,0-32,0 32,0-32,0 31,0-31,0 0,0 0,0 32,0-32,0 32,0-32,0 0,0 0,0 0,32 0,-32 32,32-32,-32 31,31-31,-31 32,32-32,0 32,-32-32,0 0,0 0,32 0,-32 0,0 0,0 0,0 0,0 0,31 0,-31 0,0 0,32 0,-32 0,0 0,0 0,0 31,32-31,-32 0,0 0,0 0,32 0,-32 0,0 0,0 0,0 0,0 0,32 0,-32 32,0-32,0 0,0 0,0 32,31-32,-31 32,0-32,0 0,0 31,0-31,32 0,-32 32,32-32,-32 0,0 32,0-32,32 32,-32-32,0 31,0-31,0 0,0 0,0 0,0 0,0 0,0 0,31 0,-31 0,0 0,-31-31,-1 31,32-32</inkml:trace>
  <inkml:trace contextRef="#ctx0" brushRef="#br0" timeOffset="73687">318 1843,'-32'32,"0"-32,32 32,-32-32,32 0,-31 0,31 0,-32 0,0 0</inkml:trace>
  <inkml:trace contextRef="#ctx0" brushRef="#br0" timeOffset="75515">1302 2478,'32'0,"-32"0,0-32,0 1,0 31,0 0,32-32,-32 32,0-32,0 32,0-32,0 32,31-31,-31 31,32-32,-32 32,32-32,-32 32,32-32,-1 32,-31 0,32 0,-32-31,0 31,32 0,-32-32,0 32,32 0,-32 0,31 0,-31 0,32 0,-32 0,32 0,0 0,-1 0,-31 0,32 0,0 0,0 0,-32 0,32 0,-1 0,1 0,-32 0,32 0,-32 0,32 0,-1 0,1 0,-32 0,32 0,-32 0,0 0,32 0,-32 0</inkml:trace>
  <inkml:trace contextRef="#ctx0" brushRef="#br0" timeOffset="76953">2160 2192,'-32'0,"32"-31,0-1,0 32,0 0,0-32,0 32,0-31,0 31,0-32,0 32,0-32,0 32,32 0,-32 0,31 0,-31 0,32 0,-32 0,32 0,0 0,-32 0,31 0,-31 0,32 0,0 0,0 0,-32 0,0 0,31 0,-31 0,32 0,-32 0,32 0,-32 0,32 0,-1 0,-31 0,32 0,-32 0,32 0,-32 0</inkml:trace>
  <inkml:trace contextRef="#ctx0" brushRef="#br0" timeOffset="78578">2636 2002,'0'-32,"0"1,0 31,0-32,0 32,0-32,0 32,0-32,0 32,0-31,0 31,32 0,-32 0,31 0,-31-32,0 32,0-32,0 32,32 0,-32 0,32 0,-32-31,0 31,32 0,-32-32,32 32,-32 0,0-32,0 32,31 0,-31 0,32 0,-32 0,32-32,-32 32,32 0,-32-31,0 31,31 0,-31 0,0-32,0 32,32 0,-32-32,0 32,0-32,0 32,32 0,-32-31,0 31,32 0,-32-31,0 31,0-32,0 32,0-31,0 31,0-32,0 32,31-32,-31 0,32 32,-32-31,32 31,-32-32,0 32</inkml:trace>
  <inkml:trace contextRef="#ctx0" brushRef="#br0" timeOffset="82437">3208 195,'31'0,"-31"-32,0 32,0-32,0 32,0-32,0 32,0-31,0 31,32-32,-32 0,32 32</inkml:trace>
  <inkml:trace contextRef="#ctx0" brushRef="#br0" timeOffset="84468">3239 258,'0'32,"-31"-32,31 32,0-32,-32 31,32-31,0 32,0 0,0-32,-32 0,32 0,0 31,0-31,-32 0,32 32,-31-32,31 0,0 32,0-32,-32 32,32-32,-32 31,32-31,0 32,0 0,0-32,0 32,0-32,0 31,0 1,0 0,0-32,0 31,0 1,0 0,0 0,0-32,0 31,0 1,32-32,-32 0,0 0,32 0,-32 32,31-32,-31 0,0 0,32 0,-32 0,0 32,0-32,0 31,0-31,0 0,0 0,0 0,0 32,0-32,0 0,32 0,-32 0,0 0,0 0,0 0,0 0,0 0,32 0,-32 0,0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53A74A78-9F94-46A7-9D89-EB1CFF7891B5}" type="datetimeFigureOut">
              <a:rPr lang="ru-RU"/>
              <a:pPr>
                <a:defRPr/>
              </a:pPr>
              <a:t>27.01.2012</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37C983B0-220D-4ECF-A5FC-7EEDBAAD72F8}" type="slidenum">
              <a:rPr lang="ru-RU"/>
              <a:pPr>
                <a:defRPr/>
              </a:pPr>
              <a:t>‹#›</a:t>
            </a:fld>
            <a:endParaRPr lang="ru-RU"/>
          </a:p>
        </p:txBody>
      </p:sp>
    </p:spTree>
    <p:extLst>
      <p:ext uri="{BB962C8B-B14F-4D97-AF65-F5344CB8AC3E}">
        <p14:creationId xmlns:p14="http://schemas.microsoft.com/office/powerpoint/2010/main" val="28488111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smtClean="0"/>
          </a:p>
        </p:txBody>
      </p:sp>
      <p:sp>
        <p:nvSpPr>
          <p:cNvPr id="30724"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43E10B8-1557-43A6-9F6A-0066D05B025A}" type="slidenum">
              <a:rPr lang="ru-RU" smtClean="0"/>
              <a:pPr/>
              <a:t>2</a:t>
            </a:fld>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1422400"/>
            <a:ext cx="9147175" cy="5435600"/>
            <a:chOff x="0" y="896"/>
            <a:chExt cx="5762" cy="3424"/>
          </a:xfrm>
        </p:grpSpPr>
        <p:grpSp>
          <p:nvGrpSpPr>
            <p:cNvPr id="5" name="Group 3"/>
            <p:cNvGrpSpPr>
              <a:grpSpLocks/>
            </p:cNvGrpSpPr>
            <p:nvPr userDrawn="1"/>
          </p:nvGrpSpPr>
          <p:grpSpPr bwMode="auto">
            <a:xfrm>
              <a:off x="20" y="896"/>
              <a:ext cx="5742" cy="3424"/>
              <a:chOff x="20" y="896"/>
              <a:chExt cx="5742" cy="3424"/>
            </a:xfrm>
          </p:grpSpPr>
          <p:sp>
            <p:nvSpPr>
              <p:cNvPr id="142"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43"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44"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45"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46"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47"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48"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49"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50"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51"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52"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53"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54"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a:extLst>
                <a:ext uri="{909E8E84-426E-40DD-AFC4-6F175D3DCCD1}">
                  <a14:hiddenFill xmlns:a14="http://schemas.microsoft.com/office/drawing/2010/main">
                    <a:gradFill rotWithShape="0">
                      <a:gsLst>
                        <a:gs pos="0">
                          <a:schemeClr val="bg2"/>
                        </a:gs>
                        <a:gs pos="100000">
                          <a:schemeClr val="bg1"/>
                        </a:gs>
                      </a:gsLst>
                      <a:lin ang="18900000" scaled="1"/>
                    </a:gra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grpSp>
          <p:nvGrpSpPr>
            <p:cNvPr id="6" name="Group 17"/>
            <p:cNvGrpSpPr>
              <a:grpSpLocks/>
            </p:cNvGrpSpPr>
            <p:nvPr userDrawn="1"/>
          </p:nvGrpSpPr>
          <p:grpSpPr bwMode="auto">
            <a:xfrm>
              <a:off x="0" y="2291"/>
              <a:ext cx="1385" cy="1702"/>
              <a:chOff x="0" y="2291"/>
              <a:chExt cx="1385" cy="1702"/>
            </a:xfrm>
          </p:grpSpPr>
          <p:sp>
            <p:nvSpPr>
              <p:cNvPr id="7" name="Rectangle 18"/>
              <p:cNvSpPr>
                <a:spLocks noChangeArrowheads="1"/>
              </p:cNvSpPr>
              <p:nvPr userDrawn="1"/>
            </p:nvSpPr>
            <p:spPr bwMode="ltGray">
              <a:xfrm rot="6798887">
                <a:off x="62" y="388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8" name="Rectangle 19"/>
              <p:cNvSpPr>
                <a:spLocks noChangeArrowheads="1"/>
              </p:cNvSpPr>
              <p:nvPr userDrawn="1"/>
            </p:nvSpPr>
            <p:spPr bwMode="ltGray">
              <a:xfrm rot="6798887">
                <a:off x="33" y="388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 name="Rectangle 20"/>
              <p:cNvSpPr>
                <a:spLocks noChangeArrowheads="1"/>
              </p:cNvSpPr>
              <p:nvPr userDrawn="1"/>
            </p:nvSpPr>
            <p:spPr bwMode="ltGray">
              <a:xfrm rot="6798887">
                <a:off x="6" y="387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 name="Rectangle 21"/>
              <p:cNvSpPr>
                <a:spLocks noChangeArrowheads="1"/>
              </p:cNvSpPr>
              <p:nvPr userDrawn="1"/>
            </p:nvSpPr>
            <p:spPr bwMode="ltGray">
              <a:xfrm rot="5999912">
                <a:off x="209" y="388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 name="Rectangle 22"/>
              <p:cNvSpPr>
                <a:spLocks noChangeArrowheads="1"/>
              </p:cNvSpPr>
              <p:nvPr userDrawn="1"/>
            </p:nvSpPr>
            <p:spPr bwMode="ltGray">
              <a:xfrm rot="5999912">
                <a:off x="182" y="388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2" name="Rectangle 23"/>
              <p:cNvSpPr>
                <a:spLocks noChangeArrowheads="1"/>
              </p:cNvSpPr>
              <p:nvPr userDrawn="1"/>
            </p:nvSpPr>
            <p:spPr bwMode="ltGray">
              <a:xfrm rot="6250138">
                <a:off x="152" y="388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3" name="Rectangle 24"/>
              <p:cNvSpPr>
                <a:spLocks noChangeArrowheads="1"/>
              </p:cNvSpPr>
              <p:nvPr userDrawn="1"/>
            </p:nvSpPr>
            <p:spPr bwMode="ltGray">
              <a:xfrm rot="6238076">
                <a:off x="123" y="388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4" name="Rectangle 25"/>
              <p:cNvSpPr>
                <a:spLocks noChangeArrowheads="1"/>
              </p:cNvSpPr>
              <p:nvPr userDrawn="1"/>
            </p:nvSpPr>
            <p:spPr bwMode="ltGray">
              <a:xfrm rot="5380717">
                <a:off x="363" y="386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5" name="Rectangle 26"/>
              <p:cNvSpPr>
                <a:spLocks noChangeArrowheads="1"/>
              </p:cNvSpPr>
              <p:nvPr userDrawn="1"/>
            </p:nvSpPr>
            <p:spPr bwMode="ltGray">
              <a:xfrm rot="5380717">
                <a:off x="332" y="387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6" name="Rectangle 27"/>
              <p:cNvSpPr>
                <a:spLocks noChangeArrowheads="1"/>
              </p:cNvSpPr>
              <p:nvPr userDrawn="1"/>
            </p:nvSpPr>
            <p:spPr bwMode="ltGray">
              <a:xfrm rot="5583200">
                <a:off x="302" y="387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7" name="Rectangle 28"/>
              <p:cNvSpPr>
                <a:spLocks noChangeArrowheads="1"/>
              </p:cNvSpPr>
              <p:nvPr userDrawn="1"/>
            </p:nvSpPr>
            <p:spPr bwMode="ltGray">
              <a:xfrm rot="5737625">
                <a:off x="270" y="388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8" name="Rectangle 29"/>
              <p:cNvSpPr>
                <a:spLocks noChangeArrowheads="1"/>
              </p:cNvSpPr>
              <p:nvPr userDrawn="1"/>
            </p:nvSpPr>
            <p:spPr bwMode="ltGray">
              <a:xfrm rot="4715477">
                <a:off x="516" y="382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9" name="Rectangle 30"/>
              <p:cNvSpPr>
                <a:spLocks noChangeArrowheads="1"/>
              </p:cNvSpPr>
              <p:nvPr userDrawn="1"/>
            </p:nvSpPr>
            <p:spPr bwMode="ltGray">
              <a:xfrm rot="4924949">
                <a:off x="486" y="38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0" name="Rectangle 31"/>
              <p:cNvSpPr>
                <a:spLocks noChangeArrowheads="1"/>
              </p:cNvSpPr>
              <p:nvPr userDrawn="1"/>
            </p:nvSpPr>
            <p:spPr bwMode="ltGray">
              <a:xfrm rot="4924949">
                <a:off x="456" y="38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1" name="Rectangle 32"/>
              <p:cNvSpPr>
                <a:spLocks noChangeArrowheads="1"/>
              </p:cNvSpPr>
              <p:nvPr userDrawn="1"/>
            </p:nvSpPr>
            <p:spPr bwMode="ltGray">
              <a:xfrm rot="5041352">
                <a:off x="426" y="385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2" name="Rectangle 33"/>
              <p:cNvSpPr>
                <a:spLocks noChangeArrowheads="1"/>
              </p:cNvSpPr>
              <p:nvPr userDrawn="1"/>
            </p:nvSpPr>
            <p:spPr bwMode="ltGray">
              <a:xfrm rot="3816889">
                <a:off x="664" y="376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3" name="Rectangle 34"/>
              <p:cNvSpPr>
                <a:spLocks noChangeArrowheads="1"/>
              </p:cNvSpPr>
              <p:nvPr userDrawn="1"/>
            </p:nvSpPr>
            <p:spPr bwMode="ltGray">
              <a:xfrm rot="3816889">
                <a:off x="634" y="3780"/>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4" name="Rectangle 35"/>
              <p:cNvSpPr>
                <a:spLocks noChangeArrowheads="1"/>
              </p:cNvSpPr>
              <p:nvPr userDrawn="1"/>
            </p:nvSpPr>
            <p:spPr bwMode="ltGray">
              <a:xfrm rot="4104184">
                <a:off x="605" y="379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5" name="Rectangle 36"/>
              <p:cNvSpPr>
                <a:spLocks noChangeArrowheads="1"/>
              </p:cNvSpPr>
              <p:nvPr userDrawn="1"/>
            </p:nvSpPr>
            <p:spPr bwMode="ltGray">
              <a:xfrm rot="4325343">
                <a:off x="575" y="380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6" name="Rectangle 37"/>
              <p:cNvSpPr>
                <a:spLocks noChangeArrowheads="1"/>
              </p:cNvSpPr>
              <p:nvPr userDrawn="1"/>
            </p:nvSpPr>
            <p:spPr bwMode="ltGray">
              <a:xfrm rot="3368036">
                <a:off x="799" y="3683"/>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7" name="Rectangle 38"/>
              <p:cNvSpPr>
                <a:spLocks noChangeArrowheads="1"/>
              </p:cNvSpPr>
              <p:nvPr userDrawn="1"/>
            </p:nvSpPr>
            <p:spPr bwMode="ltGray">
              <a:xfrm rot="3368036">
                <a:off x="772" y="369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8" name="Rectangle 39"/>
              <p:cNvSpPr>
                <a:spLocks noChangeArrowheads="1"/>
              </p:cNvSpPr>
              <p:nvPr userDrawn="1"/>
            </p:nvSpPr>
            <p:spPr bwMode="ltGray">
              <a:xfrm rot="3368036">
                <a:off x="745" y="37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9" name="Rectangle 40"/>
              <p:cNvSpPr>
                <a:spLocks noChangeArrowheads="1"/>
              </p:cNvSpPr>
              <p:nvPr userDrawn="1"/>
            </p:nvSpPr>
            <p:spPr bwMode="ltGray">
              <a:xfrm rot="3816889">
                <a:off x="717" y="37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0" name="Rectangle 41"/>
              <p:cNvSpPr>
                <a:spLocks noChangeArrowheads="1"/>
              </p:cNvSpPr>
              <p:nvPr userDrawn="1"/>
            </p:nvSpPr>
            <p:spPr bwMode="ltGray">
              <a:xfrm rot="2302266">
                <a:off x="923" y="358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1" name="Rectangle 42"/>
              <p:cNvSpPr>
                <a:spLocks noChangeArrowheads="1"/>
              </p:cNvSpPr>
              <p:nvPr userDrawn="1"/>
            </p:nvSpPr>
            <p:spPr bwMode="ltGray">
              <a:xfrm rot="2302266">
                <a:off x="899" y="360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2" name="Rectangle 43"/>
              <p:cNvSpPr>
                <a:spLocks noChangeArrowheads="1"/>
              </p:cNvSpPr>
              <p:nvPr userDrawn="1"/>
            </p:nvSpPr>
            <p:spPr bwMode="ltGray">
              <a:xfrm rot="2707562">
                <a:off x="876" y="362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3" name="Rectangle 44"/>
              <p:cNvSpPr>
                <a:spLocks noChangeArrowheads="1"/>
              </p:cNvSpPr>
              <p:nvPr userDrawn="1"/>
            </p:nvSpPr>
            <p:spPr bwMode="ltGray">
              <a:xfrm rot="2707562">
                <a:off x="850" y="364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4" name="Rectangle 45"/>
              <p:cNvSpPr>
                <a:spLocks noChangeArrowheads="1"/>
              </p:cNvSpPr>
              <p:nvPr userDrawn="1"/>
            </p:nvSpPr>
            <p:spPr bwMode="ltGray">
              <a:xfrm rot="1525830">
                <a:off x="1027" y="3473"/>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5" name="Rectangle 46"/>
              <p:cNvSpPr>
                <a:spLocks noChangeArrowheads="1"/>
              </p:cNvSpPr>
              <p:nvPr userDrawn="1"/>
            </p:nvSpPr>
            <p:spPr bwMode="ltGray">
              <a:xfrm rot="1525830">
                <a:off x="1009" y="349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6" name="Rectangle 47"/>
              <p:cNvSpPr>
                <a:spLocks noChangeArrowheads="1"/>
              </p:cNvSpPr>
              <p:nvPr userDrawn="1"/>
            </p:nvSpPr>
            <p:spPr bwMode="ltGray">
              <a:xfrm rot="1788117">
                <a:off x="990" y="351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7" name="Rectangle 48"/>
              <p:cNvSpPr>
                <a:spLocks noChangeArrowheads="1"/>
              </p:cNvSpPr>
              <p:nvPr userDrawn="1"/>
            </p:nvSpPr>
            <p:spPr bwMode="ltGray">
              <a:xfrm rot="1788117">
                <a:off x="969" y="354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8" name="Rectangle 49"/>
              <p:cNvSpPr>
                <a:spLocks noChangeArrowheads="1"/>
              </p:cNvSpPr>
              <p:nvPr userDrawn="1"/>
            </p:nvSpPr>
            <p:spPr bwMode="ltGray">
              <a:xfrm rot="841630">
                <a:off x="1113" y="335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39" name="Rectangle 50"/>
              <p:cNvSpPr>
                <a:spLocks noChangeArrowheads="1"/>
              </p:cNvSpPr>
              <p:nvPr userDrawn="1"/>
            </p:nvSpPr>
            <p:spPr bwMode="ltGray">
              <a:xfrm rot="841630">
                <a:off x="1100" y="337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0" name="Rectangle 51"/>
              <p:cNvSpPr>
                <a:spLocks noChangeArrowheads="1"/>
              </p:cNvSpPr>
              <p:nvPr userDrawn="1"/>
            </p:nvSpPr>
            <p:spPr bwMode="ltGray">
              <a:xfrm rot="1308689">
                <a:off x="1086" y="340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1" name="Rectangle 52"/>
              <p:cNvSpPr>
                <a:spLocks noChangeArrowheads="1"/>
              </p:cNvSpPr>
              <p:nvPr userDrawn="1"/>
            </p:nvSpPr>
            <p:spPr bwMode="ltGray">
              <a:xfrm rot="1308689">
                <a:off x="1064" y="342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2" name="Rectangle 53"/>
              <p:cNvSpPr>
                <a:spLocks noChangeArrowheads="1"/>
              </p:cNvSpPr>
              <p:nvPr userDrawn="1"/>
            </p:nvSpPr>
            <p:spPr bwMode="ltGray">
              <a:xfrm rot="469913">
                <a:off x="1172" y="3225"/>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3" name="Rectangle 54"/>
              <p:cNvSpPr>
                <a:spLocks noChangeArrowheads="1"/>
              </p:cNvSpPr>
              <p:nvPr userDrawn="1"/>
            </p:nvSpPr>
            <p:spPr bwMode="ltGray">
              <a:xfrm rot="559869">
                <a:off x="1162" y="3250"/>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4" name="Rectangle 55"/>
              <p:cNvSpPr>
                <a:spLocks noChangeArrowheads="1"/>
              </p:cNvSpPr>
              <p:nvPr userDrawn="1"/>
            </p:nvSpPr>
            <p:spPr bwMode="ltGray">
              <a:xfrm rot="734079">
                <a:off x="1154" y="327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5" name="Rectangle 56"/>
              <p:cNvSpPr>
                <a:spLocks noChangeArrowheads="1"/>
              </p:cNvSpPr>
              <p:nvPr userDrawn="1"/>
            </p:nvSpPr>
            <p:spPr bwMode="ltGray">
              <a:xfrm rot="734079">
                <a:off x="1141" y="330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6" name="Rectangle 57"/>
              <p:cNvSpPr>
                <a:spLocks noChangeArrowheads="1"/>
              </p:cNvSpPr>
              <p:nvPr userDrawn="1"/>
            </p:nvSpPr>
            <p:spPr bwMode="ltGray">
              <a:xfrm rot="-293905">
                <a:off x="1211" y="309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7" name="Rectangle 58"/>
              <p:cNvSpPr>
                <a:spLocks noChangeArrowheads="1"/>
              </p:cNvSpPr>
              <p:nvPr userDrawn="1"/>
            </p:nvSpPr>
            <p:spPr bwMode="ltGray">
              <a:xfrm rot="-8">
                <a:off x="1201" y="3122"/>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8" name="Rectangle 59"/>
              <p:cNvSpPr>
                <a:spLocks noChangeArrowheads="1"/>
              </p:cNvSpPr>
              <p:nvPr userDrawn="1"/>
            </p:nvSpPr>
            <p:spPr bwMode="ltGray">
              <a:xfrm rot="-8">
                <a:off x="1200" y="3147"/>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9" name="Rectangle 60"/>
              <p:cNvSpPr>
                <a:spLocks noChangeArrowheads="1"/>
              </p:cNvSpPr>
              <p:nvPr userDrawn="1"/>
            </p:nvSpPr>
            <p:spPr bwMode="ltGray">
              <a:xfrm rot="214188">
                <a:off x="1189" y="31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0" name="Rectangle 61"/>
              <p:cNvSpPr>
                <a:spLocks noChangeArrowheads="1"/>
              </p:cNvSpPr>
              <p:nvPr userDrawn="1"/>
            </p:nvSpPr>
            <p:spPr bwMode="ltGray">
              <a:xfrm rot="-682388">
                <a:off x="1219" y="296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1" name="Rectangle 62"/>
              <p:cNvSpPr>
                <a:spLocks noChangeArrowheads="1"/>
              </p:cNvSpPr>
              <p:nvPr userDrawn="1"/>
            </p:nvSpPr>
            <p:spPr bwMode="ltGray">
              <a:xfrm rot="-480400">
                <a:off x="1220" y="2991"/>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2" name="Rectangle 63"/>
              <p:cNvSpPr>
                <a:spLocks noChangeArrowheads="1"/>
              </p:cNvSpPr>
              <p:nvPr userDrawn="1"/>
            </p:nvSpPr>
            <p:spPr bwMode="ltGray">
              <a:xfrm rot="-480400">
                <a:off x="1220" y="30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3" name="Rectangle 64"/>
              <p:cNvSpPr>
                <a:spLocks noChangeArrowheads="1"/>
              </p:cNvSpPr>
              <p:nvPr userDrawn="1"/>
            </p:nvSpPr>
            <p:spPr bwMode="ltGray">
              <a:xfrm rot="-270546">
                <a:off x="1219" y="30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4" name="Rectangle 65"/>
              <p:cNvSpPr>
                <a:spLocks noChangeArrowheads="1"/>
              </p:cNvSpPr>
              <p:nvPr userDrawn="1"/>
            </p:nvSpPr>
            <p:spPr bwMode="ltGray">
              <a:xfrm rot="-1132286">
                <a:off x="1207" y="2843"/>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5" name="Rectangle 66"/>
              <p:cNvSpPr>
                <a:spLocks noChangeArrowheads="1"/>
              </p:cNvSpPr>
              <p:nvPr userDrawn="1"/>
            </p:nvSpPr>
            <p:spPr bwMode="ltGray">
              <a:xfrm rot="-969272">
                <a:off x="1213" y="286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6" name="Rectangle 67"/>
              <p:cNvSpPr>
                <a:spLocks noChangeArrowheads="1"/>
              </p:cNvSpPr>
              <p:nvPr userDrawn="1"/>
            </p:nvSpPr>
            <p:spPr bwMode="ltGray">
              <a:xfrm rot="-969272">
                <a:off x="1216" y="288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7" name="Rectangle 68"/>
              <p:cNvSpPr>
                <a:spLocks noChangeArrowheads="1"/>
              </p:cNvSpPr>
              <p:nvPr userDrawn="1"/>
            </p:nvSpPr>
            <p:spPr bwMode="ltGray">
              <a:xfrm rot="-806259">
                <a:off x="1219" y="29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8" name="Rectangle 69"/>
              <p:cNvSpPr>
                <a:spLocks noChangeArrowheads="1"/>
              </p:cNvSpPr>
              <p:nvPr userDrawn="1"/>
            </p:nvSpPr>
            <p:spPr bwMode="ltGray">
              <a:xfrm rot="-1543941">
                <a:off x="1165" y="272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59" name="Rectangle 70"/>
              <p:cNvSpPr>
                <a:spLocks noChangeArrowheads="1"/>
              </p:cNvSpPr>
              <p:nvPr userDrawn="1"/>
            </p:nvSpPr>
            <p:spPr bwMode="ltGray">
              <a:xfrm rot="-1341953">
                <a:off x="1176" y="2752"/>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0" name="Rectangle 71"/>
              <p:cNvSpPr>
                <a:spLocks noChangeArrowheads="1"/>
              </p:cNvSpPr>
              <p:nvPr userDrawn="1"/>
            </p:nvSpPr>
            <p:spPr bwMode="ltGray">
              <a:xfrm rot="-1341953">
                <a:off x="1184" y="277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1" name="Rectangle 72"/>
              <p:cNvSpPr>
                <a:spLocks noChangeArrowheads="1"/>
              </p:cNvSpPr>
              <p:nvPr userDrawn="1"/>
            </p:nvSpPr>
            <p:spPr bwMode="ltGray">
              <a:xfrm rot="-1341953">
                <a:off x="1194" y="279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2" name="Rectangle 73"/>
              <p:cNvSpPr>
                <a:spLocks noChangeArrowheads="1"/>
              </p:cNvSpPr>
              <p:nvPr userDrawn="1"/>
            </p:nvSpPr>
            <p:spPr bwMode="ltGray">
              <a:xfrm rot="-1928746">
                <a:off x="1101" y="262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3" name="Rectangle 74"/>
              <p:cNvSpPr>
                <a:spLocks noChangeArrowheads="1"/>
              </p:cNvSpPr>
              <p:nvPr userDrawn="1"/>
            </p:nvSpPr>
            <p:spPr bwMode="ltGray">
              <a:xfrm rot="-1844175">
                <a:off x="1114" y="264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4" name="Rectangle 75"/>
              <p:cNvSpPr>
                <a:spLocks noChangeArrowheads="1"/>
              </p:cNvSpPr>
              <p:nvPr userDrawn="1"/>
            </p:nvSpPr>
            <p:spPr bwMode="ltGray">
              <a:xfrm rot="-1752383">
                <a:off x="1129" y="266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5" name="Rectangle 76"/>
              <p:cNvSpPr>
                <a:spLocks noChangeArrowheads="1"/>
              </p:cNvSpPr>
              <p:nvPr userDrawn="1"/>
            </p:nvSpPr>
            <p:spPr bwMode="ltGray">
              <a:xfrm rot="-1752383">
                <a:off x="1142" y="268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6" name="Rectangle 77"/>
              <p:cNvSpPr>
                <a:spLocks noChangeArrowheads="1"/>
              </p:cNvSpPr>
              <p:nvPr userDrawn="1"/>
            </p:nvSpPr>
            <p:spPr bwMode="ltGray">
              <a:xfrm rot="-2466736">
                <a:off x="1014" y="253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7" name="Rectangle 78"/>
              <p:cNvSpPr>
                <a:spLocks noChangeArrowheads="1"/>
              </p:cNvSpPr>
              <p:nvPr userDrawn="1"/>
            </p:nvSpPr>
            <p:spPr bwMode="ltGray">
              <a:xfrm rot="-2466736">
                <a:off x="1035" y="255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8" name="Rectangle 79"/>
              <p:cNvSpPr>
                <a:spLocks noChangeArrowheads="1"/>
              </p:cNvSpPr>
              <p:nvPr userDrawn="1"/>
            </p:nvSpPr>
            <p:spPr bwMode="ltGray">
              <a:xfrm rot="-2466736">
                <a:off x="1050" y="257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69" name="Rectangle 80"/>
              <p:cNvSpPr>
                <a:spLocks noChangeArrowheads="1"/>
              </p:cNvSpPr>
              <p:nvPr userDrawn="1"/>
            </p:nvSpPr>
            <p:spPr bwMode="ltGray">
              <a:xfrm rot="-2342866">
                <a:off x="1068" y="2590"/>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70"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71" name="Rectangle 82"/>
              <p:cNvSpPr>
                <a:spLocks noChangeArrowheads="1"/>
              </p:cNvSpPr>
              <p:nvPr userDrawn="1"/>
            </p:nvSpPr>
            <p:spPr bwMode="ltGray">
              <a:xfrm rot="6575641">
                <a:off x="-217" y="3138"/>
                <a:ext cx="122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72" name="Rectangle 83"/>
              <p:cNvSpPr>
                <a:spLocks noChangeArrowheads="1"/>
              </p:cNvSpPr>
              <p:nvPr userDrawn="1"/>
            </p:nvSpPr>
            <p:spPr bwMode="ltGray">
              <a:xfrm rot="238799">
                <a:off x="4" y="3146"/>
                <a:ext cx="103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73" name="Rectangle 84"/>
              <p:cNvSpPr>
                <a:spLocks noChangeArrowheads="1"/>
              </p:cNvSpPr>
              <p:nvPr userDrawn="1"/>
            </p:nvSpPr>
            <p:spPr bwMode="ltGray">
              <a:xfrm rot="-2957028">
                <a:off x="907" y="24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74" name="Rectangle 85"/>
              <p:cNvSpPr>
                <a:spLocks noChangeArrowheads="1"/>
              </p:cNvSpPr>
              <p:nvPr userDrawn="1"/>
            </p:nvSpPr>
            <p:spPr bwMode="ltGray">
              <a:xfrm rot="-2957028">
                <a:off x="930" y="248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75" name="Rectangle 86"/>
              <p:cNvSpPr>
                <a:spLocks noChangeArrowheads="1"/>
              </p:cNvSpPr>
              <p:nvPr userDrawn="1"/>
            </p:nvSpPr>
            <p:spPr bwMode="ltGray">
              <a:xfrm rot="-2957028">
                <a:off x="954" y="249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76" name="Rectangle 87"/>
              <p:cNvSpPr>
                <a:spLocks noChangeArrowheads="1"/>
              </p:cNvSpPr>
              <p:nvPr userDrawn="1"/>
            </p:nvSpPr>
            <p:spPr bwMode="ltGray">
              <a:xfrm rot="-2661033">
                <a:off x="974" y="2509"/>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77" name="Rectangle 88"/>
              <p:cNvSpPr>
                <a:spLocks noChangeArrowheads="1"/>
              </p:cNvSpPr>
              <p:nvPr userDrawn="1"/>
            </p:nvSpPr>
            <p:spPr bwMode="ltGray">
              <a:xfrm rot="-3638503">
                <a:off x="788" y="242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78" name="Rectangle 89"/>
              <p:cNvSpPr>
                <a:spLocks noChangeArrowheads="1"/>
              </p:cNvSpPr>
              <p:nvPr userDrawn="1"/>
            </p:nvSpPr>
            <p:spPr bwMode="ltGray">
              <a:xfrm rot="-3638503">
                <a:off x="815" y="243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79" name="Rectangle 90"/>
              <p:cNvSpPr>
                <a:spLocks noChangeArrowheads="1"/>
              </p:cNvSpPr>
              <p:nvPr userDrawn="1"/>
            </p:nvSpPr>
            <p:spPr bwMode="ltGray">
              <a:xfrm rot="-3514633">
                <a:off x="837" y="24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80" name="Rectangle 91"/>
              <p:cNvSpPr>
                <a:spLocks noChangeArrowheads="1"/>
              </p:cNvSpPr>
              <p:nvPr userDrawn="1"/>
            </p:nvSpPr>
            <p:spPr bwMode="ltGray">
              <a:xfrm rot="-3220799">
                <a:off x="862" y="245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81" name="Rectangle 92"/>
              <p:cNvSpPr>
                <a:spLocks noChangeArrowheads="1"/>
              </p:cNvSpPr>
              <p:nvPr userDrawn="1"/>
            </p:nvSpPr>
            <p:spPr bwMode="ltGray">
              <a:xfrm rot="-4338250">
                <a:off x="649" y="239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82" name="Rectangle 93"/>
              <p:cNvSpPr>
                <a:spLocks noChangeArrowheads="1"/>
              </p:cNvSpPr>
              <p:nvPr userDrawn="1"/>
            </p:nvSpPr>
            <p:spPr bwMode="ltGray">
              <a:xfrm rot="-4250359">
                <a:off x="677" y="2402"/>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83" name="Rectangle 94"/>
              <p:cNvSpPr>
                <a:spLocks noChangeArrowheads="1"/>
              </p:cNvSpPr>
              <p:nvPr userDrawn="1"/>
            </p:nvSpPr>
            <p:spPr bwMode="ltGray">
              <a:xfrm rot="-4250359">
                <a:off x="707" y="2407"/>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84" name="Rectangle 95"/>
              <p:cNvSpPr>
                <a:spLocks noChangeArrowheads="1"/>
              </p:cNvSpPr>
              <p:nvPr userDrawn="1"/>
            </p:nvSpPr>
            <p:spPr bwMode="ltGray">
              <a:xfrm rot="-3989246">
                <a:off x="737" y="241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85" name="Rectangle 96"/>
              <p:cNvSpPr>
                <a:spLocks noChangeArrowheads="1"/>
              </p:cNvSpPr>
              <p:nvPr userDrawn="1"/>
            </p:nvSpPr>
            <p:spPr bwMode="ltGray">
              <a:xfrm rot="-4862215">
                <a:off x="503" y="239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86" name="Rectangle 97"/>
              <p:cNvSpPr>
                <a:spLocks noChangeArrowheads="1"/>
              </p:cNvSpPr>
              <p:nvPr userDrawn="1"/>
            </p:nvSpPr>
            <p:spPr bwMode="ltGray">
              <a:xfrm rot="-4673370">
                <a:off x="533" y="239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87" name="Rectangle 98"/>
              <p:cNvSpPr>
                <a:spLocks noChangeArrowheads="1"/>
              </p:cNvSpPr>
              <p:nvPr userDrawn="1"/>
            </p:nvSpPr>
            <p:spPr bwMode="ltGray">
              <a:xfrm rot="-4646721">
                <a:off x="563" y="239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88" name="Rectangle 99"/>
              <p:cNvSpPr>
                <a:spLocks noChangeArrowheads="1"/>
              </p:cNvSpPr>
              <p:nvPr userDrawn="1"/>
            </p:nvSpPr>
            <p:spPr bwMode="ltGray">
              <a:xfrm rot="-4580623">
                <a:off x="594" y="239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89" name="Rectangle 100"/>
              <p:cNvSpPr>
                <a:spLocks noChangeArrowheads="1"/>
              </p:cNvSpPr>
              <p:nvPr userDrawn="1"/>
            </p:nvSpPr>
            <p:spPr bwMode="ltGray">
              <a:xfrm rot="-5195129">
                <a:off x="355" y="241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0" name="Rectangle 101"/>
              <p:cNvSpPr>
                <a:spLocks noChangeArrowheads="1"/>
              </p:cNvSpPr>
              <p:nvPr userDrawn="1"/>
            </p:nvSpPr>
            <p:spPr bwMode="ltGray">
              <a:xfrm rot="-5360484">
                <a:off x="385" y="240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1" name="Rectangle 102"/>
              <p:cNvSpPr>
                <a:spLocks noChangeArrowheads="1"/>
              </p:cNvSpPr>
              <p:nvPr userDrawn="1"/>
            </p:nvSpPr>
            <p:spPr bwMode="ltGray">
              <a:xfrm rot="-5288939">
                <a:off x="418" y="240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2" name="Rectangle 103"/>
              <p:cNvSpPr>
                <a:spLocks noChangeArrowheads="1"/>
              </p:cNvSpPr>
              <p:nvPr userDrawn="1"/>
            </p:nvSpPr>
            <p:spPr bwMode="ltGray">
              <a:xfrm rot="-5164854">
                <a:off x="449" y="2400"/>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3" name="Rectangle 104"/>
              <p:cNvSpPr>
                <a:spLocks noChangeArrowheads="1"/>
              </p:cNvSpPr>
              <p:nvPr userDrawn="1"/>
            </p:nvSpPr>
            <p:spPr bwMode="ltGray">
              <a:xfrm rot="-6132163">
                <a:off x="206" y="245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4" name="Rectangle 105"/>
              <p:cNvSpPr>
                <a:spLocks noChangeArrowheads="1"/>
              </p:cNvSpPr>
              <p:nvPr userDrawn="1"/>
            </p:nvSpPr>
            <p:spPr bwMode="ltGray">
              <a:xfrm rot="-6220433">
                <a:off x="237" y="24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5" name="Rectangle 106"/>
              <p:cNvSpPr>
                <a:spLocks noChangeArrowheads="1"/>
              </p:cNvSpPr>
              <p:nvPr userDrawn="1"/>
            </p:nvSpPr>
            <p:spPr bwMode="ltGray">
              <a:xfrm rot="-6110943">
                <a:off x="266" y="243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6" name="Rectangle 107"/>
              <p:cNvSpPr>
                <a:spLocks noChangeArrowheads="1"/>
              </p:cNvSpPr>
              <p:nvPr userDrawn="1"/>
            </p:nvSpPr>
            <p:spPr bwMode="ltGray">
              <a:xfrm rot="-5919570">
                <a:off x="292" y="242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7" name="Rectangle 108"/>
              <p:cNvSpPr>
                <a:spLocks noChangeArrowheads="1"/>
              </p:cNvSpPr>
              <p:nvPr userDrawn="1"/>
            </p:nvSpPr>
            <p:spPr bwMode="ltGray">
              <a:xfrm rot="-7376291">
                <a:off x="5" y="254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8" name="Rectangle 109"/>
              <p:cNvSpPr>
                <a:spLocks noChangeArrowheads="1"/>
              </p:cNvSpPr>
              <p:nvPr userDrawn="1"/>
            </p:nvSpPr>
            <p:spPr bwMode="ltGray">
              <a:xfrm rot="-7168347">
                <a:off x="64" y="25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9" name="Rectangle 110"/>
              <p:cNvSpPr>
                <a:spLocks noChangeArrowheads="1"/>
              </p:cNvSpPr>
              <p:nvPr userDrawn="1"/>
            </p:nvSpPr>
            <p:spPr bwMode="ltGray">
              <a:xfrm rot="-6802416">
                <a:off x="92" y="250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0" name="Rectangle 111"/>
              <p:cNvSpPr>
                <a:spLocks noChangeArrowheads="1"/>
              </p:cNvSpPr>
              <p:nvPr userDrawn="1"/>
            </p:nvSpPr>
            <p:spPr bwMode="ltGray">
              <a:xfrm rot="-6802416">
                <a:off x="119" y="249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1" name="Rectangle 112"/>
              <p:cNvSpPr>
                <a:spLocks noChangeArrowheads="1"/>
              </p:cNvSpPr>
              <p:nvPr userDrawn="1"/>
            </p:nvSpPr>
            <p:spPr bwMode="ltGray">
              <a:xfrm rot="-6457704">
                <a:off x="150" y="247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2" name="Rectangle 113"/>
              <p:cNvSpPr>
                <a:spLocks noChangeArrowheads="1"/>
              </p:cNvSpPr>
              <p:nvPr userDrawn="1"/>
            </p:nvSpPr>
            <p:spPr bwMode="ltGray">
              <a:xfrm rot="-1876771">
                <a:off x="0" y="336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3" name="Rectangle 114"/>
              <p:cNvSpPr>
                <a:spLocks noChangeArrowheads="1"/>
              </p:cNvSpPr>
              <p:nvPr userDrawn="1"/>
            </p:nvSpPr>
            <p:spPr bwMode="ltGray">
              <a:xfrm rot="3283992">
                <a:off x="511" y="347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4" name="Rectangle 115"/>
              <p:cNvSpPr>
                <a:spLocks noChangeArrowheads="1"/>
              </p:cNvSpPr>
              <p:nvPr userDrawn="1"/>
            </p:nvSpPr>
            <p:spPr bwMode="ltGray">
              <a:xfrm rot="3283992">
                <a:off x="35" y="279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5" name="Rectangle 116"/>
              <p:cNvSpPr>
                <a:spLocks noChangeArrowheads="1"/>
              </p:cNvSpPr>
              <p:nvPr userDrawn="1"/>
            </p:nvSpPr>
            <p:spPr bwMode="ltGray">
              <a:xfrm rot="-1876771">
                <a:off x="700" y="2851"/>
                <a:ext cx="31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6" name="Rectangle 117"/>
              <p:cNvSpPr>
                <a:spLocks noChangeArrowheads="1"/>
              </p:cNvSpPr>
              <p:nvPr userDrawn="1"/>
            </p:nvSpPr>
            <p:spPr bwMode="ltGray">
              <a:xfrm rot="5908516">
                <a:off x="200" y="3915"/>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7" name="Rectangle 118"/>
              <p:cNvSpPr>
                <a:spLocks noChangeArrowheads="1"/>
              </p:cNvSpPr>
              <p:nvPr userDrawn="1"/>
            </p:nvSpPr>
            <p:spPr bwMode="ltGray">
              <a:xfrm rot="6683973">
                <a:off x="45" y="3915"/>
                <a:ext cx="144"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8" name="Rectangle 119"/>
              <p:cNvSpPr>
                <a:spLocks noChangeArrowheads="1"/>
              </p:cNvSpPr>
              <p:nvPr userDrawn="1"/>
            </p:nvSpPr>
            <p:spPr bwMode="ltGray">
              <a:xfrm rot="5245609">
                <a:off x="361" y="389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9" name="Rectangle 120"/>
              <p:cNvSpPr>
                <a:spLocks noChangeArrowheads="1"/>
              </p:cNvSpPr>
              <p:nvPr userDrawn="1"/>
            </p:nvSpPr>
            <p:spPr bwMode="ltGray">
              <a:xfrm rot="4500520">
                <a:off x="522" y="3847"/>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0" name="Rectangle 121"/>
              <p:cNvSpPr>
                <a:spLocks noChangeArrowheads="1"/>
              </p:cNvSpPr>
              <p:nvPr userDrawn="1"/>
            </p:nvSpPr>
            <p:spPr bwMode="ltGray">
              <a:xfrm rot="3805227">
                <a:off x="670" y="377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1" name="Rectangle 122"/>
              <p:cNvSpPr>
                <a:spLocks noChangeArrowheads="1"/>
              </p:cNvSpPr>
              <p:nvPr userDrawn="1"/>
            </p:nvSpPr>
            <p:spPr bwMode="ltGray">
              <a:xfrm rot="3060138">
                <a:off x="813" y="368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2" name="Rectangle 123"/>
              <p:cNvSpPr>
                <a:spLocks noChangeArrowheads="1"/>
              </p:cNvSpPr>
              <p:nvPr userDrawn="1"/>
            </p:nvSpPr>
            <p:spPr bwMode="ltGray">
              <a:xfrm rot="2090281">
                <a:off x="938" y="3582"/>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3" name="Rectangle 124"/>
              <p:cNvSpPr>
                <a:spLocks noChangeArrowheads="1"/>
              </p:cNvSpPr>
              <p:nvPr userDrawn="1"/>
            </p:nvSpPr>
            <p:spPr bwMode="ltGray">
              <a:xfrm rot="-7168347">
                <a:off x="-18" y="2506"/>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4" name="Rectangle 125"/>
              <p:cNvSpPr>
                <a:spLocks noChangeArrowheads="1"/>
              </p:cNvSpPr>
              <p:nvPr userDrawn="1"/>
            </p:nvSpPr>
            <p:spPr bwMode="ltGray">
              <a:xfrm rot="-6406501">
                <a:off x="136" y="243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5" name="Rectangle 126"/>
              <p:cNvSpPr>
                <a:spLocks noChangeArrowheads="1"/>
              </p:cNvSpPr>
              <p:nvPr userDrawn="1"/>
            </p:nvSpPr>
            <p:spPr bwMode="ltGray">
              <a:xfrm rot="-4970620">
                <a:off x="447" y="2364"/>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6" name="Rectangle 127"/>
              <p:cNvSpPr>
                <a:spLocks noChangeArrowheads="1"/>
              </p:cNvSpPr>
              <p:nvPr userDrawn="1"/>
            </p:nvSpPr>
            <p:spPr bwMode="ltGray">
              <a:xfrm rot="-4298502">
                <a:off x="597" y="2360"/>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7" name="Rectangle 128"/>
              <p:cNvSpPr>
                <a:spLocks noChangeArrowheads="1"/>
              </p:cNvSpPr>
              <p:nvPr userDrawn="1"/>
            </p:nvSpPr>
            <p:spPr bwMode="ltGray">
              <a:xfrm rot="-3676305">
                <a:off x="739" y="2386"/>
                <a:ext cx="15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8" name="Rectangle 129"/>
              <p:cNvSpPr>
                <a:spLocks noChangeArrowheads="1"/>
              </p:cNvSpPr>
              <p:nvPr userDrawn="1"/>
            </p:nvSpPr>
            <p:spPr bwMode="ltGray">
              <a:xfrm rot="-3188616">
                <a:off x="869" y="24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9" name="Rectangle 130"/>
              <p:cNvSpPr>
                <a:spLocks noChangeArrowheads="1"/>
              </p:cNvSpPr>
              <p:nvPr userDrawn="1"/>
            </p:nvSpPr>
            <p:spPr bwMode="ltGray">
              <a:xfrm rot="-2610246">
                <a:off x="984" y="2497"/>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20" name="Rectangle 131"/>
              <p:cNvSpPr>
                <a:spLocks noChangeArrowheads="1"/>
              </p:cNvSpPr>
              <p:nvPr userDrawn="1"/>
            </p:nvSpPr>
            <p:spPr bwMode="ltGray">
              <a:xfrm rot="-2190008">
                <a:off x="1075" y="2585"/>
                <a:ext cx="17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21" name="Rectangle 132"/>
              <p:cNvSpPr>
                <a:spLocks noChangeArrowheads="1"/>
              </p:cNvSpPr>
              <p:nvPr userDrawn="1"/>
            </p:nvSpPr>
            <p:spPr bwMode="ltGray">
              <a:xfrm rot="-1728558">
                <a:off x="1147" y="2688"/>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22" name="Rectangle 133"/>
              <p:cNvSpPr>
                <a:spLocks noChangeArrowheads="1"/>
              </p:cNvSpPr>
              <p:nvPr userDrawn="1"/>
            </p:nvSpPr>
            <p:spPr bwMode="ltGray">
              <a:xfrm rot="-1172118">
                <a:off x="1198" y="2805"/>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23" name="Rectangle 134"/>
              <p:cNvSpPr>
                <a:spLocks noChangeArrowheads="1"/>
              </p:cNvSpPr>
              <p:nvPr userDrawn="1"/>
            </p:nvSpPr>
            <p:spPr bwMode="ltGray">
              <a:xfrm rot="-753845">
                <a:off x="1218" y="29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24" name="Rectangle 135"/>
              <p:cNvSpPr>
                <a:spLocks noChangeArrowheads="1"/>
              </p:cNvSpPr>
              <p:nvPr userDrawn="1"/>
            </p:nvSpPr>
            <p:spPr bwMode="ltGray">
              <a:xfrm rot="-287823">
                <a:off x="1213" y="3066"/>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25" name="Rectangle 136"/>
              <p:cNvSpPr>
                <a:spLocks noChangeArrowheads="1"/>
              </p:cNvSpPr>
              <p:nvPr userDrawn="1"/>
            </p:nvSpPr>
            <p:spPr bwMode="ltGray">
              <a:xfrm rot="696741">
                <a:off x="1126" y="3337"/>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26" name="Rectangle 137"/>
              <p:cNvSpPr>
                <a:spLocks noChangeArrowheads="1"/>
              </p:cNvSpPr>
              <p:nvPr userDrawn="1"/>
            </p:nvSpPr>
            <p:spPr bwMode="ltGray">
              <a:xfrm rot="1529990">
                <a:off x="1041" y="3465"/>
                <a:ext cx="14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27"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8"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29"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30"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31"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32"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33"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12">
                    <a:moveTo>
                      <a:pt x="6" y="0"/>
                    </a:moveTo>
                    <a:lnTo>
                      <a:pt x="6" y="0"/>
                    </a:lnTo>
                    <a:lnTo>
                      <a:pt x="0" y="0"/>
                    </a:lnTo>
                    <a:lnTo>
                      <a:pt x="0" y="12"/>
                    </a:lnTo>
                    <a:lnTo>
                      <a:pt x="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34"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8">
                    <a:moveTo>
                      <a:pt x="18" y="48"/>
                    </a:moveTo>
                    <a:lnTo>
                      <a:pt x="18" y="48"/>
                    </a:lnTo>
                    <a:lnTo>
                      <a:pt x="30" y="42"/>
                    </a:lnTo>
                    <a:lnTo>
                      <a:pt x="0" y="0"/>
                    </a:lnTo>
                    <a:lnTo>
                      <a:pt x="0" y="24"/>
                    </a:lnTo>
                    <a:lnTo>
                      <a:pt x="18" y="4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35"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 h="66">
                    <a:moveTo>
                      <a:pt x="36" y="0"/>
                    </a:moveTo>
                    <a:lnTo>
                      <a:pt x="24" y="0"/>
                    </a:lnTo>
                    <a:lnTo>
                      <a:pt x="0" y="36"/>
                    </a:lnTo>
                    <a:lnTo>
                      <a:pt x="0" y="66"/>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36" name="Rectangle 147"/>
              <p:cNvSpPr>
                <a:spLocks noChangeArrowheads="1"/>
              </p:cNvSpPr>
              <p:nvPr userDrawn="1"/>
            </p:nvSpPr>
            <p:spPr bwMode="ltGray">
              <a:xfrm rot="244926">
                <a:off x="1177" y="3201"/>
                <a:ext cx="16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37" name="Rectangle 148"/>
              <p:cNvSpPr>
                <a:spLocks noChangeArrowheads="1"/>
              </p:cNvSpPr>
              <p:nvPr userDrawn="1"/>
            </p:nvSpPr>
            <p:spPr bwMode="ltGray">
              <a:xfrm rot="-5598588">
                <a:off x="290" y="2386"/>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38"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39" name="Freeform 150"/>
              <p:cNvSpPr>
                <a:spLocks/>
              </p:cNvSpPr>
              <p:nvPr userDrawn="1"/>
            </p:nvSpPr>
            <p:spPr bwMode="ltGray">
              <a:xfrm rot="-2857037">
                <a:off x="619" y="3550"/>
                <a:ext cx="68" cy="69"/>
              </a:xfrm>
              <a:custGeom>
                <a:avLst/>
                <a:gdLst>
                  <a:gd name="T0" fmla="*/ 0 w 144"/>
                  <a:gd name="T1" fmla="*/ 9 h 154"/>
                  <a:gd name="T2" fmla="*/ 6 w 144"/>
                  <a:gd name="T3" fmla="*/ 14 h 154"/>
                  <a:gd name="T4" fmla="*/ 12 w 144"/>
                  <a:gd name="T5" fmla="*/ 11 h 154"/>
                  <a:gd name="T6" fmla="*/ 7 w 144"/>
                  <a:gd name="T7" fmla="*/ 5 h 154"/>
                  <a:gd name="T8" fmla="*/ 11 w 144"/>
                  <a:gd name="T9" fmla="*/ 3 h 154"/>
                  <a:gd name="T10" fmla="*/ 12 w 144"/>
                  <a:gd name="T11" fmla="*/ 5 h 154"/>
                  <a:gd name="T12" fmla="*/ 15 w 144"/>
                  <a:gd name="T13" fmla="*/ 4 h 154"/>
                  <a:gd name="T14" fmla="*/ 10 w 144"/>
                  <a:gd name="T15" fmla="*/ 0 h 154"/>
                  <a:gd name="T16" fmla="*/ 4 w 144"/>
                  <a:gd name="T17" fmla="*/ 3 h 154"/>
                  <a:gd name="T18" fmla="*/ 9 w 144"/>
                  <a:gd name="T19" fmla="*/ 10 h 154"/>
                  <a:gd name="T20" fmla="*/ 3 w 144"/>
                  <a:gd name="T21" fmla="*/ 9 h 154"/>
                  <a:gd name="T22" fmla="*/ 0 w 144"/>
                  <a:gd name="T23" fmla="*/ 9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40"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ru-RU"/>
              </a:p>
            </p:txBody>
          </p:sp>
          <p:sp>
            <p:nvSpPr>
              <p:cNvPr id="141"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ru-RU"/>
              </a:p>
            </p:txBody>
          </p:sp>
        </p:grpSp>
      </p:grpSp>
      <p:sp>
        <p:nvSpPr>
          <p:cNvPr id="60569" name="Rectangle 153"/>
          <p:cNvSpPr>
            <a:spLocks noGrp="1" noChangeArrowheads="1"/>
          </p:cNvSpPr>
          <p:nvPr>
            <p:ph type="ctrTitle" sz="quarter"/>
          </p:nvPr>
        </p:nvSpPr>
        <p:spPr>
          <a:xfrm>
            <a:off x="685800" y="1768475"/>
            <a:ext cx="7772400" cy="1736725"/>
          </a:xfrm>
        </p:spPr>
        <p:txBody>
          <a:bodyPr anchor="b" anchorCtr="1"/>
          <a:lstStyle>
            <a:lvl1pPr>
              <a:defRPr/>
            </a:lvl1pPr>
          </a:lstStyle>
          <a:p>
            <a:pPr lvl="0"/>
            <a:r>
              <a:rPr lang="ru-RU" noProof="0" smtClean="0"/>
              <a:t>Образец заголовка</a:t>
            </a:r>
          </a:p>
        </p:txBody>
      </p:sp>
      <p:sp>
        <p:nvSpPr>
          <p:cNvPr id="60570" name="Rectangle 154"/>
          <p:cNvSpPr>
            <a:spLocks noGrp="1" noChangeArrowheads="1"/>
          </p:cNvSpPr>
          <p:nvPr>
            <p:ph type="subTitle" sz="quarter" idx="1"/>
          </p:nvPr>
        </p:nvSpPr>
        <p:spPr>
          <a:xfrm>
            <a:off x="1371600" y="3886200"/>
            <a:ext cx="6400800" cy="1752600"/>
          </a:xfrm>
        </p:spPr>
        <p:txBody>
          <a:bodyPr/>
          <a:lstStyle>
            <a:lvl1pPr marL="0" indent="0" algn="ctr">
              <a:buFont typeface="Arial" charset="0"/>
              <a:buNone/>
              <a:defRPr/>
            </a:lvl1pPr>
          </a:lstStyle>
          <a:p>
            <a:pPr lvl="0"/>
            <a:r>
              <a:rPr lang="ru-RU" noProof="0" smtClean="0"/>
              <a:t>Образец подзаголовка</a:t>
            </a:r>
          </a:p>
        </p:txBody>
      </p:sp>
      <p:sp>
        <p:nvSpPr>
          <p:cNvPr id="155" name="Rectangle 155"/>
          <p:cNvSpPr>
            <a:spLocks noGrp="1" noChangeArrowheads="1"/>
          </p:cNvSpPr>
          <p:nvPr>
            <p:ph type="dt" sz="quarter" idx="10"/>
          </p:nvPr>
        </p:nvSpPr>
        <p:spPr>
          <a:xfrm>
            <a:off x="304800" y="6248400"/>
            <a:ext cx="2286000" cy="457200"/>
          </a:xfrm>
        </p:spPr>
        <p:txBody>
          <a:bodyPr/>
          <a:lstStyle>
            <a:lvl1pPr>
              <a:defRPr>
                <a:effectLst>
                  <a:outerShdw blurRad="38100" dist="38100" dir="2700000" algn="tl">
                    <a:srgbClr val="000000"/>
                  </a:outerShdw>
                </a:effectLst>
                <a:latin typeface="+mn-lt"/>
              </a:defRPr>
            </a:lvl1pPr>
          </a:lstStyle>
          <a:p>
            <a:pPr>
              <a:defRPr/>
            </a:pPr>
            <a:endParaRPr lang="ru-RU"/>
          </a:p>
        </p:txBody>
      </p:sp>
      <p:sp>
        <p:nvSpPr>
          <p:cNvPr id="156" name="Rectangle 156"/>
          <p:cNvSpPr>
            <a:spLocks noGrp="1" noChangeArrowheads="1"/>
          </p:cNvSpPr>
          <p:nvPr>
            <p:ph type="ftr" sz="quarter" idx="11"/>
          </p:nvPr>
        </p:nvSpPr>
        <p:spPr>
          <a:xfrm>
            <a:off x="3124200" y="6248400"/>
            <a:ext cx="2895600" cy="457200"/>
          </a:xfrm>
        </p:spPr>
        <p:txBody>
          <a:bodyPr/>
          <a:lstStyle>
            <a:lvl1pPr>
              <a:defRPr>
                <a:effectLst>
                  <a:outerShdw blurRad="38100" dist="38100" dir="2700000" algn="tl">
                    <a:srgbClr val="000000"/>
                  </a:outerShdw>
                </a:effectLst>
                <a:latin typeface="+mn-lt"/>
              </a:defRPr>
            </a:lvl1pPr>
          </a:lstStyle>
          <a:p>
            <a:pPr>
              <a:defRPr/>
            </a:pPr>
            <a:endParaRPr lang="ru-RU"/>
          </a:p>
        </p:txBody>
      </p:sp>
      <p:sp>
        <p:nvSpPr>
          <p:cNvPr id="157" name="Rectangle 157"/>
          <p:cNvSpPr>
            <a:spLocks noGrp="1" noChangeArrowheads="1"/>
          </p:cNvSpPr>
          <p:nvPr>
            <p:ph type="sldNum" sz="quarter" idx="12"/>
          </p:nvPr>
        </p:nvSpPr>
        <p:spPr>
          <a:xfrm>
            <a:off x="6553200" y="6248400"/>
            <a:ext cx="2286000" cy="457200"/>
          </a:xfrm>
        </p:spPr>
        <p:txBody>
          <a:bodyPr/>
          <a:lstStyle>
            <a:lvl1pPr>
              <a:defRPr>
                <a:effectLst>
                  <a:outerShdw blurRad="38100" dist="38100" dir="2700000" algn="tl">
                    <a:srgbClr val="000000"/>
                  </a:outerShdw>
                </a:effectLst>
                <a:latin typeface="+mn-lt"/>
              </a:defRPr>
            </a:lvl1pPr>
          </a:lstStyle>
          <a:p>
            <a:pPr>
              <a:defRPr/>
            </a:pPr>
            <a:fld id="{56FD5B44-ACFB-455A-B3F4-B6A142EAE21D}" type="slidenum">
              <a:rPr lang="ru-RU"/>
              <a:pPr>
                <a:defRPr/>
              </a:pPr>
              <a:t>‹#›</a:t>
            </a:fld>
            <a:endParaRPr lang="ru-RU"/>
          </a:p>
        </p:txBody>
      </p:sp>
    </p:spTree>
    <p:extLst>
      <p:ext uri="{BB962C8B-B14F-4D97-AF65-F5344CB8AC3E}">
        <p14:creationId xmlns:p14="http://schemas.microsoft.com/office/powerpoint/2010/main" val="217466900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54"/>
          <p:cNvSpPr>
            <a:spLocks noGrp="1" noChangeArrowheads="1"/>
          </p:cNvSpPr>
          <p:nvPr>
            <p:ph type="dt" sz="half" idx="10"/>
          </p:nvPr>
        </p:nvSpPr>
        <p:spPr/>
        <p:txBody>
          <a:bodyPr/>
          <a:lstStyle>
            <a:lvl1pPr>
              <a:defRPr/>
            </a:lvl1pPr>
          </a:lstStyle>
          <a:p>
            <a:pPr>
              <a:defRPr/>
            </a:pPr>
            <a:endParaRPr lang="ru-RU"/>
          </a:p>
        </p:txBody>
      </p:sp>
      <p:sp>
        <p:nvSpPr>
          <p:cNvPr id="5" name="Rectangle 155"/>
          <p:cNvSpPr>
            <a:spLocks noGrp="1" noChangeArrowheads="1"/>
          </p:cNvSpPr>
          <p:nvPr>
            <p:ph type="ftr" sz="quarter" idx="11"/>
          </p:nvPr>
        </p:nvSpPr>
        <p:spPr/>
        <p:txBody>
          <a:bodyPr/>
          <a:lstStyle>
            <a:lvl1pPr>
              <a:defRPr/>
            </a:lvl1pPr>
          </a:lstStyle>
          <a:p>
            <a:pPr>
              <a:defRPr/>
            </a:pPr>
            <a:endParaRPr lang="ru-RU"/>
          </a:p>
        </p:txBody>
      </p:sp>
      <p:sp>
        <p:nvSpPr>
          <p:cNvPr id="6" name="Rectangle 156"/>
          <p:cNvSpPr>
            <a:spLocks noGrp="1" noChangeArrowheads="1"/>
          </p:cNvSpPr>
          <p:nvPr>
            <p:ph type="sldNum" sz="quarter" idx="12"/>
          </p:nvPr>
        </p:nvSpPr>
        <p:spPr/>
        <p:txBody>
          <a:bodyPr/>
          <a:lstStyle>
            <a:lvl1pPr>
              <a:defRPr/>
            </a:lvl1pPr>
          </a:lstStyle>
          <a:p>
            <a:pPr>
              <a:defRPr/>
            </a:pPr>
            <a:fld id="{38F2EA6E-F336-4820-A3FB-E07F78C60808}" type="slidenum">
              <a:rPr lang="ru-RU"/>
              <a:pPr>
                <a:defRPr/>
              </a:pPr>
              <a:t>‹#›</a:t>
            </a:fld>
            <a:endParaRPr lang="ru-RU"/>
          </a:p>
        </p:txBody>
      </p:sp>
    </p:spTree>
    <p:extLst>
      <p:ext uri="{BB962C8B-B14F-4D97-AF65-F5344CB8AC3E}">
        <p14:creationId xmlns:p14="http://schemas.microsoft.com/office/powerpoint/2010/main" val="357268507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07188" y="228600"/>
            <a:ext cx="2135187" cy="58705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301625" y="228600"/>
            <a:ext cx="6253163" cy="58705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54"/>
          <p:cNvSpPr>
            <a:spLocks noGrp="1" noChangeArrowheads="1"/>
          </p:cNvSpPr>
          <p:nvPr>
            <p:ph type="dt" sz="half" idx="10"/>
          </p:nvPr>
        </p:nvSpPr>
        <p:spPr/>
        <p:txBody>
          <a:bodyPr/>
          <a:lstStyle>
            <a:lvl1pPr>
              <a:defRPr/>
            </a:lvl1pPr>
          </a:lstStyle>
          <a:p>
            <a:pPr>
              <a:defRPr/>
            </a:pPr>
            <a:endParaRPr lang="ru-RU"/>
          </a:p>
        </p:txBody>
      </p:sp>
      <p:sp>
        <p:nvSpPr>
          <p:cNvPr id="5" name="Rectangle 155"/>
          <p:cNvSpPr>
            <a:spLocks noGrp="1" noChangeArrowheads="1"/>
          </p:cNvSpPr>
          <p:nvPr>
            <p:ph type="ftr" sz="quarter" idx="11"/>
          </p:nvPr>
        </p:nvSpPr>
        <p:spPr/>
        <p:txBody>
          <a:bodyPr/>
          <a:lstStyle>
            <a:lvl1pPr>
              <a:defRPr/>
            </a:lvl1pPr>
          </a:lstStyle>
          <a:p>
            <a:pPr>
              <a:defRPr/>
            </a:pPr>
            <a:endParaRPr lang="ru-RU"/>
          </a:p>
        </p:txBody>
      </p:sp>
      <p:sp>
        <p:nvSpPr>
          <p:cNvPr id="6" name="Rectangle 156"/>
          <p:cNvSpPr>
            <a:spLocks noGrp="1" noChangeArrowheads="1"/>
          </p:cNvSpPr>
          <p:nvPr>
            <p:ph type="sldNum" sz="quarter" idx="12"/>
          </p:nvPr>
        </p:nvSpPr>
        <p:spPr/>
        <p:txBody>
          <a:bodyPr/>
          <a:lstStyle>
            <a:lvl1pPr>
              <a:defRPr/>
            </a:lvl1pPr>
          </a:lstStyle>
          <a:p>
            <a:pPr>
              <a:defRPr/>
            </a:pPr>
            <a:fld id="{5071C8EF-F6BD-4B49-97F4-457CA9C324DF}" type="slidenum">
              <a:rPr lang="ru-RU"/>
              <a:pPr>
                <a:defRPr/>
              </a:pPr>
              <a:t>‹#›</a:t>
            </a:fld>
            <a:endParaRPr lang="ru-RU"/>
          </a:p>
        </p:txBody>
      </p:sp>
    </p:spTree>
    <p:extLst>
      <p:ext uri="{BB962C8B-B14F-4D97-AF65-F5344CB8AC3E}">
        <p14:creationId xmlns:p14="http://schemas.microsoft.com/office/powerpoint/2010/main" val="67236840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54"/>
          <p:cNvSpPr>
            <a:spLocks noGrp="1" noChangeArrowheads="1"/>
          </p:cNvSpPr>
          <p:nvPr>
            <p:ph type="dt" sz="half" idx="10"/>
          </p:nvPr>
        </p:nvSpPr>
        <p:spPr/>
        <p:txBody>
          <a:bodyPr/>
          <a:lstStyle>
            <a:lvl1pPr>
              <a:defRPr/>
            </a:lvl1pPr>
          </a:lstStyle>
          <a:p>
            <a:pPr>
              <a:defRPr/>
            </a:pPr>
            <a:endParaRPr lang="ru-RU"/>
          </a:p>
        </p:txBody>
      </p:sp>
      <p:sp>
        <p:nvSpPr>
          <p:cNvPr id="5" name="Rectangle 155"/>
          <p:cNvSpPr>
            <a:spLocks noGrp="1" noChangeArrowheads="1"/>
          </p:cNvSpPr>
          <p:nvPr>
            <p:ph type="ftr" sz="quarter" idx="11"/>
          </p:nvPr>
        </p:nvSpPr>
        <p:spPr/>
        <p:txBody>
          <a:bodyPr/>
          <a:lstStyle>
            <a:lvl1pPr>
              <a:defRPr/>
            </a:lvl1pPr>
          </a:lstStyle>
          <a:p>
            <a:pPr>
              <a:defRPr/>
            </a:pPr>
            <a:endParaRPr lang="ru-RU"/>
          </a:p>
        </p:txBody>
      </p:sp>
      <p:sp>
        <p:nvSpPr>
          <p:cNvPr id="6" name="Rectangle 156"/>
          <p:cNvSpPr>
            <a:spLocks noGrp="1" noChangeArrowheads="1"/>
          </p:cNvSpPr>
          <p:nvPr>
            <p:ph type="sldNum" sz="quarter" idx="12"/>
          </p:nvPr>
        </p:nvSpPr>
        <p:spPr/>
        <p:txBody>
          <a:bodyPr/>
          <a:lstStyle>
            <a:lvl1pPr>
              <a:defRPr/>
            </a:lvl1pPr>
          </a:lstStyle>
          <a:p>
            <a:pPr>
              <a:defRPr/>
            </a:pPr>
            <a:fld id="{584C4AF5-3CA4-47ED-A03C-C2A1CC791037}" type="slidenum">
              <a:rPr lang="ru-RU"/>
              <a:pPr>
                <a:defRPr/>
              </a:pPr>
              <a:t>‹#›</a:t>
            </a:fld>
            <a:endParaRPr lang="ru-RU"/>
          </a:p>
        </p:txBody>
      </p:sp>
    </p:spTree>
    <p:extLst>
      <p:ext uri="{BB962C8B-B14F-4D97-AF65-F5344CB8AC3E}">
        <p14:creationId xmlns:p14="http://schemas.microsoft.com/office/powerpoint/2010/main" val="166361005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154"/>
          <p:cNvSpPr>
            <a:spLocks noGrp="1" noChangeArrowheads="1"/>
          </p:cNvSpPr>
          <p:nvPr>
            <p:ph type="dt" sz="half" idx="10"/>
          </p:nvPr>
        </p:nvSpPr>
        <p:spPr/>
        <p:txBody>
          <a:bodyPr/>
          <a:lstStyle>
            <a:lvl1pPr>
              <a:defRPr/>
            </a:lvl1pPr>
          </a:lstStyle>
          <a:p>
            <a:pPr>
              <a:defRPr/>
            </a:pPr>
            <a:endParaRPr lang="ru-RU"/>
          </a:p>
        </p:txBody>
      </p:sp>
      <p:sp>
        <p:nvSpPr>
          <p:cNvPr id="5" name="Rectangle 155"/>
          <p:cNvSpPr>
            <a:spLocks noGrp="1" noChangeArrowheads="1"/>
          </p:cNvSpPr>
          <p:nvPr>
            <p:ph type="ftr" sz="quarter" idx="11"/>
          </p:nvPr>
        </p:nvSpPr>
        <p:spPr/>
        <p:txBody>
          <a:bodyPr/>
          <a:lstStyle>
            <a:lvl1pPr>
              <a:defRPr/>
            </a:lvl1pPr>
          </a:lstStyle>
          <a:p>
            <a:pPr>
              <a:defRPr/>
            </a:pPr>
            <a:endParaRPr lang="ru-RU"/>
          </a:p>
        </p:txBody>
      </p:sp>
      <p:sp>
        <p:nvSpPr>
          <p:cNvPr id="6" name="Rectangle 156"/>
          <p:cNvSpPr>
            <a:spLocks noGrp="1" noChangeArrowheads="1"/>
          </p:cNvSpPr>
          <p:nvPr>
            <p:ph type="sldNum" sz="quarter" idx="12"/>
          </p:nvPr>
        </p:nvSpPr>
        <p:spPr/>
        <p:txBody>
          <a:bodyPr/>
          <a:lstStyle>
            <a:lvl1pPr>
              <a:defRPr/>
            </a:lvl1pPr>
          </a:lstStyle>
          <a:p>
            <a:pPr>
              <a:defRPr/>
            </a:pPr>
            <a:fld id="{2D0F654A-D192-480E-8475-3A5AE6227DE9}" type="slidenum">
              <a:rPr lang="ru-RU"/>
              <a:pPr>
                <a:defRPr/>
              </a:pPr>
              <a:t>‹#›</a:t>
            </a:fld>
            <a:endParaRPr lang="ru-RU"/>
          </a:p>
        </p:txBody>
      </p:sp>
    </p:spTree>
    <p:extLst>
      <p:ext uri="{BB962C8B-B14F-4D97-AF65-F5344CB8AC3E}">
        <p14:creationId xmlns:p14="http://schemas.microsoft.com/office/powerpoint/2010/main" val="352250914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301625"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54"/>
          <p:cNvSpPr>
            <a:spLocks noGrp="1" noChangeArrowheads="1"/>
          </p:cNvSpPr>
          <p:nvPr>
            <p:ph type="dt" sz="half" idx="10"/>
          </p:nvPr>
        </p:nvSpPr>
        <p:spPr/>
        <p:txBody>
          <a:bodyPr/>
          <a:lstStyle>
            <a:lvl1pPr>
              <a:defRPr/>
            </a:lvl1pPr>
          </a:lstStyle>
          <a:p>
            <a:pPr>
              <a:defRPr/>
            </a:pPr>
            <a:endParaRPr lang="ru-RU"/>
          </a:p>
        </p:txBody>
      </p:sp>
      <p:sp>
        <p:nvSpPr>
          <p:cNvPr id="6" name="Rectangle 155"/>
          <p:cNvSpPr>
            <a:spLocks noGrp="1" noChangeArrowheads="1"/>
          </p:cNvSpPr>
          <p:nvPr>
            <p:ph type="ftr" sz="quarter" idx="11"/>
          </p:nvPr>
        </p:nvSpPr>
        <p:spPr/>
        <p:txBody>
          <a:bodyPr/>
          <a:lstStyle>
            <a:lvl1pPr>
              <a:defRPr/>
            </a:lvl1pPr>
          </a:lstStyle>
          <a:p>
            <a:pPr>
              <a:defRPr/>
            </a:pPr>
            <a:endParaRPr lang="ru-RU"/>
          </a:p>
        </p:txBody>
      </p:sp>
      <p:sp>
        <p:nvSpPr>
          <p:cNvPr id="7" name="Rectangle 156"/>
          <p:cNvSpPr>
            <a:spLocks noGrp="1" noChangeArrowheads="1"/>
          </p:cNvSpPr>
          <p:nvPr>
            <p:ph type="sldNum" sz="quarter" idx="12"/>
          </p:nvPr>
        </p:nvSpPr>
        <p:spPr/>
        <p:txBody>
          <a:bodyPr/>
          <a:lstStyle>
            <a:lvl1pPr>
              <a:defRPr/>
            </a:lvl1pPr>
          </a:lstStyle>
          <a:p>
            <a:pPr>
              <a:defRPr/>
            </a:pPr>
            <a:fld id="{ED4D4795-34C2-4B3C-BEE9-D41F1D4EE809}" type="slidenum">
              <a:rPr lang="ru-RU"/>
              <a:pPr>
                <a:defRPr/>
              </a:pPr>
              <a:t>‹#›</a:t>
            </a:fld>
            <a:endParaRPr lang="ru-RU"/>
          </a:p>
        </p:txBody>
      </p:sp>
    </p:spTree>
    <p:extLst>
      <p:ext uri="{BB962C8B-B14F-4D97-AF65-F5344CB8AC3E}">
        <p14:creationId xmlns:p14="http://schemas.microsoft.com/office/powerpoint/2010/main" val="332536859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154"/>
          <p:cNvSpPr>
            <a:spLocks noGrp="1" noChangeArrowheads="1"/>
          </p:cNvSpPr>
          <p:nvPr>
            <p:ph type="dt" sz="half" idx="10"/>
          </p:nvPr>
        </p:nvSpPr>
        <p:spPr/>
        <p:txBody>
          <a:bodyPr/>
          <a:lstStyle>
            <a:lvl1pPr>
              <a:defRPr/>
            </a:lvl1pPr>
          </a:lstStyle>
          <a:p>
            <a:pPr>
              <a:defRPr/>
            </a:pPr>
            <a:endParaRPr lang="ru-RU"/>
          </a:p>
        </p:txBody>
      </p:sp>
      <p:sp>
        <p:nvSpPr>
          <p:cNvPr id="8" name="Rectangle 155"/>
          <p:cNvSpPr>
            <a:spLocks noGrp="1" noChangeArrowheads="1"/>
          </p:cNvSpPr>
          <p:nvPr>
            <p:ph type="ftr" sz="quarter" idx="11"/>
          </p:nvPr>
        </p:nvSpPr>
        <p:spPr/>
        <p:txBody>
          <a:bodyPr/>
          <a:lstStyle>
            <a:lvl1pPr>
              <a:defRPr/>
            </a:lvl1pPr>
          </a:lstStyle>
          <a:p>
            <a:pPr>
              <a:defRPr/>
            </a:pPr>
            <a:endParaRPr lang="ru-RU"/>
          </a:p>
        </p:txBody>
      </p:sp>
      <p:sp>
        <p:nvSpPr>
          <p:cNvPr id="9" name="Rectangle 156"/>
          <p:cNvSpPr>
            <a:spLocks noGrp="1" noChangeArrowheads="1"/>
          </p:cNvSpPr>
          <p:nvPr>
            <p:ph type="sldNum" sz="quarter" idx="12"/>
          </p:nvPr>
        </p:nvSpPr>
        <p:spPr/>
        <p:txBody>
          <a:bodyPr/>
          <a:lstStyle>
            <a:lvl1pPr>
              <a:defRPr/>
            </a:lvl1pPr>
          </a:lstStyle>
          <a:p>
            <a:pPr>
              <a:defRPr/>
            </a:pPr>
            <a:fld id="{2720AFED-3A76-430C-BD10-F39D86021E46}" type="slidenum">
              <a:rPr lang="ru-RU"/>
              <a:pPr>
                <a:defRPr/>
              </a:pPr>
              <a:t>‹#›</a:t>
            </a:fld>
            <a:endParaRPr lang="ru-RU"/>
          </a:p>
        </p:txBody>
      </p:sp>
    </p:spTree>
    <p:extLst>
      <p:ext uri="{BB962C8B-B14F-4D97-AF65-F5344CB8AC3E}">
        <p14:creationId xmlns:p14="http://schemas.microsoft.com/office/powerpoint/2010/main" val="100794624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154"/>
          <p:cNvSpPr>
            <a:spLocks noGrp="1" noChangeArrowheads="1"/>
          </p:cNvSpPr>
          <p:nvPr>
            <p:ph type="dt" sz="half" idx="10"/>
          </p:nvPr>
        </p:nvSpPr>
        <p:spPr/>
        <p:txBody>
          <a:bodyPr/>
          <a:lstStyle>
            <a:lvl1pPr>
              <a:defRPr/>
            </a:lvl1pPr>
          </a:lstStyle>
          <a:p>
            <a:pPr>
              <a:defRPr/>
            </a:pPr>
            <a:endParaRPr lang="ru-RU"/>
          </a:p>
        </p:txBody>
      </p:sp>
      <p:sp>
        <p:nvSpPr>
          <p:cNvPr id="4" name="Rectangle 155"/>
          <p:cNvSpPr>
            <a:spLocks noGrp="1" noChangeArrowheads="1"/>
          </p:cNvSpPr>
          <p:nvPr>
            <p:ph type="ftr" sz="quarter" idx="11"/>
          </p:nvPr>
        </p:nvSpPr>
        <p:spPr/>
        <p:txBody>
          <a:bodyPr/>
          <a:lstStyle>
            <a:lvl1pPr>
              <a:defRPr/>
            </a:lvl1pPr>
          </a:lstStyle>
          <a:p>
            <a:pPr>
              <a:defRPr/>
            </a:pPr>
            <a:endParaRPr lang="ru-RU"/>
          </a:p>
        </p:txBody>
      </p:sp>
      <p:sp>
        <p:nvSpPr>
          <p:cNvPr id="5" name="Rectangle 156"/>
          <p:cNvSpPr>
            <a:spLocks noGrp="1" noChangeArrowheads="1"/>
          </p:cNvSpPr>
          <p:nvPr>
            <p:ph type="sldNum" sz="quarter" idx="12"/>
          </p:nvPr>
        </p:nvSpPr>
        <p:spPr/>
        <p:txBody>
          <a:bodyPr/>
          <a:lstStyle>
            <a:lvl1pPr>
              <a:defRPr/>
            </a:lvl1pPr>
          </a:lstStyle>
          <a:p>
            <a:pPr>
              <a:defRPr/>
            </a:pPr>
            <a:fld id="{ABA8611D-9C65-487E-9E24-E511385A0D0B}" type="slidenum">
              <a:rPr lang="ru-RU"/>
              <a:pPr>
                <a:defRPr/>
              </a:pPr>
              <a:t>‹#›</a:t>
            </a:fld>
            <a:endParaRPr lang="ru-RU"/>
          </a:p>
        </p:txBody>
      </p:sp>
    </p:spTree>
    <p:extLst>
      <p:ext uri="{BB962C8B-B14F-4D97-AF65-F5344CB8AC3E}">
        <p14:creationId xmlns:p14="http://schemas.microsoft.com/office/powerpoint/2010/main" val="28122898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Rectangle 154"/>
          <p:cNvSpPr>
            <a:spLocks noGrp="1" noChangeArrowheads="1"/>
          </p:cNvSpPr>
          <p:nvPr>
            <p:ph type="dt" sz="half" idx="10"/>
          </p:nvPr>
        </p:nvSpPr>
        <p:spPr/>
        <p:txBody>
          <a:bodyPr/>
          <a:lstStyle>
            <a:lvl1pPr>
              <a:defRPr/>
            </a:lvl1pPr>
          </a:lstStyle>
          <a:p>
            <a:pPr>
              <a:defRPr/>
            </a:pPr>
            <a:endParaRPr lang="ru-RU"/>
          </a:p>
        </p:txBody>
      </p:sp>
      <p:sp>
        <p:nvSpPr>
          <p:cNvPr id="3" name="Rectangle 155"/>
          <p:cNvSpPr>
            <a:spLocks noGrp="1" noChangeArrowheads="1"/>
          </p:cNvSpPr>
          <p:nvPr>
            <p:ph type="ftr" sz="quarter" idx="11"/>
          </p:nvPr>
        </p:nvSpPr>
        <p:spPr/>
        <p:txBody>
          <a:bodyPr/>
          <a:lstStyle>
            <a:lvl1pPr>
              <a:defRPr/>
            </a:lvl1pPr>
          </a:lstStyle>
          <a:p>
            <a:pPr>
              <a:defRPr/>
            </a:pPr>
            <a:endParaRPr lang="ru-RU"/>
          </a:p>
        </p:txBody>
      </p:sp>
      <p:sp>
        <p:nvSpPr>
          <p:cNvPr id="4" name="Rectangle 156"/>
          <p:cNvSpPr>
            <a:spLocks noGrp="1" noChangeArrowheads="1"/>
          </p:cNvSpPr>
          <p:nvPr>
            <p:ph type="sldNum" sz="quarter" idx="12"/>
          </p:nvPr>
        </p:nvSpPr>
        <p:spPr/>
        <p:txBody>
          <a:bodyPr/>
          <a:lstStyle>
            <a:lvl1pPr>
              <a:defRPr/>
            </a:lvl1pPr>
          </a:lstStyle>
          <a:p>
            <a:pPr>
              <a:defRPr/>
            </a:pPr>
            <a:fld id="{9F23793A-5EB1-4238-9458-B4C5BBAA9429}" type="slidenum">
              <a:rPr lang="ru-RU"/>
              <a:pPr>
                <a:defRPr/>
              </a:pPr>
              <a:t>‹#›</a:t>
            </a:fld>
            <a:endParaRPr lang="ru-RU"/>
          </a:p>
        </p:txBody>
      </p:sp>
    </p:spTree>
    <p:extLst>
      <p:ext uri="{BB962C8B-B14F-4D97-AF65-F5344CB8AC3E}">
        <p14:creationId xmlns:p14="http://schemas.microsoft.com/office/powerpoint/2010/main" val="820990715"/>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54"/>
          <p:cNvSpPr>
            <a:spLocks noGrp="1" noChangeArrowheads="1"/>
          </p:cNvSpPr>
          <p:nvPr>
            <p:ph type="dt" sz="half" idx="10"/>
          </p:nvPr>
        </p:nvSpPr>
        <p:spPr/>
        <p:txBody>
          <a:bodyPr/>
          <a:lstStyle>
            <a:lvl1pPr>
              <a:defRPr/>
            </a:lvl1pPr>
          </a:lstStyle>
          <a:p>
            <a:pPr>
              <a:defRPr/>
            </a:pPr>
            <a:endParaRPr lang="ru-RU"/>
          </a:p>
        </p:txBody>
      </p:sp>
      <p:sp>
        <p:nvSpPr>
          <p:cNvPr id="6" name="Rectangle 155"/>
          <p:cNvSpPr>
            <a:spLocks noGrp="1" noChangeArrowheads="1"/>
          </p:cNvSpPr>
          <p:nvPr>
            <p:ph type="ftr" sz="quarter" idx="11"/>
          </p:nvPr>
        </p:nvSpPr>
        <p:spPr/>
        <p:txBody>
          <a:bodyPr/>
          <a:lstStyle>
            <a:lvl1pPr>
              <a:defRPr/>
            </a:lvl1pPr>
          </a:lstStyle>
          <a:p>
            <a:pPr>
              <a:defRPr/>
            </a:pPr>
            <a:endParaRPr lang="ru-RU"/>
          </a:p>
        </p:txBody>
      </p:sp>
      <p:sp>
        <p:nvSpPr>
          <p:cNvPr id="7" name="Rectangle 156"/>
          <p:cNvSpPr>
            <a:spLocks noGrp="1" noChangeArrowheads="1"/>
          </p:cNvSpPr>
          <p:nvPr>
            <p:ph type="sldNum" sz="quarter" idx="12"/>
          </p:nvPr>
        </p:nvSpPr>
        <p:spPr/>
        <p:txBody>
          <a:bodyPr/>
          <a:lstStyle>
            <a:lvl1pPr>
              <a:defRPr/>
            </a:lvl1pPr>
          </a:lstStyle>
          <a:p>
            <a:pPr>
              <a:defRPr/>
            </a:pPr>
            <a:fld id="{AF07151D-2351-4A85-9650-6242BD738E39}" type="slidenum">
              <a:rPr lang="ru-RU"/>
              <a:pPr>
                <a:defRPr/>
              </a:pPr>
              <a:t>‹#›</a:t>
            </a:fld>
            <a:endParaRPr lang="ru-RU"/>
          </a:p>
        </p:txBody>
      </p:sp>
    </p:spTree>
    <p:extLst>
      <p:ext uri="{BB962C8B-B14F-4D97-AF65-F5344CB8AC3E}">
        <p14:creationId xmlns:p14="http://schemas.microsoft.com/office/powerpoint/2010/main" val="407482972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54"/>
          <p:cNvSpPr>
            <a:spLocks noGrp="1" noChangeArrowheads="1"/>
          </p:cNvSpPr>
          <p:nvPr>
            <p:ph type="dt" sz="half" idx="10"/>
          </p:nvPr>
        </p:nvSpPr>
        <p:spPr/>
        <p:txBody>
          <a:bodyPr/>
          <a:lstStyle>
            <a:lvl1pPr>
              <a:defRPr/>
            </a:lvl1pPr>
          </a:lstStyle>
          <a:p>
            <a:pPr>
              <a:defRPr/>
            </a:pPr>
            <a:endParaRPr lang="ru-RU"/>
          </a:p>
        </p:txBody>
      </p:sp>
      <p:sp>
        <p:nvSpPr>
          <p:cNvPr id="6" name="Rectangle 155"/>
          <p:cNvSpPr>
            <a:spLocks noGrp="1" noChangeArrowheads="1"/>
          </p:cNvSpPr>
          <p:nvPr>
            <p:ph type="ftr" sz="quarter" idx="11"/>
          </p:nvPr>
        </p:nvSpPr>
        <p:spPr/>
        <p:txBody>
          <a:bodyPr/>
          <a:lstStyle>
            <a:lvl1pPr>
              <a:defRPr/>
            </a:lvl1pPr>
          </a:lstStyle>
          <a:p>
            <a:pPr>
              <a:defRPr/>
            </a:pPr>
            <a:endParaRPr lang="ru-RU"/>
          </a:p>
        </p:txBody>
      </p:sp>
      <p:sp>
        <p:nvSpPr>
          <p:cNvPr id="7" name="Rectangle 156"/>
          <p:cNvSpPr>
            <a:spLocks noGrp="1" noChangeArrowheads="1"/>
          </p:cNvSpPr>
          <p:nvPr>
            <p:ph type="sldNum" sz="quarter" idx="12"/>
          </p:nvPr>
        </p:nvSpPr>
        <p:spPr/>
        <p:txBody>
          <a:bodyPr/>
          <a:lstStyle>
            <a:lvl1pPr>
              <a:defRPr/>
            </a:lvl1pPr>
          </a:lstStyle>
          <a:p>
            <a:pPr>
              <a:defRPr/>
            </a:pPr>
            <a:fld id="{A6E1464C-100F-4B98-AC4F-12FB69A0DA48}" type="slidenum">
              <a:rPr lang="ru-RU"/>
              <a:pPr>
                <a:defRPr/>
              </a:pPr>
              <a:t>‹#›</a:t>
            </a:fld>
            <a:endParaRPr lang="ru-RU"/>
          </a:p>
        </p:txBody>
      </p:sp>
    </p:spTree>
    <p:extLst>
      <p:ext uri="{BB962C8B-B14F-4D97-AF65-F5344CB8AC3E}">
        <p14:creationId xmlns:p14="http://schemas.microsoft.com/office/powerpoint/2010/main" val="41092483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422400"/>
            <a:ext cx="9147175" cy="5435600"/>
            <a:chOff x="0" y="896"/>
            <a:chExt cx="5762" cy="3424"/>
          </a:xfrm>
        </p:grpSpPr>
        <p:grpSp>
          <p:nvGrpSpPr>
            <p:cNvPr id="1032" name="Group 3"/>
            <p:cNvGrpSpPr>
              <a:grpSpLocks/>
            </p:cNvGrpSpPr>
            <p:nvPr userDrawn="1"/>
          </p:nvGrpSpPr>
          <p:grpSpPr bwMode="auto">
            <a:xfrm>
              <a:off x="20" y="896"/>
              <a:ext cx="5742" cy="3424"/>
              <a:chOff x="20" y="896"/>
              <a:chExt cx="5742" cy="3424"/>
            </a:xfrm>
          </p:grpSpPr>
          <p:sp>
            <p:nvSpPr>
              <p:cNvPr id="1169"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170"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171"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172"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173"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174"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175"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176"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177"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178"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179"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180"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sp>
            <p:nvSpPr>
              <p:cNvPr id="1181"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a:extLst>
                <a:ext uri="{909E8E84-426E-40DD-AFC4-6F175D3DCCD1}">
                  <a14:hiddenFill xmlns:a14="http://schemas.microsoft.com/office/drawing/2010/main">
                    <a:gradFill rotWithShape="0">
                      <a:gsLst>
                        <a:gs pos="0">
                          <a:schemeClr val="bg2"/>
                        </a:gs>
                        <a:gs pos="100000">
                          <a:schemeClr val="bg1"/>
                        </a:gs>
                      </a:gsLst>
                      <a:lin ang="18900000" scaled="1"/>
                    </a:gra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ru-RU"/>
              </a:p>
            </p:txBody>
          </p:sp>
        </p:grpSp>
        <p:grpSp>
          <p:nvGrpSpPr>
            <p:cNvPr id="1033" name="Group 17"/>
            <p:cNvGrpSpPr>
              <a:grpSpLocks/>
            </p:cNvGrpSpPr>
            <p:nvPr userDrawn="1"/>
          </p:nvGrpSpPr>
          <p:grpSpPr bwMode="auto">
            <a:xfrm>
              <a:off x="0" y="2291"/>
              <a:ext cx="1385" cy="1702"/>
              <a:chOff x="0" y="2291"/>
              <a:chExt cx="1385" cy="1702"/>
            </a:xfrm>
          </p:grpSpPr>
          <p:sp>
            <p:nvSpPr>
              <p:cNvPr id="1034" name="Rectangle 18"/>
              <p:cNvSpPr>
                <a:spLocks noChangeArrowheads="1"/>
              </p:cNvSpPr>
              <p:nvPr userDrawn="1"/>
            </p:nvSpPr>
            <p:spPr bwMode="ltGray">
              <a:xfrm rot="6798887">
                <a:off x="62" y="388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35" name="Rectangle 19"/>
              <p:cNvSpPr>
                <a:spLocks noChangeArrowheads="1"/>
              </p:cNvSpPr>
              <p:nvPr userDrawn="1"/>
            </p:nvSpPr>
            <p:spPr bwMode="ltGray">
              <a:xfrm rot="6798887">
                <a:off x="33" y="388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36" name="Rectangle 20"/>
              <p:cNvSpPr>
                <a:spLocks noChangeArrowheads="1"/>
              </p:cNvSpPr>
              <p:nvPr userDrawn="1"/>
            </p:nvSpPr>
            <p:spPr bwMode="ltGray">
              <a:xfrm rot="6798887">
                <a:off x="6" y="387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37" name="Rectangle 21"/>
              <p:cNvSpPr>
                <a:spLocks noChangeArrowheads="1"/>
              </p:cNvSpPr>
              <p:nvPr userDrawn="1"/>
            </p:nvSpPr>
            <p:spPr bwMode="ltGray">
              <a:xfrm rot="5999912">
                <a:off x="209" y="388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38" name="Rectangle 22"/>
              <p:cNvSpPr>
                <a:spLocks noChangeArrowheads="1"/>
              </p:cNvSpPr>
              <p:nvPr userDrawn="1"/>
            </p:nvSpPr>
            <p:spPr bwMode="ltGray">
              <a:xfrm rot="5999912">
                <a:off x="182" y="388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39" name="Rectangle 23"/>
              <p:cNvSpPr>
                <a:spLocks noChangeArrowheads="1"/>
              </p:cNvSpPr>
              <p:nvPr userDrawn="1"/>
            </p:nvSpPr>
            <p:spPr bwMode="ltGray">
              <a:xfrm rot="6250138">
                <a:off x="152" y="388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40" name="Rectangle 24"/>
              <p:cNvSpPr>
                <a:spLocks noChangeArrowheads="1"/>
              </p:cNvSpPr>
              <p:nvPr userDrawn="1"/>
            </p:nvSpPr>
            <p:spPr bwMode="ltGray">
              <a:xfrm rot="6238076">
                <a:off x="123" y="388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41" name="Rectangle 25"/>
              <p:cNvSpPr>
                <a:spLocks noChangeArrowheads="1"/>
              </p:cNvSpPr>
              <p:nvPr userDrawn="1"/>
            </p:nvSpPr>
            <p:spPr bwMode="ltGray">
              <a:xfrm rot="5380717">
                <a:off x="363" y="386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42" name="Rectangle 26"/>
              <p:cNvSpPr>
                <a:spLocks noChangeArrowheads="1"/>
              </p:cNvSpPr>
              <p:nvPr userDrawn="1"/>
            </p:nvSpPr>
            <p:spPr bwMode="ltGray">
              <a:xfrm rot="5380717">
                <a:off x="332" y="387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43" name="Rectangle 27"/>
              <p:cNvSpPr>
                <a:spLocks noChangeArrowheads="1"/>
              </p:cNvSpPr>
              <p:nvPr userDrawn="1"/>
            </p:nvSpPr>
            <p:spPr bwMode="ltGray">
              <a:xfrm rot="5583200">
                <a:off x="302" y="387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44" name="Rectangle 28"/>
              <p:cNvSpPr>
                <a:spLocks noChangeArrowheads="1"/>
              </p:cNvSpPr>
              <p:nvPr userDrawn="1"/>
            </p:nvSpPr>
            <p:spPr bwMode="ltGray">
              <a:xfrm rot="5737625">
                <a:off x="270" y="388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45" name="Rectangle 29"/>
              <p:cNvSpPr>
                <a:spLocks noChangeArrowheads="1"/>
              </p:cNvSpPr>
              <p:nvPr userDrawn="1"/>
            </p:nvSpPr>
            <p:spPr bwMode="ltGray">
              <a:xfrm rot="4715477">
                <a:off x="516" y="382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46" name="Rectangle 30"/>
              <p:cNvSpPr>
                <a:spLocks noChangeArrowheads="1"/>
              </p:cNvSpPr>
              <p:nvPr userDrawn="1"/>
            </p:nvSpPr>
            <p:spPr bwMode="ltGray">
              <a:xfrm rot="4924949">
                <a:off x="486" y="38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47" name="Rectangle 31"/>
              <p:cNvSpPr>
                <a:spLocks noChangeArrowheads="1"/>
              </p:cNvSpPr>
              <p:nvPr userDrawn="1"/>
            </p:nvSpPr>
            <p:spPr bwMode="ltGray">
              <a:xfrm rot="4924949">
                <a:off x="456" y="38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48" name="Rectangle 32"/>
              <p:cNvSpPr>
                <a:spLocks noChangeArrowheads="1"/>
              </p:cNvSpPr>
              <p:nvPr userDrawn="1"/>
            </p:nvSpPr>
            <p:spPr bwMode="ltGray">
              <a:xfrm rot="5041352">
                <a:off x="426" y="385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49" name="Rectangle 33"/>
              <p:cNvSpPr>
                <a:spLocks noChangeArrowheads="1"/>
              </p:cNvSpPr>
              <p:nvPr userDrawn="1"/>
            </p:nvSpPr>
            <p:spPr bwMode="ltGray">
              <a:xfrm rot="3816889">
                <a:off x="664" y="376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50" name="Rectangle 34"/>
              <p:cNvSpPr>
                <a:spLocks noChangeArrowheads="1"/>
              </p:cNvSpPr>
              <p:nvPr userDrawn="1"/>
            </p:nvSpPr>
            <p:spPr bwMode="ltGray">
              <a:xfrm rot="3816889">
                <a:off x="634" y="3780"/>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51" name="Rectangle 35"/>
              <p:cNvSpPr>
                <a:spLocks noChangeArrowheads="1"/>
              </p:cNvSpPr>
              <p:nvPr userDrawn="1"/>
            </p:nvSpPr>
            <p:spPr bwMode="ltGray">
              <a:xfrm rot="4104184">
                <a:off x="605" y="379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52" name="Rectangle 36"/>
              <p:cNvSpPr>
                <a:spLocks noChangeArrowheads="1"/>
              </p:cNvSpPr>
              <p:nvPr userDrawn="1"/>
            </p:nvSpPr>
            <p:spPr bwMode="ltGray">
              <a:xfrm rot="4325343">
                <a:off x="575" y="380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53" name="Rectangle 37"/>
              <p:cNvSpPr>
                <a:spLocks noChangeArrowheads="1"/>
              </p:cNvSpPr>
              <p:nvPr userDrawn="1"/>
            </p:nvSpPr>
            <p:spPr bwMode="ltGray">
              <a:xfrm rot="3368036">
                <a:off x="799" y="3683"/>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54" name="Rectangle 38"/>
              <p:cNvSpPr>
                <a:spLocks noChangeArrowheads="1"/>
              </p:cNvSpPr>
              <p:nvPr userDrawn="1"/>
            </p:nvSpPr>
            <p:spPr bwMode="ltGray">
              <a:xfrm rot="3368036">
                <a:off x="772" y="369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55" name="Rectangle 39"/>
              <p:cNvSpPr>
                <a:spLocks noChangeArrowheads="1"/>
              </p:cNvSpPr>
              <p:nvPr userDrawn="1"/>
            </p:nvSpPr>
            <p:spPr bwMode="ltGray">
              <a:xfrm rot="3368036">
                <a:off x="745" y="37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56" name="Rectangle 40"/>
              <p:cNvSpPr>
                <a:spLocks noChangeArrowheads="1"/>
              </p:cNvSpPr>
              <p:nvPr userDrawn="1"/>
            </p:nvSpPr>
            <p:spPr bwMode="ltGray">
              <a:xfrm rot="3816889">
                <a:off x="717" y="37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57" name="Rectangle 41"/>
              <p:cNvSpPr>
                <a:spLocks noChangeArrowheads="1"/>
              </p:cNvSpPr>
              <p:nvPr userDrawn="1"/>
            </p:nvSpPr>
            <p:spPr bwMode="ltGray">
              <a:xfrm rot="2302266">
                <a:off x="923" y="358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58" name="Rectangle 42"/>
              <p:cNvSpPr>
                <a:spLocks noChangeArrowheads="1"/>
              </p:cNvSpPr>
              <p:nvPr userDrawn="1"/>
            </p:nvSpPr>
            <p:spPr bwMode="ltGray">
              <a:xfrm rot="2302266">
                <a:off x="899" y="360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59" name="Rectangle 43"/>
              <p:cNvSpPr>
                <a:spLocks noChangeArrowheads="1"/>
              </p:cNvSpPr>
              <p:nvPr userDrawn="1"/>
            </p:nvSpPr>
            <p:spPr bwMode="ltGray">
              <a:xfrm rot="2707562">
                <a:off x="876" y="362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60" name="Rectangle 44"/>
              <p:cNvSpPr>
                <a:spLocks noChangeArrowheads="1"/>
              </p:cNvSpPr>
              <p:nvPr userDrawn="1"/>
            </p:nvSpPr>
            <p:spPr bwMode="ltGray">
              <a:xfrm rot="2707562">
                <a:off x="850" y="364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61" name="Rectangle 45"/>
              <p:cNvSpPr>
                <a:spLocks noChangeArrowheads="1"/>
              </p:cNvSpPr>
              <p:nvPr userDrawn="1"/>
            </p:nvSpPr>
            <p:spPr bwMode="ltGray">
              <a:xfrm rot="1525830">
                <a:off x="1027" y="3473"/>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62" name="Rectangle 46"/>
              <p:cNvSpPr>
                <a:spLocks noChangeArrowheads="1"/>
              </p:cNvSpPr>
              <p:nvPr userDrawn="1"/>
            </p:nvSpPr>
            <p:spPr bwMode="ltGray">
              <a:xfrm rot="1525830">
                <a:off x="1009" y="349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63" name="Rectangle 47"/>
              <p:cNvSpPr>
                <a:spLocks noChangeArrowheads="1"/>
              </p:cNvSpPr>
              <p:nvPr userDrawn="1"/>
            </p:nvSpPr>
            <p:spPr bwMode="ltGray">
              <a:xfrm rot="1788117">
                <a:off x="990" y="351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64" name="Rectangle 48"/>
              <p:cNvSpPr>
                <a:spLocks noChangeArrowheads="1"/>
              </p:cNvSpPr>
              <p:nvPr userDrawn="1"/>
            </p:nvSpPr>
            <p:spPr bwMode="ltGray">
              <a:xfrm rot="1788117">
                <a:off x="969" y="354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65" name="Rectangle 49"/>
              <p:cNvSpPr>
                <a:spLocks noChangeArrowheads="1"/>
              </p:cNvSpPr>
              <p:nvPr userDrawn="1"/>
            </p:nvSpPr>
            <p:spPr bwMode="ltGray">
              <a:xfrm rot="841630">
                <a:off x="1113" y="335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66" name="Rectangle 50"/>
              <p:cNvSpPr>
                <a:spLocks noChangeArrowheads="1"/>
              </p:cNvSpPr>
              <p:nvPr userDrawn="1"/>
            </p:nvSpPr>
            <p:spPr bwMode="ltGray">
              <a:xfrm rot="841630">
                <a:off x="1100" y="337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67" name="Rectangle 51"/>
              <p:cNvSpPr>
                <a:spLocks noChangeArrowheads="1"/>
              </p:cNvSpPr>
              <p:nvPr userDrawn="1"/>
            </p:nvSpPr>
            <p:spPr bwMode="ltGray">
              <a:xfrm rot="1308689">
                <a:off x="1086" y="340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68" name="Rectangle 52"/>
              <p:cNvSpPr>
                <a:spLocks noChangeArrowheads="1"/>
              </p:cNvSpPr>
              <p:nvPr userDrawn="1"/>
            </p:nvSpPr>
            <p:spPr bwMode="ltGray">
              <a:xfrm rot="1308689">
                <a:off x="1064" y="342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69" name="Rectangle 53"/>
              <p:cNvSpPr>
                <a:spLocks noChangeArrowheads="1"/>
              </p:cNvSpPr>
              <p:nvPr userDrawn="1"/>
            </p:nvSpPr>
            <p:spPr bwMode="ltGray">
              <a:xfrm rot="469913">
                <a:off x="1172" y="3225"/>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70" name="Rectangle 54"/>
              <p:cNvSpPr>
                <a:spLocks noChangeArrowheads="1"/>
              </p:cNvSpPr>
              <p:nvPr userDrawn="1"/>
            </p:nvSpPr>
            <p:spPr bwMode="ltGray">
              <a:xfrm rot="559869">
                <a:off x="1162" y="3250"/>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71" name="Rectangle 55"/>
              <p:cNvSpPr>
                <a:spLocks noChangeArrowheads="1"/>
              </p:cNvSpPr>
              <p:nvPr userDrawn="1"/>
            </p:nvSpPr>
            <p:spPr bwMode="ltGray">
              <a:xfrm rot="734079">
                <a:off x="1154" y="327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72" name="Rectangle 56"/>
              <p:cNvSpPr>
                <a:spLocks noChangeArrowheads="1"/>
              </p:cNvSpPr>
              <p:nvPr userDrawn="1"/>
            </p:nvSpPr>
            <p:spPr bwMode="ltGray">
              <a:xfrm rot="734079">
                <a:off x="1141" y="330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73" name="Rectangle 57"/>
              <p:cNvSpPr>
                <a:spLocks noChangeArrowheads="1"/>
              </p:cNvSpPr>
              <p:nvPr userDrawn="1"/>
            </p:nvSpPr>
            <p:spPr bwMode="ltGray">
              <a:xfrm rot="-293905">
                <a:off x="1211" y="309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74" name="Rectangle 58"/>
              <p:cNvSpPr>
                <a:spLocks noChangeArrowheads="1"/>
              </p:cNvSpPr>
              <p:nvPr userDrawn="1"/>
            </p:nvSpPr>
            <p:spPr bwMode="ltGray">
              <a:xfrm rot="-8">
                <a:off x="1201" y="3122"/>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75" name="Rectangle 59"/>
              <p:cNvSpPr>
                <a:spLocks noChangeArrowheads="1"/>
              </p:cNvSpPr>
              <p:nvPr userDrawn="1"/>
            </p:nvSpPr>
            <p:spPr bwMode="ltGray">
              <a:xfrm rot="-8">
                <a:off x="1200" y="3147"/>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76" name="Rectangle 60"/>
              <p:cNvSpPr>
                <a:spLocks noChangeArrowheads="1"/>
              </p:cNvSpPr>
              <p:nvPr userDrawn="1"/>
            </p:nvSpPr>
            <p:spPr bwMode="ltGray">
              <a:xfrm rot="214188">
                <a:off x="1189" y="31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77" name="Rectangle 61"/>
              <p:cNvSpPr>
                <a:spLocks noChangeArrowheads="1"/>
              </p:cNvSpPr>
              <p:nvPr userDrawn="1"/>
            </p:nvSpPr>
            <p:spPr bwMode="ltGray">
              <a:xfrm rot="-682388">
                <a:off x="1219" y="296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78" name="Rectangle 62"/>
              <p:cNvSpPr>
                <a:spLocks noChangeArrowheads="1"/>
              </p:cNvSpPr>
              <p:nvPr userDrawn="1"/>
            </p:nvSpPr>
            <p:spPr bwMode="ltGray">
              <a:xfrm rot="-480400">
                <a:off x="1220" y="2991"/>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79" name="Rectangle 63"/>
              <p:cNvSpPr>
                <a:spLocks noChangeArrowheads="1"/>
              </p:cNvSpPr>
              <p:nvPr userDrawn="1"/>
            </p:nvSpPr>
            <p:spPr bwMode="ltGray">
              <a:xfrm rot="-480400">
                <a:off x="1220" y="30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80" name="Rectangle 64"/>
              <p:cNvSpPr>
                <a:spLocks noChangeArrowheads="1"/>
              </p:cNvSpPr>
              <p:nvPr userDrawn="1"/>
            </p:nvSpPr>
            <p:spPr bwMode="ltGray">
              <a:xfrm rot="-270546">
                <a:off x="1219" y="30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81" name="Rectangle 65"/>
              <p:cNvSpPr>
                <a:spLocks noChangeArrowheads="1"/>
              </p:cNvSpPr>
              <p:nvPr userDrawn="1"/>
            </p:nvSpPr>
            <p:spPr bwMode="ltGray">
              <a:xfrm rot="-1132286">
                <a:off x="1207" y="2843"/>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82" name="Rectangle 66"/>
              <p:cNvSpPr>
                <a:spLocks noChangeArrowheads="1"/>
              </p:cNvSpPr>
              <p:nvPr userDrawn="1"/>
            </p:nvSpPr>
            <p:spPr bwMode="ltGray">
              <a:xfrm rot="-969272">
                <a:off x="1213" y="286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83" name="Rectangle 67"/>
              <p:cNvSpPr>
                <a:spLocks noChangeArrowheads="1"/>
              </p:cNvSpPr>
              <p:nvPr userDrawn="1"/>
            </p:nvSpPr>
            <p:spPr bwMode="ltGray">
              <a:xfrm rot="-969272">
                <a:off x="1216" y="288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84" name="Rectangle 68"/>
              <p:cNvSpPr>
                <a:spLocks noChangeArrowheads="1"/>
              </p:cNvSpPr>
              <p:nvPr userDrawn="1"/>
            </p:nvSpPr>
            <p:spPr bwMode="ltGray">
              <a:xfrm rot="-806259">
                <a:off x="1219" y="29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85" name="Rectangle 69"/>
              <p:cNvSpPr>
                <a:spLocks noChangeArrowheads="1"/>
              </p:cNvSpPr>
              <p:nvPr userDrawn="1"/>
            </p:nvSpPr>
            <p:spPr bwMode="ltGray">
              <a:xfrm rot="-1543941">
                <a:off x="1165" y="272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86" name="Rectangle 70"/>
              <p:cNvSpPr>
                <a:spLocks noChangeArrowheads="1"/>
              </p:cNvSpPr>
              <p:nvPr userDrawn="1"/>
            </p:nvSpPr>
            <p:spPr bwMode="ltGray">
              <a:xfrm rot="-1341953">
                <a:off x="1176" y="2752"/>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87" name="Rectangle 71"/>
              <p:cNvSpPr>
                <a:spLocks noChangeArrowheads="1"/>
              </p:cNvSpPr>
              <p:nvPr userDrawn="1"/>
            </p:nvSpPr>
            <p:spPr bwMode="ltGray">
              <a:xfrm rot="-1341953">
                <a:off x="1184" y="277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88" name="Rectangle 72"/>
              <p:cNvSpPr>
                <a:spLocks noChangeArrowheads="1"/>
              </p:cNvSpPr>
              <p:nvPr userDrawn="1"/>
            </p:nvSpPr>
            <p:spPr bwMode="ltGray">
              <a:xfrm rot="-1341953">
                <a:off x="1194" y="279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89" name="Rectangle 73"/>
              <p:cNvSpPr>
                <a:spLocks noChangeArrowheads="1"/>
              </p:cNvSpPr>
              <p:nvPr userDrawn="1"/>
            </p:nvSpPr>
            <p:spPr bwMode="ltGray">
              <a:xfrm rot="-1928746">
                <a:off x="1101" y="262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90" name="Rectangle 74"/>
              <p:cNvSpPr>
                <a:spLocks noChangeArrowheads="1"/>
              </p:cNvSpPr>
              <p:nvPr userDrawn="1"/>
            </p:nvSpPr>
            <p:spPr bwMode="ltGray">
              <a:xfrm rot="-1844175">
                <a:off x="1114" y="264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91" name="Rectangle 75"/>
              <p:cNvSpPr>
                <a:spLocks noChangeArrowheads="1"/>
              </p:cNvSpPr>
              <p:nvPr userDrawn="1"/>
            </p:nvSpPr>
            <p:spPr bwMode="ltGray">
              <a:xfrm rot="-1752383">
                <a:off x="1129" y="266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92" name="Rectangle 76"/>
              <p:cNvSpPr>
                <a:spLocks noChangeArrowheads="1"/>
              </p:cNvSpPr>
              <p:nvPr userDrawn="1"/>
            </p:nvSpPr>
            <p:spPr bwMode="ltGray">
              <a:xfrm rot="-1752383">
                <a:off x="1142" y="268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93" name="Rectangle 77"/>
              <p:cNvSpPr>
                <a:spLocks noChangeArrowheads="1"/>
              </p:cNvSpPr>
              <p:nvPr userDrawn="1"/>
            </p:nvSpPr>
            <p:spPr bwMode="ltGray">
              <a:xfrm rot="-2466736">
                <a:off x="1014" y="253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94" name="Rectangle 78"/>
              <p:cNvSpPr>
                <a:spLocks noChangeArrowheads="1"/>
              </p:cNvSpPr>
              <p:nvPr userDrawn="1"/>
            </p:nvSpPr>
            <p:spPr bwMode="ltGray">
              <a:xfrm rot="-2466736">
                <a:off x="1035" y="255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95" name="Rectangle 79"/>
              <p:cNvSpPr>
                <a:spLocks noChangeArrowheads="1"/>
              </p:cNvSpPr>
              <p:nvPr userDrawn="1"/>
            </p:nvSpPr>
            <p:spPr bwMode="ltGray">
              <a:xfrm rot="-2466736">
                <a:off x="1050" y="257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96" name="Rectangle 80"/>
              <p:cNvSpPr>
                <a:spLocks noChangeArrowheads="1"/>
              </p:cNvSpPr>
              <p:nvPr userDrawn="1"/>
            </p:nvSpPr>
            <p:spPr bwMode="ltGray">
              <a:xfrm rot="-2342866">
                <a:off x="1068" y="2590"/>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97"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098" name="Rectangle 82"/>
              <p:cNvSpPr>
                <a:spLocks noChangeArrowheads="1"/>
              </p:cNvSpPr>
              <p:nvPr userDrawn="1"/>
            </p:nvSpPr>
            <p:spPr bwMode="ltGray">
              <a:xfrm rot="6575641">
                <a:off x="-217" y="3138"/>
                <a:ext cx="122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099" name="Rectangle 83"/>
              <p:cNvSpPr>
                <a:spLocks noChangeArrowheads="1"/>
              </p:cNvSpPr>
              <p:nvPr userDrawn="1"/>
            </p:nvSpPr>
            <p:spPr bwMode="ltGray">
              <a:xfrm rot="238799">
                <a:off x="4" y="3146"/>
                <a:ext cx="103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00" name="Rectangle 84"/>
              <p:cNvSpPr>
                <a:spLocks noChangeArrowheads="1"/>
              </p:cNvSpPr>
              <p:nvPr userDrawn="1"/>
            </p:nvSpPr>
            <p:spPr bwMode="ltGray">
              <a:xfrm rot="-2957028">
                <a:off x="907" y="24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01" name="Rectangle 85"/>
              <p:cNvSpPr>
                <a:spLocks noChangeArrowheads="1"/>
              </p:cNvSpPr>
              <p:nvPr userDrawn="1"/>
            </p:nvSpPr>
            <p:spPr bwMode="ltGray">
              <a:xfrm rot="-2957028">
                <a:off x="930" y="248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02" name="Rectangle 86"/>
              <p:cNvSpPr>
                <a:spLocks noChangeArrowheads="1"/>
              </p:cNvSpPr>
              <p:nvPr userDrawn="1"/>
            </p:nvSpPr>
            <p:spPr bwMode="ltGray">
              <a:xfrm rot="-2957028">
                <a:off x="954" y="249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03" name="Rectangle 87"/>
              <p:cNvSpPr>
                <a:spLocks noChangeArrowheads="1"/>
              </p:cNvSpPr>
              <p:nvPr userDrawn="1"/>
            </p:nvSpPr>
            <p:spPr bwMode="ltGray">
              <a:xfrm rot="-2661033">
                <a:off x="974" y="2509"/>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04" name="Rectangle 88"/>
              <p:cNvSpPr>
                <a:spLocks noChangeArrowheads="1"/>
              </p:cNvSpPr>
              <p:nvPr userDrawn="1"/>
            </p:nvSpPr>
            <p:spPr bwMode="ltGray">
              <a:xfrm rot="-3638503">
                <a:off x="788" y="242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05" name="Rectangle 89"/>
              <p:cNvSpPr>
                <a:spLocks noChangeArrowheads="1"/>
              </p:cNvSpPr>
              <p:nvPr userDrawn="1"/>
            </p:nvSpPr>
            <p:spPr bwMode="ltGray">
              <a:xfrm rot="-3638503">
                <a:off x="815" y="243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06" name="Rectangle 90"/>
              <p:cNvSpPr>
                <a:spLocks noChangeArrowheads="1"/>
              </p:cNvSpPr>
              <p:nvPr userDrawn="1"/>
            </p:nvSpPr>
            <p:spPr bwMode="ltGray">
              <a:xfrm rot="-3514633">
                <a:off x="837" y="24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07" name="Rectangle 91"/>
              <p:cNvSpPr>
                <a:spLocks noChangeArrowheads="1"/>
              </p:cNvSpPr>
              <p:nvPr userDrawn="1"/>
            </p:nvSpPr>
            <p:spPr bwMode="ltGray">
              <a:xfrm rot="-3220799">
                <a:off x="862" y="245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08" name="Rectangle 92"/>
              <p:cNvSpPr>
                <a:spLocks noChangeArrowheads="1"/>
              </p:cNvSpPr>
              <p:nvPr userDrawn="1"/>
            </p:nvSpPr>
            <p:spPr bwMode="ltGray">
              <a:xfrm rot="-4338250">
                <a:off x="649" y="239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09" name="Rectangle 93"/>
              <p:cNvSpPr>
                <a:spLocks noChangeArrowheads="1"/>
              </p:cNvSpPr>
              <p:nvPr userDrawn="1"/>
            </p:nvSpPr>
            <p:spPr bwMode="ltGray">
              <a:xfrm rot="-4250359">
                <a:off x="677" y="2402"/>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10" name="Rectangle 94"/>
              <p:cNvSpPr>
                <a:spLocks noChangeArrowheads="1"/>
              </p:cNvSpPr>
              <p:nvPr userDrawn="1"/>
            </p:nvSpPr>
            <p:spPr bwMode="ltGray">
              <a:xfrm rot="-4250359">
                <a:off x="707" y="2407"/>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11" name="Rectangle 95"/>
              <p:cNvSpPr>
                <a:spLocks noChangeArrowheads="1"/>
              </p:cNvSpPr>
              <p:nvPr userDrawn="1"/>
            </p:nvSpPr>
            <p:spPr bwMode="ltGray">
              <a:xfrm rot="-3989246">
                <a:off x="737" y="241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12" name="Rectangle 96"/>
              <p:cNvSpPr>
                <a:spLocks noChangeArrowheads="1"/>
              </p:cNvSpPr>
              <p:nvPr userDrawn="1"/>
            </p:nvSpPr>
            <p:spPr bwMode="ltGray">
              <a:xfrm rot="-4862215">
                <a:off x="503" y="239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13" name="Rectangle 97"/>
              <p:cNvSpPr>
                <a:spLocks noChangeArrowheads="1"/>
              </p:cNvSpPr>
              <p:nvPr userDrawn="1"/>
            </p:nvSpPr>
            <p:spPr bwMode="ltGray">
              <a:xfrm rot="-4673370">
                <a:off x="533" y="239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14" name="Rectangle 98"/>
              <p:cNvSpPr>
                <a:spLocks noChangeArrowheads="1"/>
              </p:cNvSpPr>
              <p:nvPr userDrawn="1"/>
            </p:nvSpPr>
            <p:spPr bwMode="ltGray">
              <a:xfrm rot="-4646721">
                <a:off x="563" y="239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15" name="Rectangle 99"/>
              <p:cNvSpPr>
                <a:spLocks noChangeArrowheads="1"/>
              </p:cNvSpPr>
              <p:nvPr userDrawn="1"/>
            </p:nvSpPr>
            <p:spPr bwMode="ltGray">
              <a:xfrm rot="-4580623">
                <a:off x="594" y="239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16" name="Rectangle 100"/>
              <p:cNvSpPr>
                <a:spLocks noChangeArrowheads="1"/>
              </p:cNvSpPr>
              <p:nvPr userDrawn="1"/>
            </p:nvSpPr>
            <p:spPr bwMode="ltGray">
              <a:xfrm rot="-5195129">
                <a:off x="355" y="241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17" name="Rectangle 101"/>
              <p:cNvSpPr>
                <a:spLocks noChangeArrowheads="1"/>
              </p:cNvSpPr>
              <p:nvPr userDrawn="1"/>
            </p:nvSpPr>
            <p:spPr bwMode="ltGray">
              <a:xfrm rot="-5360484">
                <a:off x="385" y="240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18" name="Rectangle 102"/>
              <p:cNvSpPr>
                <a:spLocks noChangeArrowheads="1"/>
              </p:cNvSpPr>
              <p:nvPr userDrawn="1"/>
            </p:nvSpPr>
            <p:spPr bwMode="ltGray">
              <a:xfrm rot="-5288939">
                <a:off x="418" y="240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19" name="Rectangle 103"/>
              <p:cNvSpPr>
                <a:spLocks noChangeArrowheads="1"/>
              </p:cNvSpPr>
              <p:nvPr userDrawn="1"/>
            </p:nvSpPr>
            <p:spPr bwMode="ltGray">
              <a:xfrm rot="-5164854">
                <a:off x="449" y="2400"/>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20" name="Rectangle 104"/>
              <p:cNvSpPr>
                <a:spLocks noChangeArrowheads="1"/>
              </p:cNvSpPr>
              <p:nvPr userDrawn="1"/>
            </p:nvSpPr>
            <p:spPr bwMode="ltGray">
              <a:xfrm rot="-6132163">
                <a:off x="206" y="245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21" name="Rectangle 105"/>
              <p:cNvSpPr>
                <a:spLocks noChangeArrowheads="1"/>
              </p:cNvSpPr>
              <p:nvPr userDrawn="1"/>
            </p:nvSpPr>
            <p:spPr bwMode="ltGray">
              <a:xfrm rot="-6220433">
                <a:off x="237" y="24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22" name="Rectangle 106"/>
              <p:cNvSpPr>
                <a:spLocks noChangeArrowheads="1"/>
              </p:cNvSpPr>
              <p:nvPr userDrawn="1"/>
            </p:nvSpPr>
            <p:spPr bwMode="ltGray">
              <a:xfrm rot="-6110943">
                <a:off x="266" y="243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23" name="Rectangle 107"/>
              <p:cNvSpPr>
                <a:spLocks noChangeArrowheads="1"/>
              </p:cNvSpPr>
              <p:nvPr userDrawn="1"/>
            </p:nvSpPr>
            <p:spPr bwMode="ltGray">
              <a:xfrm rot="-5919570">
                <a:off x="292" y="242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24" name="Rectangle 108"/>
              <p:cNvSpPr>
                <a:spLocks noChangeArrowheads="1"/>
              </p:cNvSpPr>
              <p:nvPr userDrawn="1"/>
            </p:nvSpPr>
            <p:spPr bwMode="ltGray">
              <a:xfrm rot="-7376291">
                <a:off x="5" y="254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25" name="Rectangle 109"/>
              <p:cNvSpPr>
                <a:spLocks noChangeArrowheads="1"/>
              </p:cNvSpPr>
              <p:nvPr userDrawn="1"/>
            </p:nvSpPr>
            <p:spPr bwMode="ltGray">
              <a:xfrm rot="-7168347">
                <a:off x="64" y="25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26" name="Rectangle 110"/>
              <p:cNvSpPr>
                <a:spLocks noChangeArrowheads="1"/>
              </p:cNvSpPr>
              <p:nvPr userDrawn="1"/>
            </p:nvSpPr>
            <p:spPr bwMode="ltGray">
              <a:xfrm rot="-6802416">
                <a:off x="92" y="250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27" name="Rectangle 111"/>
              <p:cNvSpPr>
                <a:spLocks noChangeArrowheads="1"/>
              </p:cNvSpPr>
              <p:nvPr userDrawn="1"/>
            </p:nvSpPr>
            <p:spPr bwMode="ltGray">
              <a:xfrm rot="-6802416">
                <a:off x="119" y="249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28" name="Rectangle 112"/>
              <p:cNvSpPr>
                <a:spLocks noChangeArrowheads="1"/>
              </p:cNvSpPr>
              <p:nvPr userDrawn="1"/>
            </p:nvSpPr>
            <p:spPr bwMode="ltGray">
              <a:xfrm rot="-6457704">
                <a:off x="150" y="247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29" name="Rectangle 113"/>
              <p:cNvSpPr>
                <a:spLocks noChangeArrowheads="1"/>
              </p:cNvSpPr>
              <p:nvPr userDrawn="1"/>
            </p:nvSpPr>
            <p:spPr bwMode="ltGray">
              <a:xfrm rot="-1876771">
                <a:off x="0" y="336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30" name="Rectangle 114"/>
              <p:cNvSpPr>
                <a:spLocks noChangeArrowheads="1"/>
              </p:cNvSpPr>
              <p:nvPr userDrawn="1"/>
            </p:nvSpPr>
            <p:spPr bwMode="ltGray">
              <a:xfrm rot="3283992">
                <a:off x="511" y="347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31" name="Rectangle 115"/>
              <p:cNvSpPr>
                <a:spLocks noChangeArrowheads="1"/>
              </p:cNvSpPr>
              <p:nvPr userDrawn="1"/>
            </p:nvSpPr>
            <p:spPr bwMode="ltGray">
              <a:xfrm rot="3283992">
                <a:off x="35" y="279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32" name="Rectangle 116"/>
              <p:cNvSpPr>
                <a:spLocks noChangeArrowheads="1"/>
              </p:cNvSpPr>
              <p:nvPr userDrawn="1"/>
            </p:nvSpPr>
            <p:spPr bwMode="ltGray">
              <a:xfrm rot="-1876771">
                <a:off x="700" y="2851"/>
                <a:ext cx="31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33" name="Rectangle 117"/>
              <p:cNvSpPr>
                <a:spLocks noChangeArrowheads="1"/>
              </p:cNvSpPr>
              <p:nvPr userDrawn="1"/>
            </p:nvSpPr>
            <p:spPr bwMode="ltGray">
              <a:xfrm rot="5908516">
                <a:off x="200" y="3915"/>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34" name="Rectangle 118"/>
              <p:cNvSpPr>
                <a:spLocks noChangeArrowheads="1"/>
              </p:cNvSpPr>
              <p:nvPr userDrawn="1"/>
            </p:nvSpPr>
            <p:spPr bwMode="ltGray">
              <a:xfrm rot="6683973">
                <a:off x="45" y="3915"/>
                <a:ext cx="144"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35" name="Rectangle 119"/>
              <p:cNvSpPr>
                <a:spLocks noChangeArrowheads="1"/>
              </p:cNvSpPr>
              <p:nvPr userDrawn="1"/>
            </p:nvSpPr>
            <p:spPr bwMode="ltGray">
              <a:xfrm rot="5245609">
                <a:off x="361" y="389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36" name="Rectangle 120"/>
              <p:cNvSpPr>
                <a:spLocks noChangeArrowheads="1"/>
              </p:cNvSpPr>
              <p:nvPr userDrawn="1"/>
            </p:nvSpPr>
            <p:spPr bwMode="ltGray">
              <a:xfrm rot="4500520">
                <a:off x="522" y="3847"/>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37" name="Rectangle 121"/>
              <p:cNvSpPr>
                <a:spLocks noChangeArrowheads="1"/>
              </p:cNvSpPr>
              <p:nvPr userDrawn="1"/>
            </p:nvSpPr>
            <p:spPr bwMode="ltGray">
              <a:xfrm rot="3805227">
                <a:off x="670" y="377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38" name="Rectangle 122"/>
              <p:cNvSpPr>
                <a:spLocks noChangeArrowheads="1"/>
              </p:cNvSpPr>
              <p:nvPr userDrawn="1"/>
            </p:nvSpPr>
            <p:spPr bwMode="ltGray">
              <a:xfrm rot="3060138">
                <a:off x="813" y="368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39" name="Rectangle 123"/>
              <p:cNvSpPr>
                <a:spLocks noChangeArrowheads="1"/>
              </p:cNvSpPr>
              <p:nvPr userDrawn="1"/>
            </p:nvSpPr>
            <p:spPr bwMode="ltGray">
              <a:xfrm rot="2090281">
                <a:off x="938" y="3582"/>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40" name="Rectangle 124"/>
              <p:cNvSpPr>
                <a:spLocks noChangeArrowheads="1"/>
              </p:cNvSpPr>
              <p:nvPr userDrawn="1"/>
            </p:nvSpPr>
            <p:spPr bwMode="ltGray">
              <a:xfrm rot="-7168347">
                <a:off x="-18" y="2506"/>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41" name="Rectangle 125"/>
              <p:cNvSpPr>
                <a:spLocks noChangeArrowheads="1"/>
              </p:cNvSpPr>
              <p:nvPr userDrawn="1"/>
            </p:nvSpPr>
            <p:spPr bwMode="ltGray">
              <a:xfrm rot="-6406501">
                <a:off x="136" y="243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42" name="Rectangle 126"/>
              <p:cNvSpPr>
                <a:spLocks noChangeArrowheads="1"/>
              </p:cNvSpPr>
              <p:nvPr userDrawn="1"/>
            </p:nvSpPr>
            <p:spPr bwMode="ltGray">
              <a:xfrm rot="-4970620">
                <a:off x="447" y="2364"/>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43" name="Rectangle 127"/>
              <p:cNvSpPr>
                <a:spLocks noChangeArrowheads="1"/>
              </p:cNvSpPr>
              <p:nvPr userDrawn="1"/>
            </p:nvSpPr>
            <p:spPr bwMode="ltGray">
              <a:xfrm rot="-4298502">
                <a:off x="597" y="2360"/>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44" name="Rectangle 128"/>
              <p:cNvSpPr>
                <a:spLocks noChangeArrowheads="1"/>
              </p:cNvSpPr>
              <p:nvPr userDrawn="1"/>
            </p:nvSpPr>
            <p:spPr bwMode="ltGray">
              <a:xfrm rot="-3676305">
                <a:off x="739" y="2386"/>
                <a:ext cx="15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45" name="Rectangle 129"/>
              <p:cNvSpPr>
                <a:spLocks noChangeArrowheads="1"/>
              </p:cNvSpPr>
              <p:nvPr userDrawn="1"/>
            </p:nvSpPr>
            <p:spPr bwMode="ltGray">
              <a:xfrm rot="-3188616">
                <a:off x="869" y="24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46" name="Rectangle 130"/>
              <p:cNvSpPr>
                <a:spLocks noChangeArrowheads="1"/>
              </p:cNvSpPr>
              <p:nvPr userDrawn="1"/>
            </p:nvSpPr>
            <p:spPr bwMode="ltGray">
              <a:xfrm rot="-2610246">
                <a:off x="984" y="2497"/>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47" name="Rectangle 131"/>
              <p:cNvSpPr>
                <a:spLocks noChangeArrowheads="1"/>
              </p:cNvSpPr>
              <p:nvPr userDrawn="1"/>
            </p:nvSpPr>
            <p:spPr bwMode="ltGray">
              <a:xfrm rot="-2190008">
                <a:off x="1075" y="2585"/>
                <a:ext cx="17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48" name="Rectangle 132"/>
              <p:cNvSpPr>
                <a:spLocks noChangeArrowheads="1"/>
              </p:cNvSpPr>
              <p:nvPr userDrawn="1"/>
            </p:nvSpPr>
            <p:spPr bwMode="ltGray">
              <a:xfrm rot="-1728558">
                <a:off x="1147" y="2688"/>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49" name="Rectangle 133"/>
              <p:cNvSpPr>
                <a:spLocks noChangeArrowheads="1"/>
              </p:cNvSpPr>
              <p:nvPr userDrawn="1"/>
            </p:nvSpPr>
            <p:spPr bwMode="ltGray">
              <a:xfrm rot="-1172118">
                <a:off x="1198" y="2805"/>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50" name="Rectangle 134"/>
              <p:cNvSpPr>
                <a:spLocks noChangeArrowheads="1"/>
              </p:cNvSpPr>
              <p:nvPr userDrawn="1"/>
            </p:nvSpPr>
            <p:spPr bwMode="ltGray">
              <a:xfrm rot="-753845">
                <a:off x="1218" y="29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51" name="Rectangle 135"/>
              <p:cNvSpPr>
                <a:spLocks noChangeArrowheads="1"/>
              </p:cNvSpPr>
              <p:nvPr userDrawn="1"/>
            </p:nvSpPr>
            <p:spPr bwMode="ltGray">
              <a:xfrm rot="-287823">
                <a:off x="1213" y="3066"/>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52" name="Rectangle 136"/>
              <p:cNvSpPr>
                <a:spLocks noChangeArrowheads="1"/>
              </p:cNvSpPr>
              <p:nvPr userDrawn="1"/>
            </p:nvSpPr>
            <p:spPr bwMode="ltGray">
              <a:xfrm rot="696741">
                <a:off x="1126" y="3337"/>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53" name="Rectangle 137"/>
              <p:cNvSpPr>
                <a:spLocks noChangeArrowheads="1"/>
              </p:cNvSpPr>
              <p:nvPr userDrawn="1"/>
            </p:nvSpPr>
            <p:spPr bwMode="ltGray">
              <a:xfrm rot="1529990">
                <a:off x="1041" y="3465"/>
                <a:ext cx="14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54"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55"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56"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57"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58"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59"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60"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12">
                    <a:moveTo>
                      <a:pt x="6" y="0"/>
                    </a:moveTo>
                    <a:lnTo>
                      <a:pt x="6" y="0"/>
                    </a:lnTo>
                    <a:lnTo>
                      <a:pt x="0" y="0"/>
                    </a:lnTo>
                    <a:lnTo>
                      <a:pt x="0" y="12"/>
                    </a:lnTo>
                    <a:lnTo>
                      <a:pt x="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61"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8">
                    <a:moveTo>
                      <a:pt x="18" y="48"/>
                    </a:moveTo>
                    <a:lnTo>
                      <a:pt x="18" y="48"/>
                    </a:lnTo>
                    <a:lnTo>
                      <a:pt x="30" y="42"/>
                    </a:lnTo>
                    <a:lnTo>
                      <a:pt x="0" y="0"/>
                    </a:lnTo>
                    <a:lnTo>
                      <a:pt x="0" y="24"/>
                    </a:lnTo>
                    <a:lnTo>
                      <a:pt x="18" y="4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62"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 h="66">
                    <a:moveTo>
                      <a:pt x="36" y="0"/>
                    </a:moveTo>
                    <a:lnTo>
                      <a:pt x="24" y="0"/>
                    </a:lnTo>
                    <a:lnTo>
                      <a:pt x="0" y="36"/>
                    </a:lnTo>
                    <a:lnTo>
                      <a:pt x="0" y="66"/>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1163" name="Rectangle 147"/>
              <p:cNvSpPr>
                <a:spLocks noChangeArrowheads="1"/>
              </p:cNvSpPr>
              <p:nvPr userDrawn="1"/>
            </p:nvSpPr>
            <p:spPr bwMode="ltGray">
              <a:xfrm rot="244926">
                <a:off x="1177" y="3201"/>
                <a:ext cx="16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64" name="Rectangle 148"/>
              <p:cNvSpPr>
                <a:spLocks noChangeArrowheads="1"/>
              </p:cNvSpPr>
              <p:nvPr userDrawn="1"/>
            </p:nvSpPr>
            <p:spPr bwMode="ltGray">
              <a:xfrm rot="-5598588">
                <a:off x="290" y="2386"/>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65"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166" name="Freeform 150"/>
              <p:cNvSpPr>
                <a:spLocks/>
              </p:cNvSpPr>
              <p:nvPr userDrawn="1"/>
            </p:nvSpPr>
            <p:spPr bwMode="ltGray">
              <a:xfrm rot="-2857037">
                <a:off x="619" y="3550"/>
                <a:ext cx="68" cy="69"/>
              </a:xfrm>
              <a:custGeom>
                <a:avLst/>
                <a:gdLst>
                  <a:gd name="T0" fmla="*/ 0 w 144"/>
                  <a:gd name="T1" fmla="*/ 9 h 154"/>
                  <a:gd name="T2" fmla="*/ 6 w 144"/>
                  <a:gd name="T3" fmla="*/ 14 h 154"/>
                  <a:gd name="T4" fmla="*/ 12 w 144"/>
                  <a:gd name="T5" fmla="*/ 11 h 154"/>
                  <a:gd name="T6" fmla="*/ 7 w 144"/>
                  <a:gd name="T7" fmla="*/ 5 h 154"/>
                  <a:gd name="T8" fmla="*/ 11 w 144"/>
                  <a:gd name="T9" fmla="*/ 3 h 154"/>
                  <a:gd name="T10" fmla="*/ 12 w 144"/>
                  <a:gd name="T11" fmla="*/ 5 h 154"/>
                  <a:gd name="T12" fmla="*/ 15 w 144"/>
                  <a:gd name="T13" fmla="*/ 4 h 154"/>
                  <a:gd name="T14" fmla="*/ 10 w 144"/>
                  <a:gd name="T15" fmla="*/ 0 h 154"/>
                  <a:gd name="T16" fmla="*/ 4 w 144"/>
                  <a:gd name="T17" fmla="*/ 3 h 154"/>
                  <a:gd name="T18" fmla="*/ 9 w 144"/>
                  <a:gd name="T19" fmla="*/ 10 h 154"/>
                  <a:gd name="T20" fmla="*/ 3 w 144"/>
                  <a:gd name="T21" fmla="*/ 9 h 154"/>
                  <a:gd name="T22" fmla="*/ 0 w 144"/>
                  <a:gd name="T23" fmla="*/ 9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59543"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ru-RU"/>
              </a:p>
            </p:txBody>
          </p:sp>
          <p:sp>
            <p:nvSpPr>
              <p:cNvPr id="59544"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ru-RU"/>
              </a:p>
            </p:txBody>
          </p:sp>
        </p:grpSp>
      </p:grpSp>
      <p:sp>
        <p:nvSpPr>
          <p:cNvPr id="59545" name="Rectangle 153"/>
          <p:cNvSpPr>
            <a:spLocks noGrp="1" noRot="1" noChangeArrowheads="1"/>
          </p:cNvSpPr>
          <p:nvPr>
            <p:ph type="title"/>
          </p:nvPr>
        </p:nvSpPr>
        <p:spPr bwMode="auto">
          <a:xfrm>
            <a:off x="301625" y="228600"/>
            <a:ext cx="854075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59546" name="Rectangle 154"/>
          <p:cNvSpPr>
            <a:spLocks noGrp="1" noChangeArrowheads="1"/>
          </p:cNvSpPr>
          <p:nvPr>
            <p:ph type="dt" sz="half" idx="2"/>
          </p:nvPr>
        </p:nvSpPr>
        <p:spPr bwMode="auto">
          <a:xfrm>
            <a:off x="301625" y="6245225"/>
            <a:ext cx="22891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vl1pPr>
          </a:lstStyle>
          <a:p>
            <a:pPr>
              <a:defRPr/>
            </a:pPr>
            <a:endParaRPr lang="ru-RU"/>
          </a:p>
        </p:txBody>
      </p:sp>
      <p:sp>
        <p:nvSpPr>
          <p:cNvPr id="59547" name="Rectangle 15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vl1pPr>
          </a:lstStyle>
          <a:p>
            <a:pPr>
              <a:defRPr/>
            </a:pPr>
            <a:endParaRPr lang="ru-RU"/>
          </a:p>
        </p:txBody>
      </p:sp>
      <p:sp>
        <p:nvSpPr>
          <p:cNvPr id="59548" name="Rectangle 156"/>
          <p:cNvSpPr>
            <a:spLocks noGrp="1" noChangeArrowheads="1"/>
          </p:cNvSpPr>
          <p:nvPr>
            <p:ph type="sldNum" sz="quarter" idx="4"/>
          </p:nvPr>
        </p:nvSpPr>
        <p:spPr bwMode="auto">
          <a:xfrm>
            <a:off x="6553200" y="6245225"/>
            <a:ext cx="22891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342A0C79-AD4C-4C33-88CC-C4F8CA9E74D8}" type="slidenum">
              <a:rPr lang="ru-RU"/>
              <a:pPr>
                <a:defRPr/>
              </a:pPr>
              <a:t>‹#›</a:t>
            </a:fld>
            <a:endParaRPr lang="ru-RU"/>
          </a:p>
        </p:txBody>
      </p:sp>
      <p:sp>
        <p:nvSpPr>
          <p:cNvPr id="59549" name="Rectangle 157"/>
          <p:cNvSpPr>
            <a:spLocks noGrp="1" noRot="1" noChangeArrowheads="1"/>
          </p:cNvSpPr>
          <p:nvPr>
            <p:ph type="body" idx="1"/>
          </p:nvPr>
        </p:nvSpPr>
        <p:spPr bwMode="auto">
          <a:xfrm>
            <a:off x="301625" y="1600200"/>
            <a:ext cx="8540750" cy="449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Tree>
  </p:cSld>
  <p:clrMap bg1="dk2" tx1="lt1" bg2="dk1" tx2="lt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mc:AlternateContent xmlns:mc="http://schemas.openxmlformats.org/markup-compatibility/2006">
    <mc:Choice xmlns:p14="http://schemas.microsoft.com/office/powerpoint/2010/main" Requires="p14">
      <p:transition p14:dur="0"/>
    </mc:Choice>
    <mc:Fallback>
      <p:transition/>
    </mc:Fallback>
  </mc:AlternateContent>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stihi.ru/pics/2008/02/01/1850.jp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contest.samara.ru/ru/problemset/636/" TargetMode="External"/><Relationship Id="rId2" Type="http://schemas.openxmlformats.org/officeDocument/2006/relationships/hyperlink" Target="http://possward.blogspot.com/2009/07/blog-post_14.html" TargetMode="External"/><Relationship Id="rId1" Type="http://schemas.openxmlformats.org/officeDocument/2006/relationships/slideLayout" Target="../slideLayouts/slideLayout2.xml"/><Relationship Id="rId5" Type="http://schemas.openxmlformats.org/officeDocument/2006/relationships/hyperlink" Target="http://www.poznovatelno.ru/opit/geometry/160.html" TargetMode="External"/><Relationship Id="rId4" Type="http://schemas.openxmlformats.org/officeDocument/2006/relationships/hyperlink" Target="http://fomuvi.ru/zadachki/geometricheskie-zadachi/pauk-v-banke.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2.gif"/><Relationship Id="rId1" Type="http://schemas.openxmlformats.org/officeDocument/2006/relationships/slideLayout" Target="../slideLayouts/slideLayout2.xml"/><Relationship Id="rId5" Type="http://schemas.openxmlformats.org/officeDocument/2006/relationships/image" Target="../media/image3.emf"/><Relationship Id="rId4" Type="http://schemas.openxmlformats.org/officeDocument/2006/relationships/customXml" Target="../ink/ink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slide" Target="slide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ctrTitle" sz="quarter"/>
          </p:nvPr>
        </p:nvSpPr>
        <p:spPr>
          <a:xfrm>
            <a:off x="900113" y="661988"/>
            <a:ext cx="6911975" cy="2951162"/>
          </a:xfrm>
        </p:spPr>
        <p:txBody>
          <a:bodyPr/>
          <a:lstStyle/>
          <a:p>
            <a:pPr eaLnBrk="1" hangingPunct="1">
              <a:defRPr/>
            </a:pPr>
            <a:r>
              <a:rPr lang="ru-RU" b="1" dirty="0" smtClean="0">
                <a:solidFill>
                  <a:schemeClr val="bg1">
                    <a:lumMod val="75000"/>
                  </a:schemeClr>
                </a:solidFill>
                <a:effectLst/>
              </a:rPr>
              <a:t>Решение геометрических задач с </a:t>
            </a:r>
            <a:r>
              <a:rPr lang="ru-RU" b="1" dirty="0">
                <a:solidFill>
                  <a:schemeClr val="bg1">
                    <a:lumMod val="75000"/>
                  </a:schemeClr>
                </a:solidFill>
                <a:effectLst/>
              </a:rPr>
              <a:t>помощью</a:t>
            </a:r>
            <a:r>
              <a:rPr lang="ru-RU" b="1" dirty="0" smtClean="0">
                <a:solidFill>
                  <a:schemeClr val="bg1">
                    <a:lumMod val="75000"/>
                  </a:schemeClr>
                </a:solidFill>
                <a:effectLst/>
              </a:rPr>
              <a:t> развёртки</a:t>
            </a:r>
            <a:r>
              <a:rPr lang="ru-RU" sz="2000" b="1" dirty="0" smtClean="0">
                <a:solidFill>
                  <a:schemeClr val="bg1">
                    <a:lumMod val="75000"/>
                  </a:schemeClr>
                </a:solidFill>
                <a:effectLst/>
              </a:rPr>
              <a:t/>
            </a:r>
            <a:br>
              <a:rPr lang="ru-RU" sz="2000" b="1" dirty="0" smtClean="0">
                <a:solidFill>
                  <a:schemeClr val="bg1">
                    <a:lumMod val="75000"/>
                  </a:schemeClr>
                </a:solidFill>
                <a:effectLst/>
              </a:rPr>
            </a:br>
            <a:r>
              <a:rPr lang="ru-RU" sz="2000" b="1" dirty="0" smtClean="0">
                <a:solidFill>
                  <a:schemeClr val="accent3">
                    <a:lumMod val="75000"/>
                  </a:schemeClr>
                </a:solidFill>
                <a:effectLst/>
              </a:rPr>
              <a:t/>
            </a:r>
            <a:br>
              <a:rPr lang="ru-RU" sz="2000" b="1" dirty="0" smtClean="0">
                <a:solidFill>
                  <a:schemeClr val="accent3">
                    <a:lumMod val="75000"/>
                  </a:schemeClr>
                </a:solidFill>
                <a:effectLst/>
              </a:rPr>
            </a:br>
            <a:r>
              <a:rPr lang="ru-RU" sz="2000" b="1" dirty="0" smtClean="0">
                <a:solidFill>
                  <a:schemeClr val="accent3">
                    <a:lumMod val="75000"/>
                  </a:schemeClr>
                </a:solidFill>
                <a:effectLst/>
              </a:rPr>
              <a:t/>
            </a:r>
            <a:br>
              <a:rPr lang="ru-RU" sz="2000" b="1" dirty="0" smtClean="0">
                <a:solidFill>
                  <a:schemeClr val="accent3">
                    <a:lumMod val="75000"/>
                  </a:schemeClr>
                </a:solidFill>
                <a:effectLst/>
              </a:rPr>
            </a:br>
            <a:endParaRPr lang="ru-RU" sz="1800" dirty="0" smtClean="0">
              <a:solidFill>
                <a:schemeClr val="bg1"/>
              </a:solidFill>
            </a:endParaRPr>
          </a:p>
        </p:txBody>
      </p:sp>
      <p:sp>
        <p:nvSpPr>
          <p:cNvPr id="4" name="Куб 3"/>
          <p:cNvSpPr/>
          <p:nvPr/>
        </p:nvSpPr>
        <p:spPr bwMode="auto">
          <a:xfrm>
            <a:off x="250825" y="2852738"/>
            <a:ext cx="2089150" cy="1871662"/>
          </a:xfrm>
          <a:prstGeom prst="cube">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0800000" scaled="1"/>
            <a:tileRect/>
          </a:gradFill>
          <a:ln w="9525" cap="flat" cmpd="sng" algn="ctr">
            <a:solidFill>
              <a:schemeClr val="bg1">
                <a:lumMod val="75000"/>
              </a:schemeClr>
            </a:solidFill>
            <a:prstDash val="solid"/>
            <a:round/>
            <a:headEnd type="none" w="med" len="med"/>
            <a:tailEnd type="none" w="med" len="med"/>
          </a:ln>
          <a:effectLst/>
          <a:extLst/>
        </p:spPr>
        <p:txBody>
          <a:bodyPr/>
          <a:lstStyle/>
          <a:p>
            <a:pPr>
              <a:defRPr/>
            </a:pPr>
            <a:endParaRPr lang="ru-RU"/>
          </a:p>
        </p:txBody>
      </p:sp>
      <p:sp>
        <p:nvSpPr>
          <p:cNvPr id="13316" name="Цилиндр 4"/>
          <p:cNvSpPr>
            <a:spLocks noChangeArrowheads="1"/>
          </p:cNvSpPr>
          <p:nvPr/>
        </p:nvSpPr>
        <p:spPr bwMode="auto">
          <a:xfrm>
            <a:off x="827088" y="4365625"/>
            <a:ext cx="1922462" cy="2303463"/>
          </a:xfrm>
          <a:prstGeom prst="can">
            <a:avLst>
              <a:gd name="adj" fmla="val 24990"/>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10800000" scaled="1"/>
            <a:tileRect/>
          </a:gradFill>
          <a:ln w="9525" algn="ctr">
            <a:solidFill>
              <a:srgbClr val="9B895B"/>
            </a:solidFill>
            <a:round/>
            <a:headEnd/>
            <a:tailEnd/>
          </a:ln>
        </p:spPr>
        <p:txBody>
          <a:bodyPr/>
          <a:lstStyle/>
          <a:p>
            <a:endParaRPr lang="ru-RU"/>
          </a:p>
        </p:txBody>
      </p:sp>
      <p:sp>
        <p:nvSpPr>
          <p:cNvPr id="6" name="TextBox 5"/>
          <p:cNvSpPr txBox="1"/>
          <p:nvPr/>
        </p:nvSpPr>
        <p:spPr>
          <a:xfrm>
            <a:off x="3563938" y="4122738"/>
            <a:ext cx="5184775" cy="954087"/>
          </a:xfrm>
          <a:prstGeom prst="rect">
            <a:avLst/>
          </a:prstGeom>
          <a:noFill/>
        </p:spPr>
        <p:txBody>
          <a:bodyPr>
            <a:spAutoFit/>
          </a:bodyPr>
          <a:lstStyle/>
          <a:p>
            <a:pPr>
              <a:defRPr/>
            </a:pPr>
            <a:r>
              <a:rPr lang="ru-RU" sz="2800" b="1" dirty="0">
                <a:solidFill>
                  <a:schemeClr val="bg1">
                    <a:lumMod val="75000"/>
                  </a:schemeClr>
                </a:solidFill>
              </a:rPr>
              <a:t>Автор: учитель математики </a:t>
            </a:r>
            <a:r>
              <a:rPr lang="ru-RU" sz="2800" b="1" dirty="0" err="1">
                <a:solidFill>
                  <a:schemeClr val="bg1">
                    <a:lumMod val="75000"/>
                  </a:schemeClr>
                </a:solidFill>
              </a:rPr>
              <a:t>Кутищева</a:t>
            </a:r>
            <a:r>
              <a:rPr lang="ru-RU" sz="2800" b="1" dirty="0">
                <a:solidFill>
                  <a:schemeClr val="bg1">
                    <a:lumMod val="75000"/>
                  </a:schemeClr>
                </a:solidFill>
              </a:rPr>
              <a:t> Н.С.</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625" y="228600"/>
            <a:ext cx="8540750" cy="896938"/>
          </a:xfrm>
          <a:solidFill>
            <a:schemeClr val="tx2"/>
          </a:solidFill>
          <a:ln w="57150">
            <a:solidFill>
              <a:srgbClr val="00B0F0"/>
            </a:solidFill>
          </a:ln>
        </p:spPr>
        <p:txBody>
          <a:bodyPr/>
          <a:lstStyle/>
          <a:p>
            <a:pPr eaLnBrk="1" hangingPunct="1">
              <a:defRPr/>
            </a:pPr>
            <a:r>
              <a:rPr lang="ru-RU" sz="3200" b="1" dirty="0" smtClean="0">
                <a:solidFill>
                  <a:schemeClr val="bg1"/>
                </a:solidFill>
                <a:effectLst/>
                <a:latin typeface="Arial" pitchFamily="34" charset="0"/>
                <a:cs typeface="Arial" pitchFamily="34" charset="0"/>
              </a:rPr>
              <a:t>Решение задачи </a:t>
            </a:r>
            <a:r>
              <a:rPr lang="ru-RU" sz="3200" b="1" dirty="0" smtClean="0">
                <a:solidFill>
                  <a:schemeClr val="bg1"/>
                </a:solidFill>
                <a:effectLst/>
                <a:latin typeface="Arial" pitchFamily="34" charset="0"/>
                <a:cs typeface="Arial" pitchFamily="34" charset="0"/>
              </a:rPr>
              <a:t>«Паук в банке»</a:t>
            </a:r>
            <a:endParaRPr lang="ru-RU" sz="3200" b="1" dirty="0" smtClean="0">
              <a:solidFill>
                <a:schemeClr val="bg1"/>
              </a:solidFill>
              <a:effectLst/>
              <a:latin typeface="Arial" pitchFamily="34" charset="0"/>
              <a:cs typeface="Arial" pitchFamily="34" charset="0"/>
            </a:endParaRPr>
          </a:p>
        </p:txBody>
      </p:sp>
      <p:sp>
        <p:nvSpPr>
          <p:cNvPr id="3" name="Объект 2"/>
          <p:cNvSpPr>
            <a:spLocks noGrp="1"/>
          </p:cNvSpPr>
          <p:nvPr>
            <p:ph idx="1"/>
          </p:nvPr>
        </p:nvSpPr>
        <p:spPr>
          <a:xfrm>
            <a:off x="301625" y="1412875"/>
            <a:ext cx="5349875" cy="5256213"/>
          </a:xfrm>
          <a:solidFill>
            <a:schemeClr val="tx2"/>
          </a:solidFill>
          <a:ln w="38100">
            <a:solidFill>
              <a:srgbClr val="00B0F0"/>
            </a:solidFill>
          </a:ln>
        </p:spPr>
        <p:txBody>
          <a:bodyPr/>
          <a:lstStyle/>
          <a:p>
            <a:pPr marL="0" indent="0" eaLnBrk="1" hangingPunct="1">
              <a:buFont typeface="Arial" charset="0"/>
              <a:buNone/>
              <a:defRPr/>
            </a:pPr>
            <a:r>
              <a:rPr lang="ru-RU" sz="1800" dirty="0" smtClean="0">
                <a:solidFill>
                  <a:schemeClr val="bg1"/>
                </a:solidFill>
                <a:effectLst/>
                <a:latin typeface="Arial" pitchFamily="34" charset="0"/>
                <a:cs typeface="Arial" pitchFamily="34" charset="0"/>
              </a:rPr>
              <a:t>Чтобы решить эту задачу, необходимо «развернуть» банку (по сути, цилиндр) на плоскости. На рисунке у вас получится прямоугольник. </a:t>
            </a:r>
            <a:r>
              <a:rPr lang="ru-RU" sz="1800" dirty="0" smtClean="0">
                <a:solidFill>
                  <a:schemeClr val="bg1"/>
                </a:solidFill>
                <a:effectLst/>
                <a:latin typeface="Arial" pitchFamily="34" charset="0"/>
                <a:cs typeface="Arial" pitchFamily="34" charset="0"/>
              </a:rPr>
              <a:t>Теперь точкой F обозначим нахождение мухи (по-английски fly), а паука – точкой S (spider). </a:t>
            </a:r>
            <a:r>
              <a:rPr lang="ru-RU" sz="1800" dirty="0" smtClean="0">
                <a:solidFill>
                  <a:schemeClr val="bg1"/>
                </a:solidFill>
                <a:effectLst/>
                <a:latin typeface="Arial" pitchFamily="34" charset="0"/>
                <a:cs typeface="Arial" pitchFamily="34" charset="0"/>
              </a:rPr>
              <a:t>Левую сторону прямоугольника продолжим вверх еще на 1 дюйм (к точке B). Проведем линию BS, пересекающую верхнюю сторону прямоугольника в точке А. Именно в эту точку паук перебежит на верхний край банки. Траектория его движения окажется в развертке гипотенузой прямоугольного треугольника, больший катет которого равен 4 дюймам, а меньший – 3.Теперь легко посчитать, что гипотенуза, которая и есть кратчайший путь паука к добыче, равна 5 дюймам.</a:t>
            </a:r>
          </a:p>
        </p:txBody>
      </p:sp>
      <p:sp>
        <p:nvSpPr>
          <p:cNvPr id="24580" name="Номер слайда 3"/>
          <p:cNvSpPr>
            <a:spLocks noGrp="1"/>
          </p:cNvSpPr>
          <p:nvPr>
            <p:ph type="sldNum" sz="quarter" idx="12"/>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427A49D-5115-400B-B9DA-6D06924B5118}" type="slidenum">
              <a:rPr lang="ru-RU" smtClean="0"/>
              <a:pPr/>
              <a:t>10</a:t>
            </a:fld>
            <a:endParaRPr lang="ru-RU" smtClean="0"/>
          </a:p>
        </p:txBody>
      </p:sp>
      <p:sp>
        <p:nvSpPr>
          <p:cNvPr id="4" name="Прямоугольник 3"/>
          <p:cNvSpPr/>
          <p:nvPr/>
        </p:nvSpPr>
        <p:spPr bwMode="auto">
          <a:xfrm>
            <a:off x="6058172" y="2924944"/>
            <a:ext cx="2834307" cy="1800200"/>
          </a:xfrm>
          <a:prstGeom prst="rect">
            <a:avLst/>
          </a:prstGeom>
          <a:solidFill>
            <a:srgbClr val="00B0F0"/>
          </a:solidFill>
          <a:ln w="38100" cap="flat" cmpd="sng" algn="ctr">
            <a:solidFill>
              <a:schemeClr val="bg1">
                <a:lumMod val="50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charset="0"/>
            </a:endParaRPr>
          </a:p>
        </p:txBody>
      </p:sp>
      <p:cxnSp>
        <p:nvCxnSpPr>
          <p:cNvPr id="6" name="Прямая соединительная линия 5"/>
          <p:cNvCxnSpPr/>
          <p:nvPr/>
        </p:nvCxnSpPr>
        <p:spPr bwMode="auto">
          <a:xfrm flipV="1">
            <a:off x="6058172" y="2924944"/>
            <a:ext cx="386036" cy="432048"/>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 name="Прямая соединительная линия 9"/>
          <p:cNvCxnSpPr/>
          <p:nvPr/>
        </p:nvCxnSpPr>
        <p:spPr bwMode="auto">
          <a:xfrm>
            <a:off x="6444208" y="2924944"/>
            <a:ext cx="1031117" cy="1368152"/>
          </a:xfrm>
          <a:prstGeom prst="line">
            <a:avLst/>
          </a:prstGeom>
          <a:solidFill>
            <a:schemeClr val="accent1"/>
          </a:solidFill>
          <a:ln w="381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Прямая соединительная линия 10"/>
          <p:cNvCxnSpPr/>
          <p:nvPr/>
        </p:nvCxnSpPr>
        <p:spPr bwMode="auto">
          <a:xfrm>
            <a:off x="6058172" y="2420888"/>
            <a:ext cx="386036" cy="504056"/>
          </a:xfrm>
          <a:prstGeom prst="line">
            <a:avLst/>
          </a:prstGeom>
          <a:solidFill>
            <a:schemeClr val="accent1"/>
          </a:solidFill>
          <a:ln w="38100" cap="flat" cmpd="sng" algn="ctr">
            <a:solidFill>
              <a:schemeClr val="bg1">
                <a:lumMod val="50000"/>
              </a:schemeClr>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Прямая соединительная линия 11"/>
          <p:cNvCxnSpPr/>
          <p:nvPr/>
        </p:nvCxnSpPr>
        <p:spPr bwMode="auto">
          <a:xfrm>
            <a:off x="6051198" y="4293096"/>
            <a:ext cx="1424127" cy="0"/>
          </a:xfrm>
          <a:prstGeom prst="line">
            <a:avLst/>
          </a:prstGeom>
          <a:solidFill>
            <a:schemeClr val="accent1"/>
          </a:solidFill>
          <a:ln w="38100" cap="flat" cmpd="sng" algn="ctr">
            <a:solidFill>
              <a:schemeClr val="bg1">
                <a:lumMod val="50000"/>
              </a:schemeClr>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Прямая соединительная линия 12"/>
          <p:cNvCxnSpPr>
            <a:endCxn id="4" idx="2"/>
          </p:cNvCxnSpPr>
          <p:nvPr/>
        </p:nvCxnSpPr>
        <p:spPr bwMode="auto">
          <a:xfrm>
            <a:off x="7475325" y="2924944"/>
            <a:ext cx="1" cy="1800200"/>
          </a:xfrm>
          <a:prstGeom prst="line">
            <a:avLst/>
          </a:prstGeom>
          <a:solidFill>
            <a:schemeClr val="accent1"/>
          </a:solidFill>
          <a:ln w="38100" cap="flat" cmpd="sng" algn="ctr">
            <a:solidFill>
              <a:schemeClr val="bg1">
                <a:lumMod val="50000"/>
              </a:schemeClr>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Прямая соединительная линия 13"/>
          <p:cNvCxnSpPr/>
          <p:nvPr/>
        </p:nvCxnSpPr>
        <p:spPr bwMode="auto">
          <a:xfrm flipV="1">
            <a:off x="6058172" y="2420888"/>
            <a:ext cx="0" cy="504056"/>
          </a:xfrm>
          <a:prstGeom prst="line">
            <a:avLst/>
          </a:prstGeom>
          <a:solidFill>
            <a:schemeClr val="accent1"/>
          </a:solidFill>
          <a:ln w="38100" cap="flat" cmpd="sng" algn="ctr">
            <a:solidFill>
              <a:schemeClr val="bg1">
                <a:lumMod val="50000"/>
              </a:schemeClr>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7" name="TextBox 26"/>
          <p:cNvSpPr txBox="1"/>
          <p:nvPr/>
        </p:nvSpPr>
        <p:spPr>
          <a:xfrm>
            <a:off x="5960638" y="1844824"/>
            <a:ext cx="361536" cy="461665"/>
          </a:xfrm>
          <a:prstGeom prst="rect">
            <a:avLst/>
          </a:prstGeom>
          <a:noFill/>
        </p:spPr>
        <p:txBody>
          <a:bodyPr wrap="square" rtlCol="0">
            <a:spAutoFit/>
          </a:bodyPr>
          <a:lstStyle/>
          <a:p>
            <a:r>
              <a:rPr lang="en-US" sz="2400" b="1" dirty="0" smtClean="0">
                <a:solidFill>
                  <a:schemeClr val="bg1">
                    <a:lumMod val="75000"/>
                  </a:schemeClr>
                </a:solidFill>
              </a:rPr>
              <a:t>B</a:t>
            </a:r>
            <a:endParaRPr lang="ru-RU" sz="2400" b="1" dirty="0">
              <a:solidFill>
                <a:schemeClr val="bg1">
                  <a:lumMod val="75000"/>
                </a:schemeClr>
              </a:solidFill>
            </a:endParaRPr>
          </a:p>
        </p:txBody>
      </p:sp>
      <p:sp>
        <p:nvSpPr>
          <p:cNvPr id="34" name="TextBox 33"/>
          <p:cNvSpPr txBox="1"/>
          <p:nvPr/>
        </p:nvSpPr>
        <p:spPr>
          <a:xfrm>
            <a:off x="6481438" y="2442083"/>
            <a:ext cx="361536" cy="461665"/>
          </a:xfrm>
          <a:prstGeom prst="rect">
            <a:avLst/>
          </a:prstGeom>
          <a:noFill/>
        </p:spPr>
        <p:txBody>
          <a:bodyPr wrap="square" rtlCol="0">
            <a:spAutoFit/>
          </a:bodyPr>
          <a:lstStyle/>
          <a:p>
            <a:r>
              <a:rPr lang="en-US" sz="2400" b="1" dirty="0">
                <a:solidFill>
                  <a:schemeClr val="bg1">
                    <a:lumMod val="75000"/>
                  </a:schemeClr>
                </a:solidFill>
              </a:rPr>
              <a:t>A</a:t>
            </a:r>
            <a:endParaRPr lang="ru-RU" sz="2400" b="1" dirty="0">
              <a:solidFill>
                <a:schemeClr val="bg1">
                  <a:lumMod val="75000"/>
                </a:schemeClr>
              </a:solidFill>
            </a:endParaRPr>
          </a:p>
        </p:txBody>
      </p:sp>
      <p:sp>
        <p:nvSpPr>
          <p:cNvPr id="35" name="TextBox 34"/>
          <p:cNvSpPr txBox="1"/>
          <p:nvPr/>
        </p:nvSpPr>
        <p:spPr>
          <a:xfrm>
            <a:off x="7956376" y="2463279"/>
            <a:ext cx="361536" cy="461665"/>
          </a:xfrm>
          <a:prstGeom prst="rect">
            <a:avLst/>
          </a:prstGeom>
          <a:noFill/>
        </p:spPr>
        <p:txBody>
          <a:bodyPr wrap="square" rtlCol="0">
            <a:spAutoFit/>
          </a:bodyPr>
          <a:lstStyle/>
          <a:p>
            <a:r>
              <a:rPr lang="en-US" sz="2400" b="1" dirty="0" smtClean="0">
                <a:solidFill>
                  <a:schemeClr val="bg1">
                    <a:lumMod val="75000"/>
                  </a:schemeClr>
                </a:solidFill>
              </a:rPr>
              <a:t>B</a:t>
            </a:r>
            <a:endParaRPr lang="ru-RU" sz="2400" b="1" dirty="0">
              <a:solidFill>
                <a:schemeClr val="bg1">
                  <a:lumMod val="75000"/>
                </a:schemeClr>
              </a:solidFill>
            </a:endParaRPr>
          </a:p>
        </p:txBody>
      </p:sp>
      <p:sp>
        <p:nvSpPr>
          <p:cNvPr id="36" name="TextBox 35"/>
          <p:cNvSpPr txBox="1"/>
          <p:nvPr/>
        </p:nvSpPr>
        <p:spPr>
          <a:xfrm>
            <a:off x="7475325" y="4062263"/>
            <a:ext cx="361536" cy="461665"/>
          </a:xfrm>
          <a:prstGeom prst="rect">
            <a:avLst/>
          </a:prstGeom>
          <a:noFill/>
        </p:spPr>
        <p:txBody>
          <a:bodyPr wrap="square" rtlCol="0">
            <a:spAutoFit/>
          </a:bodyPr>
          <a:lstStyle/>
          <a:p>
            <a:r>
              <a:rPr lang="en-US" sz="2400" b="1" dirty="0">
                <a:solidFill>
                  <a:schemeClr val="bg1">
                    <a:lumMod val="75000"/>
                  </a:schemeClr>
                </a:solidFill>
              </a:rPr>
              <a:t>S</a:t>
            </a:r>
            <a:endParaRPr lang="ru-RU" sz="2400" b="1" dirty="0">
              <a:solidFill>
                <a:schemeClr val="bg1">
                  <a:lumMod val="75000"/>
                </a:schemeClr>
              </a:solidFill>
            </a:endParaRPr>
          </a:p>
        </p:txBody>
      </p:sp>
      <p:sp>
        <p:nvSpPr>
          <p:cNvPr id="37" name="TextBox 36"/>
          <p:cNvSpPr txBox="1"/>
          <p:nvPr/>
        </p:nvSpPr>
        <p:spPr>
          <a:xfrm>
            <a:off x="5689662" y="4062262"/>
            <a:ext cx="361536" cy="461665"/>
          </a:xfrm>
          <a:prstGeom prst="rect">
            <a:avLst/>
          </a:prstGeom>
          <a:noFill/>
        </p:spPr>
        <p:txBody>
          <a:bodyPr wrap="square" rtlCol="0">
            <a:spAutoFit/>
          </a:bodyPr>
          <a:lstStyle/>
          <a:p>
            <a:r>
              <a:rPr lang="en-US" sz="2400" b="1" dirty="0" smtClean="0">
                <a:solidFill>
                  <a:schemeClr val="bg1">
                    <a:lumMod val="75000"/>
                  </a:schemeClr>
                </a:solidFill>
              </a:rPr>
              <a:t>F</a:t>
            </a:r>
            <a:endParaRPr lang="ru-RU" sz="2400" b="1" dirty="0">
              <a:solidFill>
                <a:schemeClr val="bg1">
                  <a:lumMod val="75000"/>
                </a:schemeClr>
              </a:solidFill>
            </a:endParaRPr>
          </a:p>
        </p:txBody>
      </p:sp>
      <p:sp>
        <p:nvSpPr>
          <p:cNvPr id="38" name="TextBox 37"/>
          <p:cNvSpPr txBox="1"/>
          <p:nvPr/>
        </p:nvSpPr>
        <p:spPr>
          <a:xfrm>
            <a:off x="5599102" y="2494056"/>
            <a:ext cx="361536" cy="400110"/>
          </a:xfrm>
          <a:prstGeom prst="rect">
            <a:avLst/>
          </a:prstGeom>
          <a:noFill/>
        </p:spPr>
        <p:txBody>
          <a:bodyPr wrap="square" rtlCol="0">
            <a:spAutoFit/>
          </a:bodyPr>
          <a:lstStyle/>
          <a:p>
            <a:r>
              <a:rPr lang="en-US" sz="2000" b="1" dirty="0">
                <a:solidFill>
                  <a:schemeClr val="bg1">
                    <a:lumMod val="75000"/>
                  </a:schemeClr>
                </a:solidFill>
              </a:rPr>
              <a:t>1</a:t>
            </a:r>
            <a:endParaRPr lang="ru-RU" sz="2000" b="1" dirty="0">
              <a:solidFill>
                <a:schemeClr val="bg1">
                  <a:lumMod val="75000"/>
                </a:schemeClr>
              </a:solidFill>
            </a:endParaRPr>
          </a:p>
        </p:txBody>
      </p:sp>
      <p:sp>
        <p:nvSpPr>
          <p:cNvPr id="39" name="TextBox 38"/>
          <p:cNvSpPr txBox="1"/>
          <p:nvPr/>
        </p:nvSpPr>
        <p:spPr>
          <a:xfrm>
            <a:off x="5635891" y="2962381"/>
            <a:ext cx="361536" cy="400110"/>
          </a:xfrm>
          <a:prstGeom prst="rect">
            <a:avLst/>
          </a:prstGeom>
          <a:noFill/>
        </p:spPr>
        <p:txBody>
          <a:bodyPr wrap="square" rtlCol="0">
            <a:spAutoFit/>
          </a:bodyPr>
          <a:lstStyle/>
          <a:p>
            <a:r>
              <a:rPr lang="en-US" sz="2000" b="1" dirty="0">
                <a:solidFill>
                  <a:schemeClr val="bg1">
                    <a:lumMod val="75000"/>
                  </a:schemeClr>
                </a:solidFill>
              </a:rPr>
              <a:t>1</a:t>
            </a:r>
            <a:endParaRPr lang="ru-RU" sz="2000" b="1" dirty="0">
              <a:solidFill>
                <a:schemeClr val="bg1">
                  <a:lumMod val="75000"/>
                </a:schemeClr>
              </a:solidFill>
            </a:endParaRPr>
          </a:p>
        </p:txBody>
      </p:sp>
      <p:sp>
        <p:nvSpPr>
          <p:cNvPr id="40" name="TextBox 39"/>
          <p:cNvSpPr txBox="1"/>
          <p:nvPr/>
        </p:nvSpPr>
        <p:spPr>
          <a:xfrm>
            <a:off x="5635891" y="3648450"/>
            <a:ext cx="361536" cy="400110"/>
          </a:xfrm>
          <a:prstGeom prst="rect">
            <a:avLst/>
          </a:prstGeom>
          <a:noFill/>
        </p:spPr>
        <p:txBody>
          <a:bodyPr wrap="square" rtlCol="0">
            <a:spAutoFit/>
          </a:bodyPr>
          <a:lstStyle/>
          <a:p>
            <a:r>
              <a:rPr lang="en-US" sz="2000" b="1" dirty="0" smtClean="0">
                <a:solidFill>
                  <a:schemeClr val="bg1">
                    <a:lumMod val="75000"/>
                  </a:schemeClr>
                </a:solidFill>
              </a:rPr>
              <a:t>2</a:t>
            </a:r>
            <a:endParaRPr lang="ru-RU" sz="2000" b="1" dirty="0">
              <a:solidFill>
                <a:schemeClr val="bg1">
                  <a:lumMod val="75000"/>
                </a:schemeClr>
              </a:solidFill>
            </a:endParaRPr>
          </a:p>
        </p:txBody>
      </p:sp>
      <p:sp>
        <p:nvSpPr>
          <p:cNvPr id="42" name="TextBox 41"/>
          <p:cNvSpPr txBox="1"/>
          <p:nvPr/>
        </p:nvSpPr>
        <p:spPr>
          <a:xfrm>
            <a:off x="6662206" y="4797152"/>
            <a:ext cx="361536" cy="400110"/>
          </a:xfrm>
          <a:prstGeom prst="rect">
            <a:avLst/>
          </a:prstGeom>
          <a:noFill/>
        </p:spPr>
        <p:txBody>
          <a:bodyPr wrap="square" rtlCol="0">
            <a:spAutoFit/>
          </a:bodyPr>
          <a:lstStyle/>
          <a:p>
            <a:r>
              <a:rPr lang="en-US" sz="2000" b="1" dirty="0">
                <a:solidFill>
                  <a:schemeClr val="bg1">
                    <a:lumMod val="75000"/>
                  </a:schemeClr>
                </a:solidFill>
              </a:rPr>
              <a:t>3</a:t>
            </a:r>
            <a:endParaRPr lang="ru-RU" sz="2000" b="1" dirty="0">
              <a:solidFill>
                <a:schemeClr val="bg1">
                  <a:lumMod val="75000"/>
                </a:schemeClr>
              </a:solidFill>
            </a:endParaRPr>
          </a:p>
        </p:txBody>
      </p:sp>
      <p:sp>
        <p:nvSpPr>
          <p:cNvPr id="43" name="TextBox 42"/>
          <p:cNvSpPr txBox="1"/>
          <p:nvPr/>
        </p:nvSpPr>
        <p:spPr>
          <a:xfrm>
            <a:off x="7104281" y="4325034"/>
            <a:ext cx="361536" cy="400110"/>
          </a:xfrm>
          <a:prstGeom prst="rect">
            <a:avLst/>
          </a:prstGeom>
          <a:noFill/>
        </p:spPr>
        <p:txBody>
          <a:bodyPr wrap="square" rtlCol="0">
            <a:spAutoFit/>
          </a:bodyPr>
          <a:lstStyle/>
          <a:p>
            <a:r>
              <a:rPr lang="en-US" sz="2000" b="1" dirty="0">
                <a:solidFill>
                  <a:schemeClr val="bg1">
                    <a:lumMod val="75000"/>
                  </a:schemeClr>
                </a:solidFill>
              </a:rPr>
              <a:t>1</a:t>
            </a:r>
            <a:endParaRPr lang="ru-RU" sz="2000" b="1" dirty="0">
              <a:solidFill>
                <a:schemeClr val="bg1">
                  <a:lumMod val="75000"/>
                </a:schemeClr>
              </a:solidFill>
            </a:endParaRP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Объект 2"/>
          <p:cNvSpPr>
            <a:spLocks noGrp="1"/>
          </p:cNvSpPr>
          <p:nvPr>
            <p:ph idx="1"/>
          </p:nvPr>
        </p:nvSpPr>
        <p:spPr>
          <a:xfrm>
            <a:off x="107505" y="260648"/>
            <a:ext cx="4680520" cy="6120680"/>
          </a:xfrm>
          <a:solidFill>
            <a:schemeClr val="tx2"/>
          </a:solidFill>
          <a:ln w="38100">
            <a:solidFill>
              <a:srgbClr val="00B0F0"/>
            </a:solidFill>
          </a:ln>
        </p:spPr>
        <p:txBody>
          <a:bodyPr/>
          <a:lstStyle/>
          <a:p>
            <a:pPr marL="0" indent="0" algn="ctr" eaLnBrk="1" hangingPunct="1">
              <a:buNone/>
              <a:defRPr/>
            </a:pPr>
            <a:r>
              <a:rPr lang="ru-RU" b="1" dirty="0">
                <a:solidFill>
                  <a:schemeClr val="bg1">
                    <a:lumMod val="75000"/>
                  </a:schemeClr>
                </a:solidFill>
                <a:effectLst/>
                <a:latin typeface="Arial" pitchFamily="34" charset="0"/>
                <a:cs typeface="Arial" pitchFamily="34" charset="0"/>
              </a:rPr>
              <a:t>Путь жука.</a:t>
            </a:r>
          </a:p>
          <a:p>
            <a:pPr marL="0" indent="0" eaLnBrk="1" hangingPunct="1">
              <a:buFont typeface="Arial" charset="0"/>
              <a:buNone/>
              <a:defRPr/>
            </a:pPr>
            <a:r>
              <a:rPr lang="ru-RU" sz="2800" dirty="0" smtClean="0">
                <a:solidFill>
                  <a:schemeClr val="bg1">
                    <a:lumMod val="75000"/>
                  </a:schemeClr>
                </a:solidFill>
                <a:effectLst/>
                <a:latin typeface="Arial" pitchFamily="34" charset="0"/>
                <a:cs typeface="Arial" pitchFamily="34" charset="0"/>
              </a:rPr>
              <a:t>У </a:t>
            </a:r>
            <a:r>
              <a:rPr lang="ru-RU" sz="2800" dirty="0" smtClean="0">
                <a:solidFill>
                  <a:schemeClr val="bg1">
                    <a:lumMod val="75000"/>
                  </a:schemeClr>
                </a:solidFill>
                <a:effectLst/>
                <a:latin typeface="Arial" pitchFamily="34" charset="0"/>
                <a:cs typeface="Arial" pitchFamily="34" charset="0"/>
              </a:rPr>
              <a:t>дороги лежит тесаный </a:t>
            </a:r>
            <a:endParaRPr lang="ru-RU" sz="2800" dirty="0" smtClean="0">
              <a:solidFill>
                <a:schemeClr val="bg1">
                  <a:lumMod val="75000"/>
                </a:schemeClr>
              </a:solidFill>
              <a:effectLst/>
              <a:latin typeface="Arial" pitchFamily="34" charset="0"/>
              <a:cs typeface="Arial" pitchFamily="34" charset="0"/>
            </a:endParaRPr>
          </a:p>
          <a:p>
            <a:pPr marL="0" indent="0" eaLnBrk="1" hangingPunct="1">
              <a:buFont typeface="Arial" charset="0"/>
              <a:buNone/>
              <a:defRPr/>
            </a:pPr>
            <a:r>
              <a:rPr lang="ru-RU" sz="2800" dirty="0" smtClean="0">
                <a:solidFill>
                  <a:schemeClr val="bg1">
                    <a:lumMod val="75000"/>
                  </a:schemeClr>
                </a:solidFill>
                <a:effectLst/>
                <a:latin typeface="Arial" pitchFamily="34" charset="0"/>
                <a:cs typeface="Arial" pitchFamily="34" charset="0"/>
              </a:rPr>
              <a:t>гранитный </a:t>
            </a:r>
            <a:r>
              <a:rPr lang="ru-RU" sz="2800" dirty="0" smtClean="0">
                <a:solidFill>
                  <a:schemeClr val="bg1">
                    <a:lumMod val="75000"/>
                  </a:schemeClr>
                </a:solidFill>
                <a:effectLst/>
                <a:latin typeface="Arial" pitchFamily="34" charset="0"/>
                <a:cs typeface="Arial" pitchFamily="34" charset="0"/>
              </a:rPr>
              <a:t>камень в 30 см </a:t>
            </a:r>
            <a:endParaRPr lang="ru-RU" sz="2800" dirty="0" smtClean="0">
              <a:solidFill>
                <a:schemeClr val="bg1">
                  <a:lumMod val="75000"/>
                </a:schemeClr>
              </a:solidFill>
              <a:effectLst/>
              <a:latin typeface="Arial" pitchFamily="34" charset="0"/>
              <a:cs typeface="Arial" pitchFamily="34" charset="0"/>
            </a:endParaRPr>
          </a:p>
          <a:p>
            <a:pPr marL="0" indent="0" eaLnBrk="1" hangingPunct="1">
              <a:buFont typeface="Arial" charset="0"/>
              <a:buNone/>
              <a:defRPr/>
            </a:pPr>
            <a:r>
              <a:rPr lang="ru-RU" sz="2800" dirty="0" smtClean="0">
                <a:solidFill>
                  <a:schemeClr val="bg1">
                    <a:lumMod val="75000"/>
                  </a:schemeClr>
                </a:solidFill>
                <a:effectLst/>
                <a:latin typeface="Arial" pitchFamily="34" charset="0"/>
                <a:cs typeface="Arial" pitchFamily="34" charset="0"/>
              </a:rPr>
              <a:t>длины</a:t>
            </a:r>
            <a:r>
              <a:rPr lang="ru-RU" sz="2800" dirty="0" smtClean="0">
                <a:solidFill>
                  <a:schemeClr val="bg1">
                    <a:lumMod val="75000"/>
                  </a:schemeClr>
                </a:solidFill>
                <a:effectLst/>
                <a:latin typeface="Arial" pitchFamily="34" charset="0"/>
                <a:cs typeface="Arial" pitchFamily="34" charset="0"/>
              </a:rPr>
              <a:t>, 20 см высоты и </a:t>
            </a:r>
            <a:endParaRPr lang="ru-RU" sz="2800" dirty="0" smtClean="0">
              <a:solidFill>
                <a:schemeClr val="bg1">
                  <a:lumMod val="75000"/>
                </a:schemeClr>
              </a:solidFill>
              <a:effectLst/>
              <a:latin typeface="Arial" pitchFamily="34" charset="0"/>
              <a:cs typeface="Arial" pitchFamily="34" charset="0"/>
            </a:endParaRPr>
          </a:p>
          <a:p>
            <a:pPr marL="0" indent="0" eaLnBrk="1" hangingPunct="1">
              <a:buFont typeface="Arial" charset="0"/>
              <a:buNone/>
              <a:defRPr/>
            </a:pPr>
            <a:r>
              <a:rPr lang="ru-RU" sz="2800" dirty="0" smtClean="0">
                <a:solidFill>
                  <a:schemeClr val="bg1">
                    <a:lumMod val="75000"/>
                  </a:schemeClr>
                </a:solidFill>
                <a:effectLst/>
                <a:latin typeface="Arial" pitchFamily="34" charset="0"/>
                <a:cs typeface="Arial" pitchFamily="34" charset="0"/>
              </a:rPr>
              <a:t>такой </a:t>
            </a:r>
            <a:r>
              <a:rPr lang="ru-RU" sz="2800" dirty="0" smtClean="0">
                <a:solidFill>
                  <a:schemeClr val="bg1">
                    <a:lumMod val="75000"/>
                  </a:schemeClr>
                </a:solidFill>
                <a:effectLst/>
                <a:latin typeface="Arial" pitchFamily="34" charset="0"/>
                <a:cs typeface="Arial" pitchFamily="34" charset="0"/>
              </a:rPr>
              <a:t>же </a:t>
            </a:r>
            <a:r>
              <a:rPr lang="ru-RU" sz="2800" dirty="0" smtClean="0">
                <a:solidFill>
                  <a:schemeClr val="bg1">
                    <a:lumMod val="75000"/>
                  </a:schemeClr>
                </a:solidFill>
                <a:effectLst/>
                <a:latin typeface="Arial" pitchFamily="34" charset="0"/>
                <a:cs typeface="Arial" pitchFamily="34" charset="0"/>
              </a:rPr>
              <a:t>толщины. </a:t>
            </a:r>
            <a:r>
              <a:rPr lang="ru-RU" sz="2800" dirty="0" smtClean="0">
                <a:solidFill>
                  <a:schemeClr val="bg1">
                    <a:lumMod val="75000"/>
                  </a:schemeClr>
                </a:solidFill>
                <a:effectLst/>
                <a:latin typeface="Arial" pitchFamily="34" charset="0"/>
                <a:cs typeface="Arial" pitchFamily="34" charset="0"/>
              </a:rPr>
              <a:t>В </a:t>
            </a:r>
            <a:r>
              <a:rPr lang="ru-RU" sz="2800" dirty="0" smtClean="0">
                <a:solidFill>
                  <a:schemeClr val="bg1">
                    <a:lumMod val="75000"/>
                  </a:schemeClr>
                </a:solidFill>
                <a:effectLst/>
                <a:latin typeface="Arial" pitchFamily="34" charset="0"/>
                <a:cs typeface="Arial" pitchFamily="34" charset="0"/>
              </a:rPr>
              <a:t>вершине </a:t>
            </a:r>
            <a:r>
              <a:rPr lang="ru-RU" sz="2800" b="1" dirty="0" smtClean="0">
                <a:solidFill>
                  <a:schemeClr val="bg1">
                    <a:lumMod val="75000"/>
                  </a:schemeClr>
                </a:solidFill>
                <a:effectLst/>
                <a:latin typeface="Arial" pitchFamily="34" charset="0"/>
                <a:cs typeface="Arial" pitchFamily="34" charset="0"/>
              </a:rPr>
              <a:t>А</a:t>
            </a:r>
            <a:r>
              <a:rPr lang="ru-RU" sz="2800" dirty="0" smtClean="0">
                <a:solidFill>
                  <a:schemeClr val="bg1">
                    <a:lumMod val="75000"/>
                  </a:schemeClr>
                </a:solidFill>
                <a:effectLst/>
                <a:latin typeface="Arial" pitchFamily="34" charset="0"/>
                <a:cs typeface="Arial" pitchFamily="34" charset="0"/>
              </a:rPr>
              <a:t> </a:t>
            </a:r>
            <a:r>
              <a:rPr lang="ru-RU" sz="2800" dirty="0" smtClean="0">
                <a:solidFill>
                  <a:schemeClr val="bg1">
                    <a:lumMod val="75000"/>
                  </a:schemeClr>
                </a:solidFill>
                <a:effectLst/>
                <a:latin typeface="Arial" pitchFamily="34" charset="0"/>
                <a:cs typeface="Arial" pitchFamily="34" charset="0"/>
              </a:rPr>
              <a:t>— жук, </a:t>
            </a:r>
            <a:r>
              <a:rPr lang="ru-RU" sz="2800" dirty="0" smtClean="0">
                <a:solidFill>
                  <a:schemeClr val="bg1">
                    <a:lumMod val="75000"/>
                  </a:schemeClr>
                </a:solidFill>
                <a:effectLst/>
                <a:latin typeface="Arial" pitchFamily="34" charset="0"/>
                <a:cs typeface="Arial" pitchFamily="34" charset="0"/>
              </a:rPr>
              <a:t>намеревающийся</a:t>
            </a:r>
          </a:p>
          <a:p>
            <a:pPr marL="0" indent="0" eaLnBrk="1" hangingPunct="1">
              <a:buFont typeface="Arial" charset="0"/>
              <a:buNone/>
              <a:defRPr/>
            </a:pPr>
            <a:r>
              <a:rPr lang="ru-RU" sz="2800" dirty="0" smtClean="0">
                <a:solidFill>
                  <a:schemeClr val="bg1">
                    <a:lumMod val="75000"/>
                  </a:schemeClr>
                </a:solidFill>
                <a:effectLst/>
                <a:latin typeface="Arial" pitchFamily="34" charset="0"/>
                <a:cs typeface="Arial" pitchFamily="34" charset="0"/>
              </a:rPr>
              <a:t> </a:t>
            </a:r>
            <a:r>
              <a:rPr lang="ru-RU" sz="2800" dirty="0" smtClean="0">
                <a:solidFill>
                  <a:schemeClr val="bg1">
                    <a:lumMod val="75000"/>
                  </a:schemeClr>
                </a:solidFill>
                <a:effectLst/>
                <a:latin typeface="Arial" pitchFamily="34" charset="0"/>
                <a:cs typeface="Arial" pitchFamily="34" charset="0"/>
              </a:rPr>
              <a:t>кратчайшим путем </a:t>
            </a:r>
            <a:endParaRPr lang="ru-RU" sz="2800" dirty="0" smtClean="0">
              <a:solidFill>
                <a:schemeClr val="bg1">
                  <a:lumMod val="75000"/>
                </a:schemeClr>
              </a:solidFill>
              <a:effectLst/>
              <a:latin typeface="Arial" pitchFamily="34" charset="0"/>
              <a:cs typeface="Arial" pitchFamily="34" charset="0"/>
            </a:endParaRPr>
          </a:p>
          <a:p>
            <a:pPr marL="0" indent="0" eaLnBrk="1" hangingPunct="1">
              <a:buFont typeface="Arial" charset="0"/>
              <a:buNone/>
              <a:defRPr/>
            </a:pPr>
            <a:r>
              <a:rPr lang="ru-RU" sz="2800" dirty="0" smtClean="0">
                <a:solidFill>
                  <a:schemeClr val="bg1">
                    <a:lumMod val="75000"/>
                  </a:schemeClr>
                </a:solidFill>
                <a:effectLst/>
                <a:latin typeface="Arial" pitchFamily="34" charset="0"/>
                <a:cs typeface="Arial" pitchFamily="34" charset="0"/>
              </a:rPr>
              <a:t>направиться </a:t>
            </a:r>
            <a:r>
              <a:rPr lang="ru-RU" sz="2800" dirty="0" smtClean="0">
                <a:solidFill>
                  <a:schemeClr val="bg1">
                    <a:lumMod val="75000"/>
                  </a:schemeClr>
                </a:solidFill>
                <a:effectLst/>
                <a:latin typeface="Arial" pitchFamily="34" charset="0"/>
                <a:cs typeface="Arial" pitchFamily="34" charset="0"/>
              </a:rPr>
              <a:t>к </a:t>
            </a:r>
            <a:r>
              <a:rPr lang="ru-RU" sz="2800" dirty="0" smtClean="0">
                <a:solidFill>
                  <a:schemeClr val="bg1">
                    <a:lumMod val="75000"/>
                  </a:schemeClr>
                </a:solidFill>
                <a:effectLst/>
                <a:latin typeface="Arial" pitchFamily="34" charset="0"/>
                <a:cs typeface="Arial" pitchFamily="34" charset="0"/>
              </a:rPr>
              <a:t>вершине </a:t>
            </a:r>
            <a:r>
              <a:rPr lang="ru-RU" sz="2800" b="1" dirty="0" smtClean="0">
                <a:solidFill>
                  <a:schemeClr val="bg1">
                    <a:lumMod val="75000"/>
                  </a:schemeClr>
                </a:solidFill>
                <a:effectLst/>
                <a:latin typeface="Arial" pitchFamily="34" charset="0"/>
                <a:cs typeface="Arial" pitchFamily="34" charset="0"/>
              </a:rPr>
              <a:t>В</a:t>
            </a:r>
            <a:r>
              <a:rPr lang="ru-RU" sz="2800" dirty="0" smtClean="0">
                <a:solidFill>
                  <a:schemeClr val="bg1">
                    <a:lumMod val="75000"/>
                  </a:schemeClr>
                </a:solidFill>
                <a:effectLst/>
                <a:latin typeface="Arial" pitchFamily="34" charset="0"/>
                <a:cs typeface="Arial" pitchFamily="34" charset="0"/>
              </a:rPr>
              <a:t>.</a:t>
            </a:r>
          </a:p>
          <a:p>
            <a:pPr marL="0" indent="0" eaLnBrk="1" hangingPunct="1">
              <a:buFont typeface="Arial" charset="0"/>
              <a:buNone/>
              <a:defRPr/>
            </a:pPr>
            <a:r>
              <a:rPr lang="ru-RU" sz="2800" dirty="0" smtClean="0">
                <a:solidFill>
                  <a:schemeClr val="bg1">
                    <a:lumMod val="75000"/>
                  </a:schemeClr>
                </a:solidFill>
                <a:effectLst/>
                <a:latin typeface="Arial" pitchFamily="34" charset="0"/>
                <a:cs typeface="Arial" pitchFamily="34" charset="0"/>
              </a:rPr>
              <a:t> Как пролегает этот </a:t>
            </a:r>
            <a:endParaRPr lang="ru-RU" sz="2800" dirty="0" smtClean="0">
              <a:solidFill>
                <a:schemeClr val="bg1">
                  <a:lumMod val="75000"/>
                </a:schemeClr>
              </a:solidFill>
              <a:effectLst/>
              <a:latin typeface="Arial" pitchFamily="34" charset="0"/>
              <a:cs typeface="Arial" pitchFamily="34" charset="0"/>
            </a:endParaRPr>
          </a:p>
          <a:p>
            <a:pPr marL="0" indent="0" eaLnBrk="1" hangingPunct="1">
              <a:buFont typeface="Arial" charset="0"/>
              <a:buNone/>
              <a:defRPr/>
            </a:pPr>
            <a:r>
              <a:rPr lang="ru-RU" sz="2800" dirty="0" smtClean="0">
                <a:solidFill>
                  <a:schemeClr val="bg1">
                    <a:lumMod val="75000"/>
                  </a:schemeClr>
                </a:solidFill>
                <a:effectLst/>
                <a:latin typeface="Arial" pitchFamily="34" charset="0"/>
                <a:cs typeface="Arial" pitchFamily="34" charset="0"/>
              </a:rPr>
              <a:t>кратчайший </a:t>
            </a:r>
            <a:r>
              <a:rPr lang="ru-RU" sz="2800" dirty="0" smtClean="0">
                <a:solidFill>
                  <a:schemeClr val="bg1">
                    <a:lumMod val="75000"/>
                  </a:schemeClr>
                </a:solidFill>
                <a:effectLst/>
                <a:latin typeface="Arial" pitchFamily="34" charset="0"/>
                <a:cs typeface="Arial" pitchFamily="34" charset="0"/>
              </a:rPr>
              <a:t>путь и какой </a:t>
            </a:r>
            <a:endParaRPr lang="ru-RU" sz="2800" dirty="0" smtClean="0">
              <a:solidFill>
                <a:schemeClr val="bg1">
                  <a:lumMod val="75000"/>
                </a:schemeClr>
              </a:solidFill>
              <a:effectLst/>
              <a:latin typeface="Arial" pitchFamily="34" charset="0"/>
              <a:cs typeface="Arial" pitchFamily="34" charset="0"/>
            </a:endParaRPr>
          </a:p>
          <a:p>
            <a:pPr marL="0" indent="0" eaLnBrk="1" hangingPunct="1">
              <a:buFont typeface="Arial" charset="0"/>
              <a:buNone/>
              <a:defRPr/>
            </a:pPr>
            <a:r>
              <a:rPr lang="ru-RU" sz="2800" dirty="0" smtClean="0">
                <a:solidFill>
                  <a:schemeClr val="bg1">
                    <a:lumMod val="75000"/>
                  </a:schemeClr>
                </a:solidFill>
                <a:effectLst/>
                <a:latin typeface="Arial" pitchFamily="34" charset="0"/>
                <a:cs typeface="Arial" pitchFamily="34" charset="0"/>
              </a:rPr>
              <a:t>он </a:t>
            </a:r>
            <a:r>
              <a:rPr lang="ru-RU" sz="2800" dirty="0" smtClean="0">
                <a:solidFill>
                  <a:schemeClr val="bg1">
                    <a:lumMod val="75000"/>
                  </a:schemeClr>
                </a:solidFill>
                <a:effectLst/>
                <a:latin typeface="Arial" pitchFamily="34" charset="0"/>
                <a:cs typeface="Arial" pitchFamily="34" charset="0"/>
              </a:rPr>
              <a:t>длины?</a:t>
            </a:r>
          </a:p>
          <a:p>
            <a:pPr marL="0" indent="0" eaLnBrk="1" hangingPunct="1">
              <a:buFont typeface="Arial" charset="0"/>
              <a:buNone/>
              <a:defRPr/>
            </a:pPr>
            <a:endParaRPr lang="ru-RU" dirty="0" smtClean="0"/>
          </a:p>
        </p:txBody>
      </p:sp>
      <p:sp>
        <p:nvSpPr>
          <p:cNvPr id="23556" name="Номер слайда 3"/>
          <p:cNvSpPr>
            <a:spLocks noGrp="1"/>
          </p:cNvSpPr>
          <p:nvPr>
            <p:ph type="sldNum" sz="quarter" idx="12"/>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AE676B2-48C0-44A9-9E5A-894A13E1A7BB}" type="slidenum">
              <a:rPr lang="ru-RU" smtClean="0"/>
              <a:pPr/>
              <a:t>11</a:t>
            </a:fld>
            <a:endParaRPr lang="ru-RU" smtClean="0"/>
          </a:p>
        </p:txBody>
      </p:sp>
      <p:sp>
        <p:nvSpPr>
          <p:cNvPr id="10" name="Полилиния 9"/>
          <p:cNvSpPr/>
          <p:nvPr/>
        </p:nvSpPr>
        <p:spPr bwMode="auto">
          <a:xfrm>
            <a:off x="5254906" y="4710896"/>
            <a:ext cx="92819" cy="185195"/>
          </a:xfrm>
          <a:custGeom>
            <a:avLst/>
            <a:gdLst>
              <a:gd name="connsiteX0" fmla="*/ 0 w 92819"/>
              <a:gd name="connsiteY0" fmla="*/ 185195 h 185195"/>
              <a:gd name="connsiteX1" fmla="*/ 81023 w 92819"/>
              <a:gd name="connsiteY1" fmla="*/ 81023 h 185195"/>
              <a:gd name="connsiteX2" fmla="*/ 92598 w 92819"/>
              <a:gd name="connsiteY2" fmla="*/ 0 h 185195"/>
            </a:gdLst>
            <a:ahLst/>
            <a:cxnLst>
              <a:cxn ang="0">
                <a:pos x="connsiteX0" y="connsiteY0"/>
              </a:cxn>
              <a:cxn ang="0">
                <a:pos x="connsiteX1" y="connsiteY1"/>
              </a:cxn>
              <a:cxn ang="0">
                <a:pos x="connsiteX2" y="connsiteY2"/>
              </a:cxn>
            </a:cxnLst>
            <a:rect l="l" t="t" r="r" b="b"/>
            <a:pathLst>
              <a:path w="92819" h="185195">
                <a:moveTo>
                  <a:pt x="0" y="185195"/>
                </a:moveTo>
                <a:cubicBezTo>
                  <a:pt x="3287" y="181251"/>
                  <a:pt x="70470" y="105647"/>
                  <a:pt x="81023" y="81023"/>
                </a:cubicBezTo>
                <a:cubicBezTo>
                  <a:pt x="95405" y="47464"/>
                  <a:pt x="92598" y="33192"/>
                  <a:pt x="92598" y="0"/>
                </a:cubicBezTo>
              </a:path>
            </a:pathLst>
          </a:custGeom>
          <a:no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charset="0"/>
            </a:endParaRPr>
          </a:p>
        </p:txBody>
      </p:sp>
      <p:pic>
        <p:nvPicPr>
          <p:cNvPr id="23560" name="Picture 8" descr="Картинка 64 из 1812">
            <a:hlinkClick r:id="rId2"/>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455019" y="908720"/>
            <a:ext cx="1747701" cy="1206668"/>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5427081" y="1712835"/>
            <a:ext cx="522847" cy="707886"/>
          </a:xfrm>
          <a:prstGeom prst="rect">
            <a:avLst/>
          </a:prstGeom>
          <a:noFill/>
        </p:spPr>
        <p:txBody>
          <a:bodyPr wrap="square" rtlCol="0">
            <a:spAutoFit/>
          </a:bodyPr>
          <a:lstStyle/>
          <a:p>
            <a:r>
              <a:rPr lang="en-US" sz="4000" b="1" dirty="0" smtClean="0">
                <a:solidFill>
                  <a:srgbClr val="C00000"/>
                </a:solidFill>
              </a:rPr>
              <a:t>A</a:t>
            </a:r>
            <a:endParaRPr lang="ru-RU" sz="4000" b="1" dirty="0">
              <a:solidFill>
                <a:srgbClr val="C00000"/>
              </a:solidFill>
            </a:endParaRPr>
          </a:p>
        </p:txBody>
      </p:sp>
      <p:sp>
        <p:nvSpPr>
          <p:cNvPr id="27" name="TextBox 26"/>
          <p:cNvSpPr txBox="1"/>
          <p:nvPr/>
        </p:nvSpPr>
        <p:spPr>
          <a:xfrm>
            <a:off x="7851710" y="4379643"/>
            <a:ext cx="502280" cy="707886"/>
          </a:xfrm>
          <a:prstGeom prst="rect">
            <a:avLst/>
          </a:prstGeom>
          <a:noFill/>
        </p:spPr>
        <p:txBody>
          <a:bodyPr wrap="square" rtlCol="0">
            <a:spAutoFit/>
          </a:bodyPr>
          <a:lstStyle/>
          <a:p>
            <a:r>
              <a:rPr lang="en-US" sz="4000" b="1" dirty="0">
                <a:solidFill>
                  <a:schemeClr val="tx2">
                    <a:lumMod val="75000"/>
                  </a:schemeClr>
                </a:solidFill>
              </a:rPr>
              <a:t>B</a:t>
            </a:r>
            <a:endParaRPr lang="ru-RU" sz="4000" b="1" dirty="0">
              <a:solidFill>
                <a:schemeClr val="tx2">
                  <a:lumMod val="75000"/>
                </a:schemeClr>
              </a:solidFill>
            </a:endParaRPr>
          </a:p>
        </p:txBody>
      </p:sp>
      <p:grpSp>
        <p:nvGrpSpPr>
          <p:cNvPr id="18" name="Группа 17"/>
          <p:cNvGrpSpPr/>
          <p:nvPr/>
        </p:nvGrpSpPr>
        <p:grpSpPr>
          <a:xfrm>
            <a:off x="4746332" y="2189494"/>
            <a:ext cx="4402347" cy="3101297"/>
            <a:chOff x="4638518" y="2131881"/>
            <a:chExt cx="4402347" cy="3101297"/>
          </a:xfrm>
        </p:grpSpPr>
        <p:sp>
          <p:nvSpPr>
            <p:cNvPr id="12" name="Куб 11"/>
            <p:cNvSpPr/>
            <p:nvPr/>
          </p:nvSpPr>
          <p:spPr bwMode="auto">
            <a:xfrm>
              <a:off x="5172752" y="2171362"/>
              <a:ext cx="3672408" cy="2736304"/>
            </a:xfrm>
            <a:prstGeom prst="cube">
              <a:avLst/>
            </a:prstGeom>
            <a:gradFill flip="none" rotWithShape="1">
              <a:gsLst>
                <a:gs pos="32650">
                  <a:srgbClr val="763E4D"/>
                </a:gs>
                <a:gs pos="0">
                  <a:schemeClr val="bg1">
                    <a:lumMod val="60000"/>
                    <a:lumOff val="40000"/>
                    <a:shade val="30000"/>
                    <a:satMod val="115000"/>
                  </a:schemeClr>
                </a:gs>
                <a:gs pos="65329">
                  <a:srgbClr val="804C55"/>
                </a:gs>
                <a:gs pos="89000">
                  <a:schemeClr val="bg1">
                    <a:lumMod val="60000"/>
                    <a:lumOff val="40000"/>
                    <a:shade val="67500"/>
                    <a:satMod val="115000"/>
                  </a:schemeClr>
                </a:gs>
                <a:gs pos="100000">
                  <a:schemeClr val="bg1">
                    <a:lumMod val="60000"/>
                    <a:lumOff val="40000"/>
                    <a:shade val="100000"/>
                    <a:satMod val="115000"/>
                  </a:schemeClr>
                </a:gs>
              </a:gsLst>
              <a:path path="circle">
                <a:fillToRect l="100000" b="100000"/>
              </a:path>
              <a:tileRect t="-100000" r="-100000"/>
            </a:gradFill>
            <a:ln w="57150" cap="flat" cmpd="sng" algn="ctr">
              <a:solidFill>
                <a:schemeClr val="bg1">
                  <a:lumMod val="75000"/>
                </a:schemeClr>
              </a:solidFill>
              <a:prstDash val="solid"/>
              <a:round/>
              <a:headEnd type="none" w="med" len="med"/>
              <a:tailEnd type="none" w="med" len="med"/>
            </a:ln>
            <a:effectLst>
              <a:innerShdw blurRad="114300">
                <a:prstClr val="black"/>
              </a:innerShdw>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charset="0"/>
              </a:endParaRPr>
            </a:p>
          </p:txBody>
        </p:sp>
        <p:sp>
          <p:nvSpPr>
            <p:cNvPr id="13" name="Полилиния 12"/>
            <p:cNvSpPr/>
            <p:nvPr/>
          </p:nvSpPr>
          <p:spPr bwMode="auto">
            <a:xfrm>
              <a:off x="4638518" y="3493215"/>
              <a:ext cx="4051181" cy="1739963"/>
            </a:xfrm>
            <a:custGeom>
              <a:avLst/>
              <a:gdLst>
                <a:gd name="connsiteX0" fmla="*/ 451454 w 4051181"/>
                <a:gd name="connsiteY0" fmla="*/ 1516283 h 1739963"/>
                <a:gd name="connsiteX1" fmla="*/ 439880 w 4051181"/>
                <a:gd name="connsiteY1" fmla="*/ 1180618 h 1739963"/>
                <a:gd name="connsiteX2" fmla="*/ 405156 w 4051181"/>
                <a:gd name="connsiteY2" fmla="*/ 1111169 h 1739963"/>
                <a:gd name="connsiteX3" fmla="*/ 382006 w 4051181"/>
                <a:gd name="connsiteY3" fmla="*/ 1064871 h 1739963"/>
                <a:gd name="connsiteX4" fmla="*/ 358857 w 4051181"/>
                <a:gd name="connsiteY4" fmla="*/ 1041721 h 1739963"/>
                <a:gd name="connsiteX5" fmla="*/ 231535 w 4051181"/>
                <a:gd name="connsiteY5" fmla="*/ 972273 h 1739963"/>
                <a:gd name="connsiteX6" fmla="*/ 138938 w 4051181"/>
                <a:gd name="connsiteY6" fmla="*/ 914400 h 1739963"/>
                <a:gd name="connsiteX7" fmla="*/ 69490 w 4051181"/>
                <a:gd name="connsiteY7" fmla="*/ 879676 h 1739963"/>
                <a:gd name="connsiteX8" fmla="*/ 23191 w 4051181"/>
                <a:gd name="connsiteY8" fmla="*/ 810228 h 1739963"/>
                <a:gd name="connsiteX9" fmla="*/ 46340 w 4051181"/>
                <a:gd name="connsiteY9" fmla="*/ 787078 h 1739963"/>
                <a:gd name="connsiteX10" fmla="*/ 104214 w 4051181"/>
                <a:gd name="connsiteY10" fmla="*/ 844952 h 1739963"/>
                <a:gd name="connsiteX11" fmla="*/ 138938 w 4051181"/>
                <a:gd name="connsiteY11" fmla="*/ 879676 h 1739963"/>
                <a:gd name="connsiteX12" fmla="*/ 196811 w 4051181"/>
                <a:gd name="connsiteY12" fmla="*/ 960699 h 1739963"/>
                <a:gd name="connsiteX13" fmla="*/ 219961 w 4051181"/>
                <a:gd name="connsiteY13" fmla="*/ 995423 h 1739963"/>
                <a:gd name="connsiteX14" fmla="*/ 266259 w 4051181"/>
                <a:gd name="connsiteY14" fmla="*/ 1030147 h 1739963"/>
                <a:gd name="connsiteX15" fmla="*/ 312558 w 4051181"/>
                <a:gd name="connsiteY15" fmla="*/ 1099595 h 1739963"/>
                <a:gd name="connsiteX16" fmla="*/ 335708 w 4051181"/>
                <a:gd name="connsiteY16" fmla="*/ 1134319 h 1739963"/>
                <a:gd name="connsiteX17" fmla="*/ 439880 w 4051181"/>
                <a:gd name="connsiteY17" fmla="*/ 1203767 h 1739963"/>
                <a:gd name="connsiteX18" fmla="*/ 474604 w 4051181"/>
                <a:gd name="connsiteY18" fmla="*/ 1226916 h 1739963"/>
                <a:gd name="connsiteX19" fmla="*/ 509328 w 4051181"/>
                <a:gd name="connsiteY19" fmla="*/ 1238491 h 1739963"/>
                <a:gd name="connsiteX20" fmla="*/ 567201 w 4051181"/>
                <a:gd name="connsiteY20" fmla="*/ 1284790 h 1739963"/>
                <a:gd name="connsiteX21" fmla="*/ 601925 w 4051181"/>
                <a:gd name="connsiteY21" fmla="*/ 1307939 h 1739963"/>
                <a:gd name="connsiteX22" fmla="*/ 636649 w 4051181"/>
                <a:gd name="connsiteY22" fmla="*/ 1319514 h 1739963"/>
                <a:gd name="connsiteX23" fmla="*/ 694523 w 4051181"/>
                <a:gd name="connsiteY23" fmla="*/ 1365812 h 1739963"/>
                <a:gd name="connsiteX24" fmla="*/ 787120 w 4051181"/>
                <a:gd name="connsiteY24" fmla="*/ 1435261 h 1739963"/>
                <a:gd name="connsiteX25" fmla="*/ 775545 w 4051181"/>
                <a:gd name="connsiteY25" fmla="*/ 1134319 h 1739963"/>
                <a:gd name="connsiteX26" fmla="*/ 729247 w 4051181"/>
                <a:gd name="connsiteY26" fmla="*/ 1064871 h 1739963"/>
                <a:gd name="connsiteX27" fmla="*/ 682948 w 4051181"/>
                <a:gd name="connsiteY27" fmla="*/ 983848 h 1739963"/>
                <a:gd name="connsiteX28" fmla="*/ 625075 w 4051181"/>
                <a:gd name="connsiteY28" fmla="*/ 902825 h 1739963"/>
                <a:gd name="connsiteX29" fmla="*/ 613500 w 4051181"/>
                <a:gd name="connsiteY29" fmla="*/ 798653 h 1739963"/>
                <a:gd name="connsiteX30" fmla="*/ 625075 w 4051181"/>
                <a:gd name="connsiteY30" fmla="*/ 694481 h 1739963"/>
                <a:gd name="connsiteX31" fmla="*/ 636649 w 4051181"/>
                <a:gd name="connsiteY31" fmla="*/ 740780 h 1739963"/>
                <a:gd name="connsiteX32" fmla="*/ 648224 w 4051181"/>
                <a:gd name="connsiteY32" fmla="*/ 775504 h 1739963"/>
                <a:gd name="connsiteX33" fmla="*/ 682948 w 4051181"/>
                <a:gd name="connsiteY33" fmla="*/ 810228 h 1739963"/>
                <a:gd name="connsiteX34" fmla="*/ 729247 w 4051181"/>
                <a:gd name="connsiteY34" fmla="*/ 879676 h 1739963"/>
                <a:gd name="connsiteX35" fmla="*/ 752396 w 4051181"/>
                <a:gd name="connsiteY35" fmla="*/ 914400 h 1739963"/>
                <a:gd name="connsiteX36" fmla="*/ 763971 w 4051181"/>
                <a:gd name="connsiteY36" fmla="*/ 949124 h 1739963"/>
                <a:gd name="connsiteX37" fmla="*/ 810270 w 4051181"/>
                <a:gd name="connsiteY37" fmla="*/ 1006997 h 1739963"/>
                <a:gd name="connsiteX38" fmla="*/ 856568 w 4051181"/>
                <a:gd name="connsiteY38" fmla="*/ 1076445 h 1739963"/>
                <a:gd name="connsiteX39" fmla="*/ 879718 w 4051181"/>
                <a:gd name="connsiteY39" fmla="*/ 1145893 h 1739963"/>
                <a:gd name="connsiteX40" fmla="*/ 902867 w 4051181"/>
                <a:gd name="connsiteY40" fmla="*/ 1273215 h 1739963"/>
                <a:gd name="connsiteX41" fmla="*/ 926016 w 4051181"/>
                <a:gd name="connsiteY41" fmla="*/ 1354238 h 1739963"/>
                <a:gd name="connsiteX42" fmla="*/ 949166 w 4051181"/>
                <a:gd name="connsiteY42" fmla="*/ 1377387 h 1739963"/>
                <a:gd name="connsiteX43" fmla="*/ 983890 w 4051181"/>
                <a:gd name="connsiteY43" fmla="*/ 1365812 h 1739963"/>
                <a:gd name="connsiteX44" fmla="*/ 995464 w 4051181"/>
                <a:gd name="connsiteY44" fmla="*/ 1319514 h 1739963"/>
                <a:gd name="connsiteX45" fmla="*/ 1007039 w 4051181"/>
                <a:gd name="connsiteY45" fmla="*/ 1284790 h 1739963"/>
                <a:gd name="connsiteX46" fmla="*/ 1053338 w 4051181"/>
                <a:gd name="connsiteY46" fmla="*/ 1226916 h 1739963"/>
                <a:gd name="connsiteX47" fmla="*/ 1076487 w 4051181"/>
                <a:gd name="connsiteY47" fmla="*/ 1157468 h 1739963"/>
                <a:gd name="connsiteX48" fmla="*/ 1099637 w 4051181"/>
                <a:gd name="connsiteY48" fmla="*/ 1111169 h 1739963"/>
                <a:gd name="connsiteX49" fmla="*/ 1111211 w 4051181"/>
                <a:gd name="connsiteY49" fmla="*/ 1076445 h 1739963"/>
                <a:gd name="connsiteX50" fmla="*/ 1157510 w 4051181"/>
                <a:gd name="connsiteY50" fmla="*/ 983848 h 1739963"/>
                <a:gd name="connsiteX51" fmla="*/ 1180659 w 4051181"/>
                <a:gd name="connsiteY51" fmla="*/ 937549 h 1739963"/>
                <a:gd name="connsiteX52" fmla="*/ 1192234 w 4051181"/>
                <a:gd name="connsiteY52" fmla="*/ 902825 h 1739963"/>
                <a:gd name="connsiteX53" fmla="*/ 1203809 w 4051181"/>
                <a:gd name="connsiteY53" fmla="*/ 856526 h 1739963"/>
                <a:gd name="connsiteX54" fmla="*/ 1261682 w 4051181"/>
                <a:gd name="connsiteY54" fmla="*/ 763929 h 1739963"/>
                <a:gd name="connsiteX55" fmla="*/ 1273257 w 4051181"/>
                <a:gd name="connsiteY55" fmla="*/ 729205 h 1739963"/>
                <a:gd name="connsiteX56" fmla="*/ 1307981 w 4051181"/>
                <a:gd name="connsiteY56" fmla="*/ 694481 h 1739963"/>
                <a:gd name="connsiteX57" fmla="*/ 1354280 w 4051181"/>
                <a:gd name="connsiteY57" fmla="*/ 636607 h 1739963"/>
                <a:gd name="connsiteX58" fmla="*/ 1365854 w 4051181"/>
                <a:gd name="connsiteY58" fmla="*/ 601883 h 1739963"/>
                <a:gd name="connsiteX59" fmla="*/ 1446877 w 4051181"/>
                <a:gd name="connsiteY59" fmla="*/ 497711 h 1739963"/>
                <a:gd name="connsiteX60" fmla="*/ 1412153 w 4051181"/>
                <a:gd name="connsiteY60" fmla="*/ 636607 h 1739963"/>
                <a:gd name="connsiteX61" fmla="*/ 1342705 w 4051181"/>
                <a:gd name="connsiteY61" fmla="*/ 763929 h 1739963"/>
                <a:gd name="connsiteX62" fmla="*/ 1307981 w 4051181"/>
                <a:gd name="connsiteY62" fmla="*/ 868101 h 1739963"/>
                <a:gd name="connsiteX63" fmla="*/ 1273257 w 4051181"/>
                <a:gd name="connsiteY63" fmla="*/ 1030147 h 1739963"/>
                <a:gd name="connsiteX64" fmla="*/ 1238533 w 4051181"/>
                <a:gd name="connsiteY64" fmla="*/ 1122744 h 1739963"/>
                <a:gd name="connsiteX65" fmla="*/ 1226958 w 4051181"/>
                <a:gd name="connsiteY65" fmla="*/ 1157468 h 1739963"/>
                <a:gd name="connsiteX66" fmla="*/ 1238533 w 4051181"/>
                <a:gd name="connsiteY66" fmla="*/ 1319514 h 1739963"/>
                <a:gd name="connsiteX67" fmla="*/ 1284832 w 4051181"/>
                <a:gd name="connsiteY67" fmla="*/ 1307939 h 1739963"/>
                <a:gd name="connsiteX68" fmla="*/ 1354280 w 4051181"/>
                <a:gd name="connsiteY68" fmla="*/ 1273215 h 1739963"/>
                <a:gd name="connsiteX69" fmla="*/ 1446877 w 4051181"/>
                <a:gd name="connsiteY69" fmla="*/ 1238491 h 1739963"/>
                <a:gd name="connsiteX70" fmla="*/ 1493176 w 4051181"/>
                <a:gd name="connsiteY70" fmla="*/ 1226916 h 1739963"/>
                <a:gd name="connsiteX71" fmla="*/ 1562624 w 4051181"/>
                <a:gd name="connsiteY71" fmla="*/ 1203767 h 1739963"/>
                <a:gd name="connsiteX72" fmla="*/ 1597348 w 4051181"/>
                <a:gd name="connsiteY72" fmla="*/ 1192192 h 1739963"/>
                <a:gd name="connsiteX73" fmla="*/ 1632072 w 4051181"/>
                <a:gd name="connsiteY73" fmla="*/ 1169043 h 1739963"/>
                <a:gd name="connsiteX74" fmla="*/ 1666796 w 4051181"/>
                <a:gd name="connsiteY74" fmla="*/ 1157468 h 1739963"/>
                <a:gd name="connsiteX75" fmla="*/ 1724670 w 4051181"/>
                <a:gd name="connsiteY75" fmla="*/ 1111169 h 1739963"/>
                <a:gd name="connsiteX76" fmla="*/ 1828842 w 4051181"/>
                <a:gd name="connsiteY76" fmla="*/ 937549 h 1739963"/>
                <a:gd name="connsiteX77" fmla="*/ 1863566 w 4051181"/>
                <a:gd name="connsiteY77" fmla="*/ 914400 h 1739963"/>
                <a:gd name="connsiteX78" fmla="*/ 1875140 w 4051181"/>
                <a:gd name="connsiteY78" fmla="*/ 879676 h 1739963"/>
                <a:gd name="connsiteX79" fmla="*/ 1886715 w 4051181"/>
                <a:gd name="connsiteY79" fmla="*/ 833377 h 1739963"/>
                <a:gd name="connsiteX80" fmla="*/ 1909864 w 4051181"/>
                <a:gd name="connsiteY80" fmla="*/ 798653 h 1739963"/>
                <a:gd name="connsiteX81" fmla="*/ 1898290 w 4051181"/>
                <a:gd name="connsiteY81" fmla="*/ 925974 h 1739963"/>
                <a:gd name="connsiteX82" fmla="*/ 1886715 w 4051181"/>
                <a:gd name="connsiteY82" fmla="*/ 972273 h 1739963"/>
                <a:gd name="connsiteX83" fmla="*/ 1863566 w 4051181"/>
                <a:gd name="connsiteY83" fmla="*/ 995423 h 1739963"/>
                <a:gd name="connsiteX84" fmla="*/ 1840416 w 4051181"/>
                <a:gd name="connsiteY84" fmla="*/ 1169043 h 1739963"/>
                <a:gd name="connsiteX85" fmla="*/ 1817267 w 4051181"/>
                <a:gd name="connsiteY85" fmla="*/ 1250066 h 1739963"/>
                <a:gd name="connsiteX86" fmla="*/ 1805692 w 4051181"/>
                <a:gd name="connsiteY86" fmla="*/ 1307939 h 1739963"/>
                <a:gd name="connsiteX87" fmla="*/ 1770968 w 4051181"/>
                <a:gd name="connsiteY87" fmla="*/ 1342663 h 1739963"/>
                <a:gd name="connsiteX88" fmla="*/ 1782543 w 4051181"/>
                <a:gd name="connsiteY88" fmla="*/ 1400537 h 1739963"/>
                <a:gd name="connsiteX89" fmla="*/ 2095059 w 4051181"/>
                <a:gd name="connsiteY89" fmla="*/ 1377387 h 1739963"/>
                <a:gd name="connsiteX90" fmla="*/ 2152933 w 4051181"/>
                <a:gd name="connsiteY90" fmla="*/ 1365812 h 1739963"/>
                <a:gd name="connsiteX91" fmla="*/ 2199232 w 4051181"/>
                <a:gd name="connsiteY91" fmla="*/ 1354238 h 1739963"/>
                <a:gd name="connsiteX92" fmla="*/ 2233956 w 4051181"/>
                <a:gd name="connsiteY92" fmla="*/ 1331088 h 1739963"/>
                <a:gd name="connsiteX93" fmla="*/ 2268680 w 4051181"/>
                <a:gd name="connsiteY93" fmla="*/ 1319514 h 1739963"/>
                <a:gd name="connsiteX94" fmla="*/ 2338128 w 4051181"/>
                <a:gd name="connsiteY94" fmla="*/ 1273215 h 1739963"/>
                <a:gd name="connsiteX95" fmla="*/ 2372852 w 4051181"/>
                <a:gd name="connsiteY95" fmla="*/ 1250066 h 1739963"/>
                <a:gd name="connsiteX96" fmla="*/ 2407576 w 4051181"/>
                <a:gd name="connsiteY96" fmla="*/ 1226916 h 1739963"/>
                <a:gd name="connsiteX97" fmla="*/ 2477024 w 4051181"/>
                <a:gd name="connsiteY97" fmla="*/ 1157468 h 1739963"/>
                <a:gd name="connsiteX98" fmla="*/ 2546472 w 4051181"/>
                <a:gd name="connsiteY98" fmla="*/ 1111169 h 1739963"/>
                <a:gd name="connsiteX99" fmla="*/ 2604345 w 4051181"/>
                <a:gd name="connsiteY99" fmla="*/ 1030147 h 1739963"/>
                <a:gd name="connsiteX100" fmla="*/ 2650644 w 4051181"/>
                <a:gd name="connsiteY100" fmla="*/ 960699 h 1739963"/>
                <a:gd name="connsiteX101" fmla="*/ 2720092 w 4051181"/>
                <a:gd name="connsiteY101" fmla="*/ 891250 h 1739963"/>
                <a:gd name="connsiteX102" fmla="*/ 2754816 w 4051181"/>
                <a:gd name="connsiteY102" fmla="*/ 810228 h 1739963"/>
                <a:gd name="connsiteX103" fmla="*/ 2777966 w 4051181"/>
                <a:gd name="connsiteY103" fmla="*/ 752354 h 1739963"/>
                <a:gd name="connsiteX104" fmla="*/ 2754816 w 4051181"/>
                <a:gd name="connsiteY104" fmla="*/ 902825 h 1739963"/>
                <a:gd name="connsiteX105" fmla="*/ 2731667 w 4051181"/>
                <a:gd name="connsiteY105" fmla="*/ 972273 h 1739963"/>
                <a:gd name="connsiteX106" fmla="*/ 2696943 w 4051181"/>
                <a:gd name="connsiteY106" fmla="*/ 1134319 h 1739963"/>
                <a:gd name="connsiteX107" fmla="*/ 2685368 w 4051181"/>
                <a:gd name="connsiteY107" fmla="*/ 1169043 h 1739963"/>
                <a:gd name="connsiteX108" fmla="*/ 2662219 w 4051181"/>
                <a:gd name="connsiteY108" fmla="*/ 1261640 h 1739963"/>
                <a:gd name="connsiteX109" fmla="*/ 2639070 w 4051181"/>
                <a:gd name="connsiteY109" fmla="*/ 1331088 h 1739963"/>
                <a:gd name="connsiteX110" fmla="*/ 2650644 w 4051181"/>
                <a:gd name="connsiteY110" fmla="*/ 1365812 h 1739963"/>
                <a:gd name="connsiteX111" fmla="*/ 2940011 w 4051181"/>
                <a:gd name="connsiteY111" fmla="*/ 1377387 h 1739963"/>
                <a:gd name="connsiteX112" fmla="*/ 2986310 w 4051181"/>
                <a:gd name="connsiteY112" fmla="*/ 1354238 h 1739963"/>
                <a:gd name="connsiteX113" fmla="*/ 3055758 w 4051181"/>
                <a:gd name="connsiteY113" fmla="*/ 1273215 h 1739963"/>
                <a:gd name="connsiteX114" fmla="*/ 3090482 w 4051181"/>
                <a:gd name="connsiteY114" fmla="*/ 1157468 h 1739963"/>
                <a:gd name="connsiteX115" fmla="*/ 3102057 w 4051181"/>
                <a:gd name="connsiteY115" fmla="*/ 1122744 h 1739963"/>
                <a:gd name="connsiteX116" fmla="*/ 3125206 w 4051181"/>
                <a:gd name="connsiteY116" fmla="*/ 1088020 h 1739963"/>
                <a:gd name="connsiteX117" fmla="*/ 3159930 w 4051181"/>
                <a:gd name="connsiteY117" fmla="*/ 983848 h 1739963"/>
                <a:gd name="connsiteX118" fmla="*/ 3171505 w 4051181"/>
                <a:gd name="connsiteY118" fmla="*/ 937549 h 1739963"/>
                <a:gd name="connsiteX119" fmla="*/ 3194654 w 4051181"/>
                <a:gd name="connsiteY119" fmla="*/ 902825 h 1739963"/>
                <a:gd name="connsiteX120" fmla="*/ 3240953 w 4051181"/>
                <a:gd name="connsiteY120" fmla="*/ 798653 h 1739963"/>
                <a:gd name="connsiteX121" fmla="*/ 3252528 w 4051181"/>
                <a:gd name="connsiteY121" fmla="*/ 740780 h 1739963"/>
                <a:gd name="connsiteX122" fmla="*/ 3264102 w 4051181"/>
                <a:gd name="connsiteY122" fmla="*/ 694481 h 1739963"/>
                <a:gd name="connsiteX123" fmla="*/ 3287252 w 4051181"/>
                <a:gd name="connsiteY123" fmla="*/ 717630 h 1739963"/>
                <a:gd name="connsiteX124" fmla="*/ 3298826 w 4051181"/>
                <a:gd name="connsiteY124" fmla="*/ 752354 h 1739963"/>
                <a:gd name="connsiteX125" fmla="*/ 3310401 w 4051181"/>
                <a:gd name="connsiteY125" fmla="*/ 798653 h 1739963"/>
                <a:gd name="connsiteX126" fmla="*/ 3333551 w 4051181"/>
                <a:gd name="connsiteY126" fmla="*/ 821802 h 1739963"/>
                <a:gd name="connsiteX127" fmla="*/ 3356700 w 4051181"/>
                <a:gd name="connsiteY127" fmla="*/ 937549 h 1739963"/>
                <a:gd name="connsiteX128" fmla="*/ 3379849 w 4051181"/>
                <a:gd name="connsiteY128" fmla="*/ 960699 h 1739963"/>
                <a:gd name="connsiteX129" fmla="*/ 3402999 w 4051181"/>
                <a:gd name="connsiteY129" fmla="*/ 995423 h 1739963"/>
                <a:gd name="connsiteX130" fmla="*/ 3460872 w 4051181"/>
                <a:gd name="connsiteY130" fmla="*/ 1145893 h 1739963"/>
                <a:gd name="connsiteX131" fmla="*/ 3484021 w 4051181"/>
                <a:gd name="connsiteY131" fmla="*/ 1180618 h 1739963"/>
                <a:gd name="connsiteX132" fmla="*/ 3518745 w 4051181"/>
                <a:gd name="connsiteY132" fmla="*/ 1261640 h 1739963"/>
                <a:gd name="connsiteX133" fmla="*/ 3541895 w 4051181"/>
                <a:gd name="connsiteY133" fmla="*/ 1331088 h 1739963"/>
                <a:gd name="connsiteX134" fmla="*/ 3553470 w 4051181"/>
                <a:gd name="connsiteY134" fmla="*/ 1365812 h 1739963"/>
                <a:gd name="connsiteX135" fmla="*/ 3576619 w 4051181"/>
                <a:gd name="connsiteY135" fmla="*/ 1296364 h 1739963"/>
                <a:gd name="connsiteX136" fmla="*/ 3588194 w 4051181"/>
                <a:gd name="connsiteY136" fmla="*/ 1215342 h 1739963"/>
                <a:gd name="connsiteX137" fmla="*/ 3599768 w 4051181"/>
                <a:gd name="connsiteY137" fmla="*/ 1145893 h 1739963"/>
                <a:gd name="connsiteX138" fmla="*/ 3611343 w 4051181"/>
                <a:gd name="connsiteY138" fmla="*/ 1030147 h 1739963"/>
                <a:gd name="connsiteX139" fmla="*/ 3622918 w 4051181"/>
                <a:gd name="connsiteY139" fmla="*/ 486137 h 1739963"/>
                <a:gd name="connsiteX140" fmla="*/ 3657642 w 4051181"/>
                <a:gd name="connsiteY140" fmla="*/ 324091 h 1739963"/>
                <a:gd name="connsiteX141" fmla="*/ 3692366 w 4051181"/>
                <a:gd name="connsiteY141" fmla="*/ 370390 h 1739963"/>
                <a:gd name="connsiteX142" fmla="*/ 3727090 w 4051181"/>
                <a:gd name="connsiteY142" fmla="*/ 428263 h 1739963"/>
                <a:gd name="connsiteX143" fmla="*/ 3761814 w 4051181"/>
                <a:gd name="connsiteY143" fmla="*/ 486137 h 1739963"/>
                <a:gd name="connsiteX144" fmla="*/ 3808113 w 4051181"/>
                <a:gd name="connsiteY144" fmla="*/ 555585 h 1739963"/>
                <a:gd name="connsiteX145" fmla="*/ 3854411 w 4051181"/>
                <a:gd name="connsiteY145" fmla="*/ 544010 h 1739963"/>
                <a:gd name="connsiteX146" fmla="*/ 3865986 w 4051181"/>
                <a:gd name="connsiteY146" fmla="*/ 486137 h 1739963"/>
                <a:gd name="connsiteX147" fmla="*/ 3889135 w 4051181"/>
                <a:gd name="connsiteY147" fmla="*/ 451412 h 1739963"/>
                <a:gd name="connsiteX148" fmla="*/ 3912285 w 4051181"/>
                <a:gd name="connsiteY148" fmla="*/ 405114 h 1739963"/>
                <a:gd name="connsiteX149" fmla="*/ 3958583 w 4051181"/>
                <a:gd name="connsiteY149" fmla="*/ 254643 h 1739963"/>
                <a:gd name="connsiteX150" fmla="*/ 3981733 w 4051181"/>
                <a:gd name="connsiteY150" fmla="*/ 173620 h 1739963"/>
                <a:gd name="connsiteX151" fmla="*/ 3993308 w 4051181"/>
                <a:gd name="connsiteY151" fmla="*/ 138896 h 1739963"/>
                <a:gd name="connsiteX152" fmla="*/ 4028032 w 4051181"/>
                <a:gd name="connsiteY152" fmla="*/ 34724 h 1739963"/>
                <a:gd name="connsiteX153" fmla="*/ 4051181 w 4051181"/>
                <a:gd name="connsiteY153" fmla="*/ 0 h 1739963"/>
                <a:gd name="connsiteX154" fmla="*/ 4039606 w 4051181"/>
                <a:gd name="connsiteY154" fmla="*/ 173620 h 1739963"/>
                <a:gd name="connsiteX155" fmla="*/ 4028032 w 4051181"/>
                <a:gd name="connsiteY155" fmla="*/ 266218 h 1739963"/>
                <a:gd name="connsiteX156" fmla="*/ 4016457 w 4051181"/>
                <a:gd name="connsiteY156" fmla="*/ 416688 h 1739963"/>
                <a:gd name="connsiteX157" fmla="*/ 4004882 w 4051181"/>
                <a:gd name="connsiteY157" fmla="*/ 798653 h 1739963"/>
                <a:gd name="connsiteX158" fmla="*/ 3993308 w 4051181"/>
                <a:gd name="connsiteY158" fmla="*/ 868101 h 1739963"/>
                <a:gd name="connsiteX159" fmla="*/ 3981733 w 4051181"/>
                <a:gd name="connsiteY159" fmla="*/ 1099595 h 1739963"/>
                <a:gd name="connsiteX160" fmla="*/ 3923859 w 4051181"/>
                <a:gd name="connsiteY160" fmla="*/ 1296364 h 1739963"/>
                <a:gd name="connsiteX161" fmla="*/ 3912285 w 4051181"/>
                <a:gd name="connsiteY161" fmla="*/ 1331088 h 1739963"/>
                <a:gd name="connsiteX162" fmla="*/ 3854411 w 4051181"/>
                <a:gd name="connsiteY162" fmla="*/ 1377387 h 1739963"/>
                <a:gd name="connsiteX163" fmla="*/ 3831262 w 4051181"/>
                <a:gd name="connsiteY163" fmla="*/ 1400537 h 1739963"/>
                <a:gd name="connsiteX164" fmla="*/ 3761814 w 4051181"/>
                <a:gd name="connsiteY164" fmla="*/ 1435261 h 1739963"/>
                <a:gd name="connsiteX165" fmla="*/ 3703940 w 4051181"/>
                <a:gd name="connsiteY165" fmla="*/ 1481559 h 1739963"/>
                <a:gd name="connsiteX166" fmla="*/ 3646067 w 4051181"/>
                <a:gd name="connsiteY166" fmla="*/ 1504709 h 1739963"/>
                <a:gd name="connsiteX167" fmla="*/ 3171505 w 4051181"/>
                <a:gd name="connsiteY167" fmla="*/ 1504709 h 1739963"/>
                <a:gd name="connsiteX168" fmla="*/ 3055758 w 4051181"/>
                <a:gd name="connsiteY168" fmla="*/ 1597306 h 1739963"/>
                <a:gd name="connsiteX169" fmla="*/ 3021034 w 4051181"/>
                <a:gd name="connsiteY169" fmla="*/ 1620456 h 1739963"/>
                <a:gd name="connsiteX170" fmla="*/ 2940011 w 4051181"/>
                <a:gd name="connsiteY170" fmla="*/ 1666754 h 1739963"/>
                <a:gd name="connsiteX171" fmla="*/ 2893713 w 4051181"/>
                <a:gd name="connsiteY171" fmla="*/ 1689904 h 1739963"/>
                <a:gd name="connsiteX172" fmla="*/ 2789540 w 4051181"/>
                <a:gd name="connsiteY172" fmla="*/ 1701478 h 1739963"/>
                <a:gd name="connsiteX173" fmla="*/ 2708518 w 4051181"/>
                <a:gd name="connsiteY173" fmla="*/ 1713053 h 1739963"/>
                <a:gd name="connsiteX174" fmla="*/ 2349702 w 4051181"/>
                <a:gd name="connsiteY174" fmla="*/ 1713053 h 1739963"/>
                <a:gd name="connsiteX175" fmla="*/ 2257105 w 4051181"/>
                <a:gd name="connsiteY175" fmla="*/ 1666754 h 1739963"/>
                <a:gd name="connsiteX176" fmla="*/ 2210806 w 4051181"/>
                <a:gd name="connsiteY176" fmla="*/ 1655180 h 1739963"/>
                <a:gd name="connsiteX177" fmla="*/ 2141358 w 4051181"/>
                <a:gd name="connsiteY177" fmla="*/ 1620456 h 1739963"/>
                <a:gd name="connsiteX178" fmla="*/ 1319556 w 4051181"/>
                <a:gd name="connsiteY178" fmla="*/ 1632030 h 1739963"/>
                <a:gd name="connsiteX179" fmla="*/ 1203809 w 4051181"/>
                <a:gd name="connsiteY179" fmla="*/ 1655180 h 1739963"/>
                <a:gd name="connsiteX180" fmla="*/ 856568 w 4051181"/>
                <a:gd name="connsiteY180" fmla="*/ 1666754 h 1739963"/>
                <a:gd name="connsiteX181" fmla="*/ 821844 w 4051181"/>
                <a:gd name="connsiteY181" fmla="*/ 1678329 h 1739963"/>
                <a:gd name="connsiteX182" fmla="*/ 578776 w 4051181"/>
                <a:gd name="connsiteY182" fmla="*/ 1701478 h 1739963"/>
                <a:gd name="connsiteX183" fmla="*/ 382006 w 4051181"/>
                <a:gd name="connsiteY183" fmla="*/ 1689904 h 1739963"/>
                <a:gd name="connsiteX184" fmla="*/ 347282 w 4051181"/>
                <a:gd name="connsiteY184" fmla="*/ 1620456 h 1739963"/>
                <a:gd name="connsiteX185" fmla="*/ 324133 w 4051181"/>
                <a:gd name="connsiteY185" fmla="*/ 1585731 h 1739963"/>
                <a:gd name="connsiteX186" fmla="*/ 312558 w 4051181"/>
                <a:gd name="connsiteY186" fmla="*/ 1539433 h 1739963"/>
                <a:gd name="connsiteX187" fmla="*/ 289409 w 4051181"/>
                <a:gd name="connsiteY187" fmla="*/ 1516283 h 1739963"/>
                <a:gd name="connsiteX188" fmla="*/ 277834 w 4051181"/>
                <a:gd name="connsiteY188" fmla="*/ 1446835 h 1739963"/>
                <a:gd name="connsiteX189" fmla="*/ 254685 w 4051181"/>
                <a:gd name="connsiteY189" fmla="*/ 1388962 h 1739963"/>
                <a:gd name="connsiteX190" fmla="*/ 231535 w 4051181"/>
                <a:gd name="connsiteY190" fmla="*/ 1250066 h 1739963"/>
                <a:gd name="connsiteX191" fmla="*/ 196811 w 4051181"/>
                <a:gd name="connsiteY191" fmla="*/ 1145893 h 1739963"/>
                <a:gd name="connsiteX192" fmla="*/ 173662 w 4051181"/>
                <a:gd name="connsiteY192" fmla="*/ 1064871 h 1739963"/>
                <a:gd name="connsiteX193" fmla="*/ 150513 w 4051181"/>
                <a:gd name="connsiteY193" fmla="*/ 1018572 h 1739963"/>
                <a:gd name="connsiteX194" fmla="*/ 138938 w 4051181"/>
                <a:gd name="connsiteY194" fmla="*/ 949124 h 1739963"/>
                <a:gd name="connsiteX195" fmla="*/ 115789 w 4051181"/>
                <a:gd name="connsiteY195" fmla="*/ 925974 h 1739963"/>
                <a:gd name="connsiteX196" fmla="*/ 92639 w 4051181"/>
                <a:gd name="connsiteY196" fmla="*/ 833377 h 1739963"/>
                <a:gd name="connsiteX197" fmla="*/ 81064 w 4051181"/>
                <a:gd name="connsiteY197" fmla="*/ 798653 h 1739963"/>
                <a:gd name="connsiteX198" fmla="*/ 57915 w 4051181"/>
                <a:gd name="connsiteY198" fmla="*/ 763929 h 1739963"/>
                <a:gd name="connsiteX199" fmla="*/ 23191 w 4051181"/>
                <a:gd name="connsiteY199" fmla="*/ 717630 h 17399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4051181" h="1739963">
                  <a:moveTo>
                    <a:pt x="451454" y="1516283"/>
                  </a:moveTo>
                  <a:cubicBezTo>
                    <a:pt x="447596" y="1404395"/>
                    <a:pt x="446863" y="1292355"/>
                    <a:pt x="439880" y="1180618"/>
                  </a:cubicBezTo>
                  <a:cubicBezTo>
                    <a:pt x="438019" y="1150834"/>
                    <a:pt x="418983" y="1135365"/>
                    <a:pt x="405156" y="1111169"/>
                  </a:cubicBezTo>
                  <a:cubicBezTo>
                    <a:pt x="396595" y="1096188"/>
                    <a:pt x="391577" y="1079227"/>
                    <a:pt x="382006" y="1064871"/>
                  </a:cubicBezTo>
                  <a:cubicBezTo>
                    <a:pt x="375953" y="1055791"/>
                    <a:pt x="367378" y="1048538"/>
                    <a:pt x="358857" y="1041721"/>
                  </a:cubicBezTo>
                  <a:cubicBezTo>
                    <a:pt x="252889" y="956945"/>
                    <a:pt x="442082" y="1130185"/>
                    <a:pt x="231535" y="972273"/>
                  </a:cubicBezTo>
                  <a:cubicBezTo>
                    <a:pt x="143008" y="905877"/>
                    <a:pt x="227916" y="965245"/>
                    <a:pt x="138938" y="914400"/>
                  </a:cubicBezTo>
                  <a:cubicBezTo>
                    <a:pt x="76111" y="878499"/>
                    <a:pt x="133156" y="900897"/>
                    <a:pt x="69490" y="879676"/>
                  </a:cubicBezTo>
                  <a:lnTo>
                    <a:pt x="23191" y="810228"/>
                  </a:lnTo>
                  <a:cubicBezTo>
                    <a:pt x="-8782" y="762268"/>
                    <a:pt x="-13453" y="772130"/>
                    <a:pt x="46340" y="787078"/>
                  </a:cubicBezTo>
                  <a:lnTo>
                    <a:pt x="104214" y="844952"/>
                  </a:lnTo>
                  <a:cubicBezTo>
                    <a:pt x="115789" y="856527"/>
                    <a:pt x="130516" y="865640"/>
                    <a:pt x="138938" y="879676"/>
                  </a:cubicBezTo>
                  <a:cubicBezTo>
                    <a:pt x="227581" y="1027413"/>
                    <a:pt x="134323" y="882589"/>
                    <a:pt x="196811" y="960699"/>
                  </a:cubicBezTo>
                  <a:cubicBezTo>
                    <a:pt x="205501" y="971562"/>
                    <a:pt x="210124" y="985586"/>
                    <a:pt x="219961" y="995423"/>
                  </a:cubicBezTo>
                  <a:cubicBezTo>
                    <a:pt x="233602" y="1009064"/>
                    <a:pt x="250826" y="1018572"/>
                    <a:pt x="266259" y="1030147"/>
                  </a:cubicBezTo>
                  <a:cubicBezTo>
                    <a:pt x="312920" y="1123464"/>
                    <a:pt x="265426" y="1040679"/>
                    <a:pt x="312558" y="1099595"/>
                  </a:cubicBezTo>
                  <a:cubicBezTo>
                    <a:pt x="321248" y="1110458"/>
                    <a:pt x="325239" y="1125158"/>
                    <a:pt x="335708" y="1134319"/>
                  </a:cubicBezTo>
                  <a:cubicBezTo>
                    <a:pt x="335714" y="1134324"/>
                    <a:pt x="422515" y="1192190"/>
                    <a:pt x="439880" y="1203767"/>
                  </a:cubicBezTo>
                  <a:cubicBezTo>
                    <a:pt x="451455" y="1211483"/>
                    <a:pt x="461407" y="1222517"/>
                    <a:pt x="474604" y="1226916"/>
                  </a:cubicBezTo>
                  <a:cubicBezTo>
                    <a:pt x="486179" y="1230774"/>
                    <a:pt x="498415" y="1233035"/>
                    <a:pt x="509328" y="1238491"/>
                  </a:cubicBezTo>
                  <a:cubicBezTo>
                    <a:pt x="556834" y="1262244"/>
                    <a:pt x="531311" y="1256078"/>
                    <a:pt x="567201" y="1284790"/>
                  </a:cubicBezTo>
                  <a:cubicBezTo>
                    <a:pt x="578064" y="1293480"/>
                    <a:pt x="589483" y="1301718"/>
                    <a:pt x="601925" y="1307939"/>
                  </a:cubicBezTo>
                  <a:cubicBezTo>
                    <a:pt x="612838" y="1313395"/>
                    <a:pt x="625736" y="1314058"/>
                    <a:pt x="636649" y="1319514"/>
                  </a:cubicBezTo>
                  <a:cubicBezTo>
                    <a:pt x="693295" y="1347837"/>
                    <a:pt x="651462" y="1333516"/>
                    <a:pt x="694523" y="1365812"/>
                  </a:cubicBezTo>
                  <a:cubicBezTo>
                    <a:pt x="799219" y="1444333"/>
                    <a:pt x="734034" y="1382173"/>
                    <a:pt x="787120" y="1435261"/>
                  </a:cubicBezTo>
                  <a:cubicBezTo>
                    <a:pt x="783262" y="1334947"/>
                    <a:pt x="791042" y="1233504"/>
                    <a:pt x="775545" y="1134319"/>
                  </a:cubicBezTo>
                  <a:cubicBezTo>
                    <a:pt x="771250" y="1106831"/>
                    <a:pt x="744680" y="1088020"/>
                    <a:pt x="729247" y="1064871"/>
                  </a:cubicBezTo>
                  <a:cubicBezTo>
                    <a:pt x="672843" y="980265"/>
                    <a:pt x="741693" y="1086653"/>
                    <a:pt x="682948" y="983848"/>
                  </a:cubicBezTo>
                  <a:cubicBezTo>
                    <a:pt x="669408" y="960152"/>
                    <a:pt x="639981" y="922700"/>
                    <a:pt x="625075" y="902825"/>
                  </a:cubicBezTo>
                  <a:cubicBezTo>
                    <a:pt x="621217" y="868101"/>
                    <a:pt x="613500" y="833591"/>
                    <a:pt x="613500" y="798653"/>
                  </a:cubicBezTo>
                  <a:cubicBezTo>
                    <a:pt x="613500" y="763715"/>
                    <a:pt x="612100" y="726920"/>
                    <a:pt x="625075" y="694481"/>
                  </a:cubicBezTo>
                  <a:cubicBezTo>
                    <a:pt x="630983" y="679711"/>
                    <a:pt x="632279" y="725484"/>
                    <a:pt x="636649" y="740780"/>
                  </a:cubicBezTo>
                  <a:cubicBezTo>
                    <a:pt x="640001" y="752511"/>
                    <a:pt x="641456" y="765352"/>
                    <a:pt x="648224" y="775504"/>
                  </a:cubicBezTo>
                  <a:cubicBezTo>
                    <a:pt x="657304" y="789124"/>
                    <a:pt x="672898" y="797307"/>
                    <a:pt x="682948" y="810228"/>
                  </a:cubicBezTo>
                  <a:cubicBezTo>
                    <a:pt x="700029" y="832189"/>
                    <a:pt x="713814" y="856527"/>
                    <a:pt x="729247" y="879676"/>
                  </a:cubicBezTo>
                  <a:cubicBezTo>
                    <a:pt x="736963" y="891251"/>
                    <a:pt x="747997" y="901203"/>
                    <a:pt x="752396" y="914400"/>
                  </a:cubicBezTo>
                  <a:cubicBezTo>
                    <a:pt x="756254" y="925975"/>
                    <a:pt x="758515" y="938211"/>
                    <a:pt x="763971" y="949124"/>
                  </a:cubicBezTo>
                  <a:cubicBezTo>
                    <a:pt x="778573" y="978329"/>
                    <a:pt x="788736" y="985464"/>
                    <a:pt x="810270" y="1006997"/>
                  </a:cubicBezTo>
                  <a:cubicBezTo>
                    <a:pt x="848557" y="1121866"/>
                    <a:pt x="784321" y="946403"/>
                    <a:pt x="856568" y="1076445"/>
                  </a:cubicBezTo>
                  <a:cubicBezTo>
                    <a:pt x="868419" y="1097776"/>
                    <a:pt x="879718" y="1145893"/>
                    <a:pt x="879718" y="1145893"/>
                  </a:cubicBezTo>
                  <a:cubicBezTo>
                    <a:pt x="898870" y="1299119"/>
                    <a:pt x="879076" y="1189950"/>
                    <a:pt x="902867" y="1273215"/>
                  </a:cubicBezTo>
                  <a:cubicBezTo>
                    <a:pt x="905617" y="1282840"/>
                    <a:pt x="918449" y="1341627"/>
                    <a:pt x="926016" y="1354238"/>
                  </a:cubicBezTo>
                  <a:cubicBezTo>
                    <a:pt x="931631" y="1363596"/>
                    <a:pt x="941449" y="1369671"/>
                    <a:pt x="949166" y="1377387"/>
                  </a:cubicBezTo>
                  <a:cubicBezTo>
                    <a:pt x="960741" y="1373529"/>
                    <a:pt x="976268" y="1375339"/>
                    <a:pt x="983890" y="1365812"/>
                  </a:cubicBezTo>
                  <a:cubicBezTo>
                    <a:pt x="993827" y="1353390"/>
                    <a:pt x="991094" y="1334810"/>
                    <a:pt x="995464" y="1319514"/>
                  </a:cubicBezTo>
                  <a:cubicBezTo>
                    <a:pt x="998816" y="1307783"/>
                    <a:pt x="1000762" y="1295252"/>
                    <a:pt x="1007039" y="1284790"/>
                  </a:cubicBezTo>
                  <a:cubicBezTo>
                    <a:pt x="1048267" y="1216078"/>
                    <a:pt x="1013630" y="1316260"/>
                    <a:pt x="1053338" y="1226916"/>
                  </a:cubicBezTo>
                  <a:cubicBezTo>
                    <a:pt x="1063248" y="1204618"/>
                    <a:pt x="1067424" y="1180124"/>
                    <a:pt x="1076487" y="1157468"/>
                  </a:cubicBezTo>
                  <a:cubicBezTo>
                    <a:pt x="1082895" y="1141447"/>
                    <a:pt x="1092840" y="1127029"/>
                    <a:pt x="1099637" y="1111169"/>
                  </a:cubicBezTo>
                  <a:cubicBezTo>
                    <a:pt x="1104443" y="1099955"/>
                    <a:pt x="1106162" y="1087552"/>
                    <a:pt x="1111211" y="1076445"/>
                  </a:cubicBezTo>
                  <a:cubicBezTo>
                    <a:pt x="1125491" y="1045029"/>
                    <a:pt x="1142077" y="1014714"/>
                    <a:pt x="1157510" y="983848"/>
                  </a:cubicBezTo>
                  <a:cubicBezTo>
                    <a:pt x="1165226" y="968415"/>
                    <a:pt x="1175202" y="953918"/>
                    <a:pt x="1180659" y="937549"/>
                  </a:cubicBezTo>
                  <a:cubicBezTo>
                    <a:pt x="1184517" y="925974"/>
                    <a:pt x="1188882" y="914556"/>
                    <a:pt x="1192234" y="902825"/>
                  </a:cubicBezTo>
                  <a:cubicBezTo>
                    <a:pt x="1196604" y="887529"/>
                    <a:pt x="1196695" y="870755"/>
                    <a:pt x="1203809" y="856526"/>
                  </a:cubicBezTo>
                  <a:cubicBezTo>
                    <a:pt x="1220087" y="823970"/>
                    <a:pt x="1250172" y="798459"/>
                    <a:pt x="1261682" y="763929"/>
                  </a:cubicBezTo>
                  <a:cubicBezTo>
                    <a:pt x="1265540" y="752354"/>
                    <a:pt x="1266489" y="739357"/>
                    <a:pt x="1273257" y="729205"/>
                  </a:cubicBezTo>
                  <a:cubicBezTo>
                    <a:pt x="1282337" y="715585"/>
                    <a:pt x="1297202" y="706800"/>
                    <a:pt x="1307981" y="694481"/>
                  </a:cubicBezTo>
                  <a:cubicBezTo>
                    <a:pt x="1324249" y="675889"/>
                    <a:pt x="1338847" y="655898"/>
                    <a:pt x="1354280" y="636607"/>
                  </a:cubicBezTo>
                  <a:cubicBezTo>
                    <a:pt x="1358138" y="625032"/>
                    <a:pt x="1359929" y="612548"/>
                    <a:pt x="1365854" y="601883"/>
                  </a:cubicBezTo>
                  <a:cubicBezTo>
                    <a:pt x="1400465" y="539583"/>
                    <a:pt x="1404699" y="539889"/>
                    <a:pt x="1446877" y="497711"/>
                  </a:cubicBezTo>
                  <a:cubicBezTo>
                    <a:pt x="1436734" y="568711"/>
                    <a:pt x="1442106" y="576701"/>
                    <a:pt x="1412153" y="636607"/>
                  </a:cubicBezTo>
                  <a:cubicBezTo>
                    <a:pt x="1369888" y="721139"/>
                    <a:pt x="1395161" y="606560"/>
                    <a:pt x="1342705" y="763929"/>
                  </a:cubicBezTo>
                  <a:cubicBezTo>
                    <a:pt x="1331130" y="798653"/>
                    <a:pt x="1315159" y="832209"/>
                    <a:pt x="1307981" y="868101"/>
                  </a:cubicBezTo>
                  <a:cubicBezTo>
                    <a:pt x="1299121" y="912401"/>
                    <a:pt x="1287337" y="980870"/>
                    <a:pt x="1273257" y="1030147"/>
                  </a:cubicBezTo>
                  <a:cubicBezTo>
                    <a:pt x="1262749" y="1066923"/>
                    <a:pt x="1253207" y="1083614"/>
                    <a:pt x="1238533" y="1122744"/>
                  </a:cubicBezTo>
                  <a:cubicBezTo>
                    <a:pt x="1234249" y="1134168"/>
                    <a:pt x="1230816" y="1145893"/>
                    <a:pt x="1226958" y="1157468"/>
                  </a:cubicBezTo>
                  <a:cubicBezTo>
                    <a:pt x="1230816" y="1211483"/>
                    <a:pt x="1219093" y="1268971"/>
                    <a:pt x="1238533" y="1319514"/>
                  </a:cubicBezTo>
                  <a:cubicBezTo>
                    <a:pt x="1244244" y="1334362"/>
                    <a:pt x="1269536" y="1312309"/>
                    <a:pt x="1284832" y="1307939"/>
                  </a:cubicBezTo>
                  <a:cubicBezTo>
                    <a:pt x="1352716" y="1288543"/>
                    <a:pt x="1286643" y="1307033"/>
                    <a:pt x="1354280" y="1273215"/>
                  </a:cubicBezTo>
                  <a:cubicBezTo>
                    <a:pt x="1370584" y="1265063"/>
                    <a:pt x="1423505" y="1245169"/>
                    <a:pt x="1446877" y="1238491"/>
                  </a:cubicBezTo>
                  <a:cubicBezTo>
                    <a:pt x="1462173" y="1234121"/>
                    <a:pt x="1477939" y="1231487"/>
                    <a:pt x="1493176" y="1226916"/>
                  </a:cubicBezTo>
                  <a:cubicBezTo>
                    <a:pt x="1516548" y="1219904"/>
                    <a:pt x="1539475" y="1211483"/>
                    <a:pt x="1562624" y="1203767"/>
                  </a:cubicBezTo>
                  <a:cubicBezTo>
                    <a:pt x="1574199" y="1199909"/>
                    <a:pt x="1587196" y="1198960"/>
                    <a:pt x="1597348" y="1192192"/>
                  </a:cubicBezTo>
                  <a:cubicBezTo>
                    <a:pt x="1608923" y="1184476"/>
                    <a:pt x="1619630" y="1175264"/>
                    <a:pt x="1632072" y="1169043"/>
                  </a:cubicBezTo>
                  <a:cubicBezTo>
                    <a:pt x="1642985" y="1163587"/>
                    <a:pt x="1655883" y="1162924"/>
                    <a:pt x="1666796" y="1157468"/>
                  </a:cubicBezTo>
                  <a:cubicBezTo>
                    <a:pt x="1686850" y="1147441"/>
                    <a:pt x="1710315" y="1129113"/>
                    <a:pt x="1724670" y="1111169"/>
                  </a:cubicBezTo>
                  <a:cubicBezTo>
                    <a:pt x="1767406" y="1057748"/>
                    <a:pt x="1779684" y="986707"/>
                    <a:pt x="1828842" y="937549"/>
                  </a:cubicBezTo>
                  <a:cubicBezTo>
                    <a:pt x="1838679" y="927712"/>
                    <a:pt x="1851991" y="922116"/>
                    <a:pt x="1863566" y="914400"/>
                  </a:cubicBezTo>
                  <a:cubicBezTo>
                    <a:pt x="1867424" y="902825"/>
                    <a:pt x="1871788" y="891407"/>
                    <a:pt x="1875140" y="879676"/>
                  </a:cubicBezTo>
                  <a:cubicBezTo>
                    <a:pt x="1879510" y="864380"/>
                    <a:pt x="1880449" y="847999"/>
                    <a:pt x="1886715" y="833377"/>
                  </a:cubicBezTo>
                  <a:cubicBezTo>
                    <a:pt x="1892195" y="820591"/>
                    <a:pt x="1902148" y="810228"/>
                    <a:pt x="1909864" y="798653"/>
                  </a:cubicBezTo>
                  <a:cubicBezTo>
                    <a:pt x="1906006" y="841093"/>
                    <a:pt x="1903922" y="883732"/>
                    <a:pt x="1898290" y="925974"/>
                  </a:cubicBezTo>
                  <a:cubicBezTo>
                    <a:pt x="1896188" y="941742"/>
                    <a:pt x="1893829" y="958044"/>
                    <a:pt x="1886715" y="972273"/>
                  </a:cubicBezTo>
                  <a:cubicBezTo>
                    <a:pt x="1881835" y="982034"/>
                    <a:pt x="1871282" y="987706"/>
                    <a:pt x="1863566" y="995423"/>
                  </a:cubicBezTo>
                  <a:cubicBezTo>
                    <a:pt x="1834655" y="1082154"/>
                    <a:pt x="1863073" y="987782"/>
                    <a:pt x="1840416" y="1169043"/>
                  </a:cubicBezTo>
                  <a:cubicBezTo>
                    <a:pt x="1835002" y="1212353"/>
                    <a:pt x="1826878" y="1211621"/>
                    <a:pt x="1817267" y="1250066"/>
                  </a:cubicBezTo>
                  <a:cubicBezTo>
                    <a:pt x="1812495" y="1269152"/>
                    <a:pt x="1814490" y="1290343"/>
                    <a:pt x="1805692" y="1307939"/>
                  </a:cubicBezTo>
                  <a:cubicBezTo>
                    <a:pt x="1798371" y="1322580"/>
                    <a:pt x="1782543" y="1331088"/>
                    <a:pt x="1770968" y="1342663"/>
                  </a:cubicBezTo>
                  <a:cubicBezTo>
                    <a:pt x="1774826" y="1361954"/>
                    <a:pt x="1763117" y="1397429"/>
                    <a:pt x="1782543" y="1400537"/>
                  </a:cubicBezTo>
                  <a:cubicBezTo>
                    <a:pt x="2119252" y="1454411"/>
                    <a:pt x="1966262" y="1409587"/>
                    <a:pt x="2095059" y="1377387"/>
                  </a:cubicBezTo>
                  <a:cubicBezTo>
                    <a:pt x="2114145" y="1372615"/>
                    <a:pt x="2133728" y="1370080"/>
                    <a:pt x="2152933" y="1365812"/>
                  </a:cubicBezTo>
                  <a:cubicBezTo>
                    <a:pt x="2168462" y="1362361"/>
                    <a:pt x="2183799" y="1358096"/>
                    <a:pt x="2199232" y="1354238"/>
                  </a:cubicBezTo>
                  <a:cubicBezTo>
                    <a:pt x="2210807" y="1346521"/>
                    <a:pt x="2221513" y="1337309"/>
                    <a:pt x="2233956" y="1331088"/>
                  </a:cubicBezTo>
                  <a:cubicBezTo>
                    <a:pt x="2244869" y="1325632"/>
                    <a:pt x="2258015" y="1325439"/>
                    <a:pt x="2268680" y="1319514"/>
                  </a:cubicBezTo>
                  <a:cubicBezTo>
                    <a:pt x="2293001" y="1306002"/>
                    <a:pt x="2314979" y="1288648"/>
                    <a:pt x="2338128" y="1273215"/>
                  </a:cubicBezTo>
                  <a:lnTo>
                    <a:pt x="2372852" y="1250066"/>
                  </a:lnTo>
                  <a:lnTo>
                    <a:pt x="2407576" y="1226916"/>
                  </a:lnTo>
                  <a:cubicBezTo>
                    <a:pt x="2438838" y="1180022"/>
                    <a:pt x="2423185" y="1195155"/>
                    <a:pt x="2477024" y="1157468"/>
                  </a:cubicBezTo>
                  <a:cubicBezTo>
                    <a:pt x="2499817" y="1141513"/>
                    <a:pt x="2546472" y="1111169"/>
                    <a:pt x="2546472" y="1111169"/>
                  </a:cubicBezTo>
                  <a:cubicBezTo>
                    <a:pt x="2621715" y="998303"/>
                    <a:pt x="2503872" y="1173678"/>
                    <a:pt x="2604345" y="1030147"/>
                  </a:cubicBezTo>
                  <a:cubicBezTo>
                    <a:pt x="2620300" y="1007354"/>
                    <a:pt x="2627495" y="976132"/>
                    <a:pt x="2650644" y="960699"/>
                  </a:cubicBezTo>
                  <a:cubicBezTo>
                    <a:pt x="2692546" y="932764"/>
                    <a:pt x="2689326" y="940474"/>
                    <a:pt x="2720092" y="891250"/>
                  </a:cubicBezTo>
                  <a:cubicBezTo>
                    <a:pt x="2745503" y="850594"/>
                    <a:pt x="2740046" y="849615"/>
                    <a:pt x="2754816" y="810228"/>
                  </a:cubicBezTo>
                  <a:cubicBezTo>
                    <a:pt x="2762111" y="790773"/>
                    <a:pt x="2770249" y="771645"/>
                    <a:pt x="2777966" y="752354"/>
                  </a:cubicBezTo>
                  <a:cubicBezTo>
                    <a:pt x="2770249" y="802511"/>
                    <a:pt x="2765270" y="853166"/>
                    <a:pt x="2754816" y="902825"/>
                  </a:cubicBezTo>
                  <a:cubicBezTo>
                    <a:pt x="2749789" y="926703"/>
                    <a:pt x="2736452" y="948345"/>
                    <a:pt x="2731667" y="972273"/>
                  </a:cubicBezTo>
                  <a:cubicBezTo>
                    <a:pt x="2722807" y="1016573"/>
                    <a:pt x="2711023" y="1085042"/>
                    <a:pt x="2696943" y="1134319"/>
                  </a:cubicBezTo>
                  <a:cubicBezTo>
                    <a:pt x="2693591" y="1146050"/>
                    <a:pt x="2688578" y="1157272"/>
                    <a:pt x="2685368" y="1169043"/>
                  </a:cubicBezTo>
                  <a:cubicBezTo>
                    <a:pt x="2676997" y="1199738"/>
                    <a:pt x="2672280" y="1231457"/>
                    <a:pt x="2662219" y="1261640"/>
                  </a:cubicBezTo>
                  <a:lnTo>
                    <a:pt x="2639070" y="1331088"/>
                  </a:lnTo>
                  <a:cubicBezTo>
                    <a:pt x="2642928" y="1342663"/>
                    <a:pt x="2639979" y="1359887"/>
                    <a:pt x="2650644" y="1365812"/>
                  </a:cubicBezTo>
                  <a:cubicBezTo>
                    <a:pt x="2729230" y="1409472"/>
                    <a:pt x="2872048" y="1381385"/>
                    <a:pt x="2940011" y="1377387"/>
                  </a:cubicBezTo>
                  <a:cubicBezTo>
                    <a:pt x="2955444" y="1369671"/>
                    <a:pt x="2972506" y="1364591"/>
                    <a:pt x="2986310" y="1354238"/>
                  </a:cubicBezTo>
                  <a:cubicBezTo>
                    <a:pt x="3023734" y="1326170"/>
                    <a:pt x="3032429" y="1308209"/>
                    <a:pt x="3055758" y="1273215"/>
                  </a:cubicBezTo>
                  <a:cubicBezTo>
                    <a:pt x="3073251" y="1203246"/>
                    <a:pt x="3062304" y="1242003"/>
                    <a:pt x="3090482" y="1157468"/>
                  </a:cubicBezTo>
                  <a:cubicBezTo>
                    <a:pt x="3094340" y="1145893"/>
                    <a:pt x="3095289" y="1132896"/>
                    <a:pt x="3102057" y="1122744"/>
                  </a:cubicBezTo>
                  <a:lnTo>
                    <a:pt x="3125206" y="1088020"/>
                  </a:lnTo>
                  <a:cubicBezTo>
                    <a:pt x="3152936" y="921646"/>
                    <a:pt x="3115543" y="1087418"/>
                    <a:pt x="3159930" y="983848"/>
                  </a:cubicBezTo>
                  <a:cubicBezTo>
                    <a:pt x="3166196" y="969226"/>
                    <a:pt x="3165239" y="952171"/>
                    <a:pt x="3171505" y="937549"/>
                  </a:cubicBezTo>
                  <a:cubicBezTo>
                    <a:pt x="3176985" y="924763"/>
                    <a:pt x="3189004" y="915537"/>
                    <a:pt x="3194654" y="902825"/>
                  </a:cubicBezTo>
                  <a:cubicBezTo>
                    <a:pt x="3249751" y="778857"/>
                    <a:pt x="3188564" y="877238"/>
                    <a:pt x="3240953" y="798653"/>
                  </a:cubicBezTo>
                  <a:cubicBezTo>
                    <a:pt x="3244811" y="779362"/>
                    <a:pt x="3248260" y="759985"/>
                    <a:pt x="3252528" y="740780"/>
                  </a:cubicBezTo>
                  <a:cubicBezTo>
                    <a:pt x="3255979" y="725251"/>
                    <a:pt x="3250866" y="703305"/>
                    <a:pt x="3264102" y="694481"/>
                  </a:cubicBezTo>
                  <a:cubicBezTo>
                    <a:pt x="3273182" y="688428"/>
                    <a:pt x="3279535" y="709914"/>
                    <a:pt x="3287252" y="717630"/>
                  </a:cubicBezTo>
                  <a:cubicBezTo>
                    <a:pt x="3291110" y="729205"/>
                    <a:pt x="3295474" y="740623"/>
                    <a:pt x="3298826" y="752354"/>
                  </a:cubicBezTo>
                  <a:cubicBezTo>
                    <a:pt x="3303196" y="767650"/>
                    <a:pt x="3303287" y="784425"/>
                    <a:pt x="3310401" y="798653"/>
                  </a:cubicBezTo>
                  <a:cubicBezTo>
                    <a:pt x="3315281" y="808414"/>
                    <a:pt x="3325834" y="814086"/>
                    <a:pt x="3333551" y="821802"/>
                  </a:cubicBezTo>
                  <a:cubicBezTo>
                    <a:pt x="3335005" y="830527"/>
                    <a:pt x="3348065" y="920279"/>
                    <a:pt x="3356700" y="937549"/>
                  </a:cubicBezTo>
                  <a:cubicBezTo>
                    <a:pt x="3361580" y="947310"/>
                    <a:pt x="3373032" y="952178"/>
                    <a:pt x="3379849" y="960699"/>
                  </a:cubicBezTo>
                  <a:cubicBezTo>
                    <a:pt x="3388539" y="971562"/>
                    <a:pt x="3395282" y="983848"/>
                    <a:pt x="3402999" y="995423"/>
                  </a:cubicBezTo>
                  <a:cubicBezTo>
                    <a:pt x="3417765" y="1039724"/>
                    <a:pt x="3443923" y="1120468"/>
                    <a:pt x="3460872" y="1145893"/>
                  </a:cubicBezTo>
                  <a:lnTo>
                    <a:pt x="3484021" y="1180618"/>
                  </a:lnTo>
                  <a:cubicBezTo>
                    <a:pt x="3514640" y="1303089"/>
                    <a:pt x="3473069" y="1158870"/>
                    <a:pt x="3518745" y="1261640"/>
                  </a:cubicBezTo>
                  <a:cubicBezTo>
                    <a:pt x="3528655" y="1283938"/>
                    <a:pt x="3534178" y="1307939"/>
                    <a:pt x="3541895" y="1331088"/>
                  </a:cubicBezTo>
                  <a:lnTo>
                    <a:pt x="3553470" y="1365812"/>
                  </a:lnTo>
                  <a:cubicBezTo>
                    <a:pt x="3561186" y="1342663"/>
                    <a:pt x="3573168" y="1320520"/>
                    <a:pt x="3576619" y="1296364"/>
                  </a:cubicBezTo>
                  <a:cubicBezTo>
                    <a:pt x="3580477" y="1269357"/>
                    <a:pt x="3584046" y="1242306"/>
                    <a:pt x="3588194" y="1215342"/>
                  </a:cubicBezTo>
                  <a:cubicBezTo>
                    <a:pt x="3591763" y="1192146"/>
                    <a:pt x="3596857" y="1169181"/>
                    <a:pt x="3599768" y="1145893"/>
                  </a:cubicBezTo>
                  <a:cubicBezTo>
                    <a:pt x="3604577" y="1107418"/>
                    <a:pt x="3607485" y="1068729"/>
                    <a:pt x="3611343" y="1030147"/>
                  </a:cubicBezTo>
                  <a:cubicBezTo>
                    <a:pt x="3615201" y="848810"/>
                    <a:pt x="3616773" y="667411"/>
                    <a:pt x="3622918" y="486137"/>
                  </a:cubicBezTo>
                  <a:cubicBezTo>
                    <a:pt x="3627735" y="344028"/>
                    <a:pt x="3603439" y="378291"/>
                    <a:pt x="3657642" y="324091"/>
                  </a:cubicBezTo>
                  <a:cubicBezTo>
                    <a:pt x="3669217" y="339524"/>
                    <a:pt x="3682795" y="353640"/>
                    <a:pt x="3692366" y="370390"/>
                  </a:cubicBezTo>
                  <a:cubicBezTo>
                    <a:pt x="3732432" y="440507"/>
                    <a:pt x="3672915" y="374090"/>
                    <a:pt x="3727090" y="428263"/>
                  </a:cubicBezTo>
                  <a:cubicBezTo>
                    <a:pt x="3759875" y="526623"/>
                    <a:pt x="3714151" y="406701"/>
                    <a:pt x="3761814" y="486137"/>
                  </a:cubicBezTo>
                  <a:cubicBezTo>
                    <a:pt x="3812068" y="569893"/>
                    <a:pt x="3719813" y="467285"/>
                    <a:pt x="3808113" y="555585"/>
                  </a:cubicBezTo>
                  <a:cubicBezTo>
                    <a:pt x="3823546" y="551727"/>
                    <a:pt x="3844227" y="556231"/>
                    <a:pt x="3854411" y="544010"/>
                  </a:cubicBezTo>
                  <a:cubicBezTo>
                    <a:pt x="3867005" y="528897"/>
                    <a:pt x="3859078" y="504557"/>
                    <a:pt x="3865986" y="486137"/>
                  </a:cubicBezTo>
                  <a:cubicBezTo>
                    <a:pt x="3870871" y="473111"/>
                    <a:pt x="3882233" y="463490"/>
                    <a:pt x="3889135" y="451412"/>
                  </a:cubicBezTo>
                  <a:cubicBezTo>
                    <a:pt x="3897696" y="436431"/>
                    <a:pt x="3906091" y="421218"/>
                    <a:pt x="3912285" y="405114"/>
                  </a:cubicBezTo>
                  <a:cubicBezTo>
                    <a:pt x="3951845" y="302259"/>
                    <a:pt x="3938217" y="329320"/>
                    <a:pt x="3958583" y="254643"/>
                  </a:cubicBezTo>
                  <a:cubicBezTo>
                    <a:pt x="3965974" y="227544"/>
                    <a:pt x="3973662" y="200524"/>
                    <a:pt x="3981733" y="173620"/>
                  </a:cubicBezTo>
                  <a:cubicBezTo>
                    <a:pt x="3985239" y="161934"/>
                    <a:pt x="3989956" y="150627"/>
                    <a:pt x="3993308" y="138896"/>
                  </a:cubicBezTo>
                  <a:cubicBezTo>
                    <a:pt x="4008046" y="87313"/>
                    <a:pt x="4001423" y="87941"/>
                    <a:pt x="4028032" y="34724"/>
                  </a:cubicBezTo>
                  <a:cubicBezTo>
                    <a:pt x="4034253" y="22282"/>
                    <a:pt x="4043465" y="11575"/>
                    <a:pt x="4051181" y="0"/>
                  </a:cubicBezTo>
                  <a:cubicBezTo>
                    <a:pt x="4047323" y="57873"/>
                    <a:pt x="4044631" y="115836"/>
                    <a:pt x="4039606" y="173620"/>
                  </a:cubicBezTo>
                  <a:cubicBezTo>
                    <a:pt x="4036911" y="204609"/>
                    <a:pt x="4030981" y="235252"/>
                    <a:pt x="4028032" y="266218"/>
                  </a:cubicBezTo>
                  <a:cubicBezTo>
                    <a:pt x="4023263" y="316296"/>
                    <a:pt x="4020315" y="366531"/>
                    <a:pt x="4016457" y="416688"/>
                  </a:cubicBezTo>
                  <a:cubicBezTo>
                    <a:pt x="4012599" y="544010"/>
                    <a:pt x="4011406" y="671440"/>
                    <a:pt x="4004882" y="798653"/>
                  </a:cubicBezTo>
                  <a:cubicBezTo>
                    <a:pt x="4003680" y="822091"/>
                    <a:pt x="3995108" y="844702"/>
                    <a:pt x="3993308" y="868101"/>
                  </a:cubicBezTo>
                  <a:cubicBezTo>
                    <a:pt x="3987382" y="945135"/>
                    <a:pt x="3990760" y="1022863"/>
                    <a:pt x="3981733" y="1099595"/>
                  </a:cubicBezTo>
                  <a:cubicBezTo>
                    <a:pt x="3964706" y="1244326"/>
                    <a:pt x="3972461" y="1223462"/>
                    <a:pt x="3923859" y="1296364"/>
                  </a:cubicBezTo>
                  <a:cubicBezTo>
                    <a:pt x="3920001" y="1307939"/>
                    <a:pt x="3918562" y="1320626"/>
                    <a:pt x="3912285" y="1331088"/>
                  </a:cubicBezTo>
                  <a:cubicBezTo>
                    <a:pt x="3899386" y="1352587"/>
                    <a:pt x="3872610" y="1362828"/>
                    <a:pt x="3854411" y="1377387"/>
                  </a:cubicBezTo>
                  <a:cubicBezTo>
                    <a:pt x="3845890" y="1384204"/>
                    <a:pt x="3839783" y="1393720"/>
                    <a:pt x="3831262" y="1400537"/>
                  </a:cubicBezTo>
                  <a:cubicBezTo>
                    <a:pt x="3799210" y="1426179"/>
                    <a:pt x="3798488" y="1423036"/>
                    <a:pt x="3761814" y="1435261"/>
                  </a:cubicBezTo>
                  <a:cubicBezTo>
                    <a:pt x="3740282" y="1456792"/>
                    <a:pt x="3733143" y="1466958"/>
                    <a:pt x="3703940" y="1481559"/>
                  </a:cubicBezTo>
                  <a:cubicBezTo>
                    <a:pt x="3685356" y="1490851"/>
                    <a:pt x="3665358" y="1496992"/>
                    <a:pt x="3646067" y="1504709"/>
                  </a:cubicBezTo>
                  <a:cubicBezTo>
                    <a:pt x="3580893" y="1502202"/>
                    <a:pt x="3275583" y="1479929"/>
                    <a:pt x="3171505" y="1504709"/>
                  </a:cubicBezTo>
                  <a:cubicBezTo>
                    <a:pt x="3106097" y="1520282"/>
                    <a:pt x="3104315" y="1564934"/>
                    <a:pt x="3055758" y="1597306"/>
                  </a:cubicBezTo>
                  <a:lnTo>
                    <a:pt x="3021034" y="1620456"/>
                  </a:lnTo>
                  <a:cubicBezTo>
                    <a:pt x="2981193" y="1680219"/>
                    <a:pt x="3019700" y="1640191"/>
                    <a:pt x="2940011" y="1666754"/>
                  </a:cubicBezTo>
                  <a:cubicBezTo>
                    <a:pt x="2923642" y="1672210"/>
                    <a:pt x="2910526" y="1686024"/>
                    <a:pt x="2893713" y="1689904"/>
                  </a:cubicBezTo>
                  <a:cubicBezTo>
                    <a:pt x="2859670" y="1697760"/>
                    <a:pt x="2824208" y="1697145"/>
                    <a:pt x="2789540" y="1701478"/>
                  </a:cubicBezTo>
                  <a:cubicBezTo>
                    <a:pt x="2762469" y="1704862"/>
                    <a:pt x="2735525" y="1709195"/>
                    <a:pt x="2708518" y="1713053"/>
                  </a:cubicBezTo>
                  <a:cubicBezTo>
                    <a:pt x="2576180" y="1757167"/>
                    <a:pt x="2642238" y="1739647"/>
                    <a:pt x="2349702" y="1713053"/>
                  </a:cubicBezTo>
                  <a:cubicBezTo>
                    <a:pt x="2288931" y="1707528"/>
                    <a:pt x="2302409" y="1686170"/>
                    <a:pt x="2257105" y="1666754"/>
                  </a:cubicBezTo>
                  <a:cubicBezTo>
                    <a:pt x="2242483" y="1660488"/>
                    <a:pt x="2226239" y="1659038"/>
                    <a:pt x="2210806" y="1655180"/>
                  </a:cubicBezTo>
                  <a:cubicBezTo>
                    <a:pt x="2186164" y="1630536"/>
                    <a:pt x="2184024" y="1620456"/>
                    <a:pt x="2141358" y="1620456"/>
                  </a:cubicBezTo>
                  <a:cubicBezTo>
                    <a:pt x="1867397" y="1620456"/>
                    <a:pt x="1593490" y="1628172"/>
                    <a:pt x="1319556" y="1632030"/>
                  </a:cubicBezTo>
                  <a:cubicBezTo>
                    <a:pt x="1283467" y="1641052"/>
                    <a:pt x="1240296" y="1653153"/>
                    <a:pt x="1203809" y="1655180"/>
                  </a:cubicBezTo>
                  <a:cubicBezTo>
                    <a:pt x="1088176" y="1661604"/>
                    <a:pt x="972315" y="1662896"/>
                    <a:pt x="856568" y="1666754"/>
                  </a:cubicBezTo>
                  <a:cubicBezTo>
                    <a:pt x="844993" y="1670612"/>
                    <a:pt x="833808" y="1675936"/>
                    <a:pt x="821844" y="1678329"/>
                  </a:cubicBezTo>
                  <a:cubicBezTo>
                    <a:pt x="747046" y="1693289"/>
                    <a:pt x="649268" y="1696443"/>
                    <a:pt x="578776" y="1701478"/>
                  </a:cubicBezTo>
                  <a:cubicBezTo>
                    <a:pt x="513186" y="1697620"/>
                    <a:pt x="446905" y="1700151"/>
                    <a:pt x="382006" y="1689904"/>
                  </a:cubicBezTo>
                  <a:cubicBezTo>
                    <a:pt x="353451" y="1685395"/>
                    <a:pt x="352988" y="1633770"/>
                    <a:pt x="347282" y="1620456"/>
                  </a:cubicBezTo>
                  <a:cubicBezTo>
                    <a:pt x="341802" y="1607670"/>
                    <a:pt x="331849" y="1597306"/>
                    <a:pt x="324133" y="1585731"/>
                  </a:cubicBezTo>
                  <a:cubicBezTo>
                    <a:pt x="320275" y="1570298"/>
                    <a:pt x="319672" y="1553661"/>
                    <a:pt x="312558" y="1539433"/>
                  </a:cubicBezTo>
                  <a:cubicBezTo>
                    <a:pt x="307678" y="1529672"/>
                    <a:pt x="293241" y="1526501"/>
                    <a:pt x="289409" y="1516283"/>
                  </a:cubicBezTo>
                  <a:cubicBezTo>
                    <a:pt x="281169" y="1494309"/>
                    <a:pt x="284009" y="1469477"/>
                    <a:pt x="277834" y="1446835"/>
                  </a:cubicBezTo>
                  <a:cubicBezTo>
                    <a:pt x="272367" y="1426790"/>
                    <a:pt x="261255" y="1408673"/>
                    <a:pt x="254685" y="1388962"/>
                  </a:cubicBezTo>
                  <a:cubicBezTo>
                    <a:pt x="233180" y="1324446"/>
                    <a:pt x="249748" y="1335061"/>
                    <a:pt x="231535" y="1250066"/>
                  </a:cubicBezTo>
                  <a:cubicBezTo>
                    <a:pt x="214164" y="1169001"/>
                    <a:pt x="211284" y="1203788"/>
                    <a:pt x="196811" y="1145893"/>
                  </a:cubicBezTo>
                  <a:cubicBezTo>
                    <a:pt x="190936" y="1122392"/>
                    <a:pt x="183627" y="1088123"/>
                    <a:pt x="173662" y="1064871"/>
                  </a:cubicBezTo>
                  <a:cubicBezTo>
                    <a:pt x="166865" y="1049012"/>
                    <a:pt x="158229" y="1034005"/>
                    <a:pt x="150513" y="1018572"/>
                  </a:cubicBezTo>
                  <a:cubicBezTo>
                    <a:pt x="146655" y="995423"/>
                    <a:pt x="147178" y="971098"/>
                    <a:pt x="138938" y="949124"/>
                  </a:cubicBezTo>
                  <a:cubicBezTo>
                    <a:pt x="135106" y="938906"/>
                    <a:pt x="119842" y="936106"/>
                    <a:pt x="115789" y="925974"/>
                  </a:cubicBezTo>
                  <a:cubicBezTo>
                    <a:pt x="103973" y="896434"/>
                    <a:pt x="102700" y="863560"/>
                    <a:pt x="92639" y="833377"/>
                  </a:cubicBezTo>
                  <a:cubicBezTo>
                    <a:pt x="88781" y="821802"/>
                    <a:pt x="86520" y="809566"/>
                    <a:pt x="81064" y="798653"/>
                  </a:cubicBezTo>
                  <a:cubicBezTo>
                    <a:pt x="74843" y="786211"/>
                    <a:pt x="66001" y="775249"/>
                    <a:pt x="57915" y="763929"/>
                  </a:cubicBezTo>
                  <a:cubicBezTo>
                    <a:pt x="46702" y="748231"/>
                    <a:pt x="23191" y="717630"/>
                    <a:pt x="23191" y="717630"/>
                  </a:cubicBezTo>
                </a:path>
              </a:pathLst>
            </a:custGeom>
            <a:solidFill>
              <a:srgbClr val="92D050"/>
            </a:solidFill>
            <a:ln w="9525" cap="flat" cmpd="sng" algn="ctr">
              <a:solidFill>
                <a:srgbClr val="008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charset="0"/>
              </a:endParaRPr>
            </a:p>
          </p:txBody>
        </p:sp>
        <p:sp>
          <p:nvSpPr>
            <p:cNvPr id="17" name="TextBox 16"/>
            <p:cNvSpPr txBox="1"/>
            <p:nvPr/>
          </p:nvSpPr>
          <p:spPr>
            <a:xfrm>
              <a:off x="6664108" y="2363108"/>
              <a:ext cx="788212" cy="523220"/>
            </a:xfrm>
            <a:prstGeom prst="rect">
              <a:avLst/>
            </a:prstGeom>
            <a:noFill/>
          </p:spPr>
          <p:txBody>
            <a:bodyPr wrap="square" rtlCol="0">
              <a:spAutoFit/>
            </a:bodyPr>
            <a:lstStyle/>
            <a:p>
              <a:r>
                <a:rPr lang="ru-RU" sz="2800" b="1" dirty="0" smtClean="0">
                  <a:solidFill>
                    <a:schemeClr val="tx2">
                      <a:lumMod val="75000"/>
                    </a:schemeClr>
                  </a:solidFill>
                </a:rPr>
                <a:t>30</a:t>
              </a:r>
              <a:endParaRPr lang="ru-RU" sz="2800" b="1" dirty="0">
                <a:solidFill>
                  <a:schemeClr val="tx2">
                    <a:lumMod val="75000"/>
                  </a:schemeClr>
                </a:solidFill>
              </a:endParaRPr>
            </a:p>
          </p:txBody>
        </p:sp>
        <p:sp>
          <p:nvSpPr>
            <p:cNvPr id="23" name="TextBox 22"/>
            <p:cNvSpPr txBox="1"/>
            <p:nvPr/>
          </p:nvSpPr>
          <p:spPr>
            <a:xfrm>
              <a:off x="8160386" y="3019117"/>
              <a:ext cx="880479" cy="523220"/>
            </a:xfrm>
            <a:prstGeom prst="rect">
              <a:avLst/>
            </a:prstGeom>
            <a:noFill/>
          </p:spPr>
          <p:txBody>
            <a:bodyPr wrap="square" rtlCol="0">
              <a:spAutoFit/>
            </a:bodyPr>
            <a:lstStyle/>
            <a:p>
              <a:r>
                <a:rPr lang="ru-RU" sz="2800" b="1" dirty="0" smtClean="0">
                  <a:solidFill>
                    <a:schemeClr val="tx2">
                      <a:lumMod val="75000"/>
                    </a:schemeClr>
                  </a:solidFill>
                </a:rPr>
                <a:t>20</a:t>
              </a:r>
              <a:endParaRPr lang="ru-RU" sz="2800" b="1" dirty="0">
                <a:solidFill>
                  <a:schemeClr val="tx2">
                    <a:lumMod val="75000"/>
                  </a:schemeClr>
                </a:solidFill>
              </a:endParaRPr>
            </a:p>
          </p:txBody>
        </p:sp>
        <p:sp>
          <p:nvSpPr>
            <p:cNvPr id="28" name="TextBox 27"/>
            <p:cNvSpPr txBox="1"/>
            <p:nvPr/>
          </p:nvSpPr>
          <p:spPr>
            <a:xfrm rot="18888328">
              <a:off x="5597732" y="2185497"/>
              <a:ext cx="630451" cy="523220"/>
            </a:xfrm>
            <a:prstGeom prst="rect">
              <a:avLst/>
            </a:prstGeom>
            <a:noFill/>
          </p:spPr>
          <p:txBody>
            <a:bodyPr wrap="square" rtlCol="0">
              <a:spAutoFit/>
            </a:bodyPr>
            <a:lstStyle/>
            <a:p>
              <a:r>
                <a:rPr lang="ru-RU" sz="2800" b="1" dirty="0" smtClean="0">
                  <a:solidFill>
                    <a:schemeClr val="tx2">
                      <a:lumMod val="75000"/>
                    </a:schemeClr>
                  </a:solidFill>
                </a:rPr>
                <a:t>20</a:t>
              </a:r>
              <a:endParaRPr lang="ru-RU" sz="2800" b="1" dirty="0">
                <a:solidFill>
                  <a:schemeClr val="tx2">
                    <a:lumMod val="75000"/>
                  </a:schemeClr>
                </a:solidFill>
              </a:endParaRPr>
            </a:p>
          </p:txBody>
        </p:sp>
      </p:grpSp>
      <p:sp>
        <p:nvSpPr>
          <p:cNvPr id="30" name="TextBox 29"/>
          <p:cNvSpPr txBox="1"/>
          <p:nvPr/>
        </p:nvSpPr>
        <p:spPr>
          <a:xfrm>
            <a:off x="7852144" y="4542148"/>
            <a:ext cx="522847" cy="707886"/>
          </a:xfrm>
          <a:prstGeom prst="rect">
            <a:avLst/>
          </a:prstGeom>
          <a:noFill/>
        </p:spPr>
        <p:txBody>
          <a:bodyPr wrap="square" rtlCol="0">
            <a:spAutoFit/>
          </a:bodyPr>
          <a:lstStyle/>
          <a:p>
            <a:r>
              <a:rPr lang="ru-RU" sz="4000" b="1" dirty="0">
                <a:solidFill>
                  <a:srgbClr val="C00000"/>
                </a:solidFill>
              </a:rPr>
              <a:t>В</a:t>
            </a:r>
            <a:endParaRPr lang="ru-RU" sz="4000" b="1" dirty="0">
              <a:solidFill>
                <a:srgbClr val="C00000"/>
              </a:solidFill>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650" y="188913"/>
            <a:ext cx="7150100" cy="1143000"/>
          </a:xfrm>
          <a:solidFill>
            <a:schemeClr val="tx2"/>
          </a:solidFill>
          <a:ln w="57150">
            <a:solidFill>
              <a:srgbClr val="00B0F0"/>
            </a:solidFill>
          </a:ln>
        </p:spPr>
        <p:txBody>
          <a:bodyPr/>
          <a:lstStyle/>
          <a:p>
            <a:pPr eaLnBrk="1" hangingPunct="1">
              <a:defRPr/>
            </a:pPr>
            <a:r>
              <a:rPr lang="ru-RU" sz="3200" b="1" dirty="0" smtClean="0">
                <a:solidFill>
                  <a:schemeClr val="bg1"/>
                </a:solidFill>
                <a:effectLst/>
              </a:rPr>
              <a:t>Решение задачи </a:t>
            </a:r>
            <a:r>
              <a:rPr lang="ru-RU" sz="3200" b="1" dirty="0" smtClean="0">
                <a:solidFill>
                  <a:schemeClr val="bg1"/>
                </a:solidFill>
                <a:effectLst/>
              </a:rPr>
              <a:t>«Путь жука»</a:t>
            </a:r>
            <a:endParaRPr lang="ru-RU" sz="3200" b="1" dirty="0" smtClean="0">
              <a:solidFill>
                <a:schemeClr val="bg1"/>
              </a:solidFill>
              <a:effectLst/>
            </a:endParaRPr>
          </a:p>
        </p:txBody>
      </p:sp>
      <p:sp>
        <p:nvSpPr>
          <p:cNvPr id="3" name="Объект 2"/>
          <p:cNvSpPr>
            <a:spLocks noGrp="1"/>
          </p:cNvSpPr>
          <p:nvPr>
            <p:ph idx="1"/>
          </p:nvPr>
        </p:nvSpPr>
        <p:spPr>
          <a:xfrm>
            <a:off x="179512" y="1556792"/>
            <a:ext cx="5256584" cy="4896544"/>
          </a:xfrm>
          <a:solidFill>
            <a:schemeClr val="tx2"/>
          </a:solidFill>
          <a:ln w="38100">
            <a:solidFill>
              <a:srgbClr val="00B0F0"/>
            </a:solidFill>
          </a:ln>
        </p:spPr>
        <p:txBody>
          <a:bodyPr/>
          <a:lstStyle/>
          <a:p>
            <a:pPr marL="0" indent="0" eaLnBrk="1" hangingPunct="1">
              <a:buFont typeface="Arial" charset="0"/>
              <a:buNone/>
              <a:defRPr/>
            </a:pPr>
            <a:r>
              <a:rPr lang="ru-RU" sz="2000" b="1" dirty="0" smtClean="0">
                <a:solidFill>
                  <a:schemeClr val="bg1">
                    <a:lumMod val="75000"/>
                  </a:schemeClr>
                </a:solidFill>
                <a:effectLst/>
                <a:latin typeface="Arial" pitchFamily="34" charset="0"/>
                <a:cs typeface="Arial" pitchFamily="34" charset="0"/>
              </a:rPr>
              <a:t>Кратчайший путь легко определится, </a:t>
            </a:r>
          </a:p>
          <a:p>
            <a:pPr marL="0" indent="0" eaLnBrk="1" hangingPunct="1">
              <a:buFont typeface="Arial" charset="0"/>
              <a:buNone/>
              <a:defRPr/>
            </a:pPr>
            <a:r>
              <a:rPr lang="ru-RU" sz="2000" b="1" dirty="0" smtClean="0">
                <a:solidFill>
                  <a:schemeClr val="bg1">
                    <a:lumMod val="75000"/>
                  </a:schemeClr>
                </a:solidFill>
                <a:effectLst/>
                <a:latin typeface="Arial" pitchFamily="34" charset="0"/>
                <a:cs typeface="Arial" pitchFamily="34" charset="0"/>
              </a:rPr>
              <a:t>если мы мысленно повернем верхнюю </a:t>
            </a:r>
          </a:p>
          <a:p>
            <a:pPr marL="0" indent="0" eaLnBrk="1" hangingPunct="1">
              <a:buFont typeface="Arial" charset="0"/>
              <a:buNone/>
              <a:defRPr/>
            </a:pPr>
            <a:r>
              <a:rPr lang="ru-RU" sz="2000" b="1" dirty="0" smtClean="0">
                <a:solidFill>
                  <a:schemeClr val="bg1">
                    <a:lumMod val="75000"/>
                  </a:schemeClr>
                </a:solidFill>
                <a:effectLst/>
                <a:latin typeface="Arial" pitchFamily="34" charset="0"/>
                <a:cs typeface="Arial" pitchFamily="34" charset="0"/>
              </a:rPr>
              <a:t>грань камня так, чтобы она </a:t>
            </a:r>
          </a:p>
          <a:p>
            <a:pPr marL="0" indent="0" eaLnBrk="1" hangingPunct="1">
              <a:buFont typeface="Arial" charset="0"/>
              <a:buNone/>
              <a:defRPr/>
            </a:pPr>
            <a:r>
              <a:rPr lang="ru-RU" sz="2000" b="1" dirty="0" smtClean="0">
                <a:solidFill>
                  <a:schemeClr val="bg1">
                    <a:lumMod val="75000"/>
                  </a:schemeClr>
                </a:solidFill>
                <a:effectLst/>
                <a:latin typeface="Arial" pitchFamily="34" charset="0"/>
                <a:cs typeface="Arial" pitchFamily="34" charset="0"/>
              </a:rPr>
              <a:t>оказалась в одной плоскости с </a:t>
            </a:r>
          </a:p>
          <a:p>
            <a:pPr marL="0" indent="0" eaLnBrk="1" hangingPunct="1">
              <a:buFont typeface="Arial" charset="0"/>
              <a:buNone/>
              <a:defRPr/>
            </a:pPr>
            <a:r>
              <a:rPr lang="ru-RU" sz="2000" b="1" dirty="0" smtClean="0">
                <a:solidFill>
                  <a:schemeClr val="bg1">
                    <a:lumMod val="75000"/>
                  </a:schemeClr>
                </a:solidFill>
                <a:effectLst/>
                <a:latin typeface="Arial" pitchFamily="34" charset="0"/>
                <a:cs typeface="Arial" pitchFamily="34" charset="0"/>
              </a:rPr>
              <a:t>передней. Тогда станет очевидным,</a:t>
            </a:r>
          </a:p>
          <a:p>
            <a:pPr marL="0" indent="0" eaLnBrk="1" hangingPunct="1">
              <a:buFont typeface="Arial" charset="0"/>
              <a:buNone/>
              <a:defRPr/>
            </a:pPr>
            <a:r>
              <a:rPr lang="ru-RU" sz="2000" b="1" dirty="0" smtClean="0">
                <a:solidFill>
                  <a:schemeClr val="bg1">
                    <a:lumMod val="75000"/>
                  </a:schemeClr>
                </a:solidFill>
                <a:effectLst/>
                <a:latin typeface="Arial" pitchFamily="34" charset="0"/>
                <a:cs typeface="Arial" pitchFamily="34" charset="0"/>
              </a:rPr>
              <a:t> что кратчайший путь—прямая линия, </a:t>
            </a:r>
          </a:p>
          <a:p>
            <a:pPr marL="0" indent="0" eaLnBrk="1" hangingPunct="1">
              <a:buFont typeface="Arial" charset="0"/>
              <a:buNone/>
              <a:defRPr/>
            </a:pPr>
            <a:r>
              <a:rPr lang="ru-RU" sz="2000" b="1" dirty="0" smtClean="0">
                <a:solidFill>
                  <a:schemeClr val="bg1">
                    <a:lumMod val="75000"/>
                  </a:schemeClr>
                </a:solidFill>
                <a:effectLst/>
                <a:latin typeface="Arial" pitchFamily="34" charset="0"/>
                <a:cs typeface="Arial" pitchFamily="34" charset="0"/>
              </a:rPr>
              <a:t>соединяющая А и В. Какова длина </a:t>
            </a:r>
          </a:p>
          <a:p>
            <a:pPr marL="0" indent="0" eaLnBrk="1" hangingPunct="1">
              <a:buFont typeface="Arial" charset="0"/>
              <a:buNone/>
              <a:defRPr/>
            </a:pPr>
            <a:r>
              <a:rPr lang="ru-RU" sz="2000" b="1" dirty="0" smtClean="0">
                <a:solidFill>
                  <a:schemeClr val="bg1">
                    <a:lumMod val="75000"/>
                  </a:schemeClr>
                </a:solidFill>
                <a:effectLst/>
                <a:latin typeface="Arial" pitchFamily="34" charset="0"/>
                <a:cs typeface="Arial" pitchFamily="34" charset="0"/>
              </a:rPr>
              <a:t>этого пути? </a:t>
            </a:r>
          </a:p>
          <a:p>
            <a:pPr marL="0" indent="0" eaLnBrk="1" hangingPunct="1">
              <a:buFont typeface="Arial" charset="0"/>
              <a:buNone/>
              <a:defRPr/>
            </a:pPr>
            <a:r>
              <a:rPr lang="ru-RU" sz="2000" b="1" dirty="0" smtClean="0">
                <a:solidFill>
                  <a:schemeClr val="bg1">
                    <a:lumMod val="75000"/>
                  </a:schemeClr>
                </a:solidFill>
                <a:effectLst/>
                <a:latin typeface="Arial" pitchFamily="34" charset="0"/>
                <a:cs typeface="Arial" pitchFamily="34" charset="0"/>
              </a:rPr>
              <a:t>Мы имеем прямоугольный </a:t>
            </a:r>
          </a:p>
          <a:p>
            <a:pPr marL="0" indent="0" eaLnBrk="1" hangingPunct="1">
              <a:buFont typeface="Arial" charset="0"/>
              <a:buNone/>
              <a:defRPr/>
            </a:pPr>
            <a:r>
              <a:rPr lang="ru-RU" sz="2000" b="1" dirty="0" smtClean="0">
                <a:solidFill>
                  <a:schemeClr val="bg1">
                    <a:lumMod val="75000"/>
                  </a:schemeClr>
                </a:solidFill>
                <a:effectLst/>
                <a:latin typeface="Arial" pitchFamily="34" charset="0"/>
                <a:cs typeface="Arial" pitchFamily="34" charset="0"/>
              </a:rPr>
              <a:t>треугольник ABC, в котором АС = 40 см,</a:t>
            </a:r>
          </a:p>
          <a:p>
            <a:pPr marL="0" indent="0" eaLnBrk="1" hangingPunct="1">
              <a:buFont typeface="Arial" charset="0"/>
              <a:buNone/>
              <a:defRPr/>
            </a:pPr>
            <a:r>
              <a:rPr lang="ru-RU" sz="2000" b="1" dirty="0" smtClean="0">
                <a:solidFill>
                  <a:schemeClr val="bg1">
                    <a:lumMod val="75000"/>
                  </a:schemeClr>
                </a:solidFill>
                <a:effectLst/>
                <a:latin typeface="Arial" pitchFamily="34" charset="0"/>
                <a:cs typeface="Arial" pitchFamily="34" charset="0"/>
              </a:rPr>
              <a:t> СВ = 30 см. По Пифагору, третья </a:t>
            </a:r>
          </a:p>
          <a:p>
            <a:pPr marL="0" indent="0" eaLnBrk="1" hangingPunct="1">
              <a:buFont typeface="Arial" charset="0"/>
              <a:buNone/>
              <a:defRPr/>
            </a:pPr>
            <a:r>
              <a:rPr lang="ru-RU" sz="2000" b="1" dirty="0" smtClean="0">
                <a:solidFill>
                  <a:schemeClr val="bg1">
                    <a:lumMod val="75000"/>
                  </a:schemeClr>
                </a:solidFill>
                <a:effectLst/>
                <a:latin typeface="Arial" pitchFamily="34" charset="0"/>
                <a:cs typeface="Arial" pitchFamily="34" charset="0"/>
              </a:rPr>
              <a:t>сторона, АВ, должна равняться 50 см.</a:t>
            </a:r>
            <a:endParaRPr lang="ru-RU" sz="2000" dirty="0" smtClean="0">
              <a:solidFill>
                <a:schemeClr val="bg1"/>
              </a:solidFill>
            </a:endParaRPr>
          </a:p>
        </p:txBody>
      </p:sp>
      <p:sp>
        <p:nvSpPr>
          <p:cNvPr id="25604" name="Номер слайда 3"/>
          <p:cNvSpPr>
            <a:spLocks noGrp="1"/>
          </p:cNvSpPr>
          <p:nvPr>
            <p:ph type="sldNum" sz="quarter" idx="12"/>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4E36A2E-64FA-459D-B8C9-AFBFB792D433}" type="slidenum">
              <a:rPr lang="ru-RU" smtClean="0"/>
              <a:pPr/>
              <a:t>12</a:t>
            </a:fld>
            <a:endParaRPr lang="ru-RU" smtClean="0"/>
          </a:p>
        </p:txBody>
      </p:sp>
      <p:grpSp>
        <p:nvGrpSpPr>
          <p:cNvPr id="14" name="Группа 13"/>
          <p:cNvGrpSpPr/>
          <p:nvPr/>
        </p:nvGrpSpPr>
        <p:grpSpPr>
          <a:xfrm>
            <a:off x="5512168" y="1344600"/>
            <a:ext cx="3623820" cy="5333471"/>
            <a:chOff x="5512168" y="1344600"/>
            <a:chExt cx="3623820" cy="5333471"/>
          </a:xfrm>
        </p:grpSpPr>
        <p:sp>
          <p:nvSpPr>
            <p:cNvPr id="6" name="TextBox 5"/>
            <p:cNvSpPr txBox="1"/>
            <p:nvPr/>
          </p:nvSpPr>
          <p:spPr>
            <a:xfrm flipH="1">
              <a:off x="8677651" y="6093296"/>
              <a:ext cx="458337" cy="584775"/>
            </a:xfrm>
            <a:prstGeom prst="rect">
              <a:avLst/>
            </a:prstGeom>
            <a:noFill/>
          </p:spPr>
          <p:txBody>
            <a:bodyPr wrap="square" rtlCol="0">
              <a:spAutoFit/>
            </a:bodyPr>
            <a:lstStyle/>
            <a:p>
              <a:r>
                <a:rPr lang="ru-RU" sz="3200" b="1" dirty="0">
                  <a:solidFill>
                    <a:srgbClr val="C00000"/>
                  </a:solidFill>
                </a:rPr>
                <a:t>В</a:t>
              </a:r>
              <a:endParaRPr lang="ru-RU" sz="3200" b="1" dirty="0">
                <a:solidFill>
                  <a:srgbClr val="C00000"/>
                </a:solidFill>
              </a:endParaRPr>
            </a:p>
          </p:txBody>
        </p:sp>
        <p:sp>
          <p:nvSpPr>
            <p:cNvPr id="10" name="TextBox 9"/>
            <p:cNvSpPr txBox="1"/>
            <p:nvPr/>
          </p:nvSpPr>
          <p:spPr>
            <a:xfrm flipH="1">
              <a:off x="5625830" y="1484783"/>
              <a:ext cx="458337" cy="584775"/>
            </a:xfrm>
            <a:prstGeom prst="rect">
              <a:avLst/>
            </a:prstGeom>
            <a:noFill/>
          </p:spPr>
          <p:txBody>
            <a:bodyPr wrap="square" rtlCol="0">
              <a:spAutoFit/>
            </a:bodyPr>
            <a:lstStyle/>
            <a:p>
              <a:r>
                <a:rPr lang="ru-RU" sz="3200" b="1" dirty="0" smtClean="0">
                  <a:solidFill>
                    <a:srgbClr val="C00000"/>
                  </a:solidFill>
                </a:rPr>
                <a:t>А</a:t>
              </a:r>
              <a:endParaRPr lang="ru-RU" sz="3200" b="1" dirty="0">
                <a:solidFill>
                  <a:srgbClr val="C00000"/>
                </a:solidFill>
              </a:endParaRPr>
            </a:p>
          </p:txBody>
        </p:sp>
        <p:grpSp>
          <p:nvGrpSpPr>
            <p:cNvPr id="13" name="Группа 12"/>
            <p:cNvGrpSpPr/>
            <p:nvPr/>
          </p:nvGrpSpPr>
          <p:grpSpPr>
            <a:xfrm>
              <a:off x="6085364" y="1777170"/>
              <a:ext cx="2592288" cy="4536504"/>
              <a:chOff x="6180672" y="1916832"/>
              <a:chExt cx="2592288" cy="4536504"/>
            </a:xfrm>
          </p:grpSpPr>
          <p:sp>
            <p:nvSpPr>
              <p:cNvPr id="5" name="Прямоугольник 4"/>
              <p:cNvSpPr/>
              <p:nvPr/>
            </p:nvSpPr>
            <p:spPr bwMode="auto">
              <a:xfrm>
                <a:off x="6180672" y="1916832"/>
                <a:ext cx="2592288" cy="4536504"/>
              </a:xfrm>
              <a:prstGeom prst="rect">
                <a:avLst/>
              </a:prstGeom>
              <a:solidFill>
                <a:srgbClr val="804C55"/>
              </a:solidFill>
              <a:ln w="9525" cap="flat" cmpd="sng" algn="ctr">
                <a:solidFill>
                  <a:srgbClr val="804C55"/>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charset="0"/>
                </a:endParaRPr>
              </a:p>
            </p:txBody>
          </p:sp>
          <p:cxnSp>
            <p:nvCxnSpPr>
              <p:cNvPr id="8" name="Прямая соединительная линия 7"/>
              <p:cNvCxnSpPr/>
              <p:nvPr/>
            </p:nvCxnSpPr>
            <p:spPr bwMode="auto">
              <a:xfrm>
                <a:off x="6180672" y="1916832"/>
                <a:ext cx="2592288" cy="4536504"/>
              </a:xfrm>
              <a:prstGeom prst="line">
                <a:avLst/>
              </a:prstGeom>
              <a:solidFill>
                <a:schemeClr val="accent1"/>
              </a:solidFill>
              <a:ln w="57150" cap="flat" cmpd="sng" algn="ctr">
                <a:solidFill>
                  <a:schemeClr val="tx1"/>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Прямая соединительная линия 10"/>
              <p:cNvCxnSpPr>
                <a:stCxn id="5" idx="1"/>
                <a:endCxn id="5" idx="3"/>
              </p:cNvCxnSpPr>
              <p:nvPr/>
            </p:nvCxnSpPr>
            <p:spPr bwMode="auto">
              <a:xfrm>
                <a:off x="6180672" y="4185084"/>
                <a:ext cx="2592288" cy="0"/>
              </a:xfrm>
              <a:prstGeom prst="line">
                <a:avLst/>
              </a:prstGeom>
              <a:solidFill>
                <a:schemeClr val="accent1"/>
              </a:solidFill>
              <a:ln w="5715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17" name="TextBox 16"/>
            <p:cNvSpPr txBox="1"/>
            <p:nvPr/>
          </p:nvSpPr>
          <p:spPr>
            <a:xfrm flipH="1">
              <a:off x="5512168" y="2623221"/>
              <a:ext cx="661216" cy="584775"/>
            </a:xfrm>
            <a:prstGeom prst="rect">
              <a:avLst/>
            </a:prstGeom>
            <a:noFill/>
          </p:spPr>
          <p:txBody>
            <a:bodyPr wrap="square" rtlCol="0">
              <a:spAutoFit/>
            </a:bodyPr>
            <a:lstStyle/>
            <a:p>
              <a:r>
                <a:rPr lang="ru-RU" sz="3200" b="1" dirty="0" smtClean="0">
                  <a:solidFill>
                    <a:schemeClr val="bg1">
                      <a:lumMod val="75000"/>
                    </a:schemeClr>
                  </a:solidFill>
                </a:rPr>
                <a:t>20</a:t>
              </a:r>
              <a:endParaRPr lang="ru-RU" sz="3200" b="1" dirty="0">
                <a:solidFill>
                  <a:schemeClr val="bg1">
                    <a:lumMod val="75000"/>
                  </a:schemeClr>
                </a:solidFill>
              </a:endParaRPr>
            </a:p>
          </p:txBody>
        </p:sp>
        <p:sp>
          <p:nvSpPr>
            <p:cNvPr id="18" name="TextBox 17"/>
            <p:cNvSpPr txBox="1"/>
            <p:nvPr/>
          </p:nvSpPr>
          <p:spPr>
            <a:xfrm flipH="1">
              <a:off x="5512168" y="4641675"/>
              <a:ext cx="786424" cy="584775"/>
            </a:xfrm>
            <a:prstGeom prst="rect">
              <a:avLst/>
            </a:prstGeom>
            <a:noFill/>
          </p:spPr>
          <p:txBody>
            <a:bodyPr wrap="square" rtlCol="0">
              <a:spAutoFit/>
            </a:bodyPr>
            <a:lstStyle/>
            <a:p>
              <a:r>
                <a:rPr lang="ru-RU" sz="3200" b="1" dirty="0" smtClean="0">
                  <a:solidFill>
                    <a:schemeClr val="bg1">
                      <a:lumMod val="75000"/>
                    </a:schemeClr>
                  </a:solidFill>
                </a:rPr>
                <a:t>20</a:t>
              </a:r>
              <a:endParaRPr lang="ru-RU" sz="3200" b="1" dirty="0">
                <a:solidFill>
                  <a:schemeClr val="bg1">
                    <a:lumMod val="75000"/>
                  </a:schemeClr>
                </a:solidFill>
              </a:endParaRPr>
            </a:p>
          </p:txBody>
        </p:sp>
        <p:sp>
          <p:nvSpPr>
            <p:cNvPr id="19" name="TextBox 18"/>
            <p:cNvSpPr txBox="1"/>
            <p:nvPr/>
          </p:nvSpPr>
          <p:spPr>
            <a:xfrm flipH="1">
              <a:off x="7373378" y="1344600"/>
              <a:ext cx="655005" cy="584775"/>
            </a:xfrm>
            <a:prstGeom prst="rect">
              <a:avLst/>
            </a:prstGeom>
            <a:noFill/>
          </p:spPr>
          <p:txBody>
            <a:bodyPr wrap="square" rtlCol="0">
              <a:spAutoFit/>
            </a:bodyPr>
            <a:lstStyle/>
            <a:p>
              <a:r>
                <a:rPr lang="ru-RU" sz="3200" b="1" dirty="0" smtClean="0">
                  <a:solidFill>
                    <a:schemeClr val="bg1">
                      <a:lumMod val="75000"/>
                    </a:schemeClr>
                  </a:solidFill>
                </a:rPr>
                <a:t>30</a:t>
              </a:r>
              <a:endParaRPr lang="ru-RU" sz="3200" b="1" dirty="0">
                <a:solidFill>
                  <a:schemeClr val="bg1">
                    <a:lumMod val="75000"/>
                  </a:schemeClr>
                </a:solidFill>
              </a:endParaRPr>
            </a:p>
          </p:txBody>
        </p:sp>
      </p:gr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Rectangle 2"/>
          <p:cNvSpPr>
            <a:spLocks noGrp="1" noRot="1" noChangeArrowheads="1"/>
          </p:cNvSpPr>
          <p:nvPr>
            <p:ph type="title"/>
          </p:nvPr>
        </p:nvSpPr>
        <p:spPr>
          <a:xfrm>
            <a:off x="2483768" y="260648"/>
            <a:ext cx="4608512" cy="1143000"/>
          </a:xfrm>
          <a:solidFill>
            <a:schemeClr val="tx2"/>
          </a:solidFill>
          <a:ln w="76200">
            <a:solidFill>
              <a:srgbClr val="00B0F0"/>
            </a:solidFill>
            <a:miter lim="800000"/>
            <a:headEnd/>
            <a:tailEnd/>
          </a:ln>
        </p:spPr>
        <p:txBody>
          <a:bodyPr/>
          <a:lstStyle/>
          <a:p>
            <a:pPr eaLnBrk="1" hangingPunct="1"/>
            <a:r>
              <a:rPr lang="ru-RU" sz="6000" b="1" dirty="0" smtClean="0">
                <a:solidFill>
                  <a:schemeClr val="bg1">
                    <a:lumMod val="75000"/>
                  </a:schemeClr>
                </a:solidFill>
                <a:effectLst/>
                <a:latin typeface="Times New Roman" pitchFamily="18" charset="0"/>
              </a:rPr>
              <a:t>Вывод</a:t>
            </a:r>
          </a:p>
        </p:txBody>
      </p:sp>
      <p:sp>
        <p:nvSpPr>
          <p:cNvPr id="26627" name="Номер слайда 1"/>
          <p:cNvSpPr>
            <a:spLocks noGrp="1"/>
          </p:cNvSpPr>
          <p:nvPr>
            <p:ph type="sldNum" sz="quarter" idx="12"/>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3B7E862-E67C-4715-8007-E96E134ECC82}" type="slidenum">
              <a:rPr lang="ru-RU" smtClean="0"/>
              <a:pPr/>
              <a:t>13</a:t>
            </a:fld>
            <a:endParaRPr lang="ru-RU" smtClean="0"/>
          </a:p>
        </p:txBody>
      </p:sp>
      <p:sp>
        <p:nvSpPr>
          <p:cNvPr id="3" name="Объект 2"/>
          <p:cNvSpPr>
            <a:spLocks noGrp="1"/>
          </p:cNvSpPr>
          <p:nvPr>
            <p:ph idx="1"/>
          </p:nvPr>
        </p:nvSpPr>
        <p:spPr>
          <a:xfrm>
            <a:off x="323528" y="2204864"/>
            <a:ext cx="8540750" cy="3268663"/>
          </a:xfrm>
          <a:solidFill>
            <a:schemeClr val="tx2"/>
          </a:solidFill>
          <a:ln w="57150">
            <a:solidFill>
              <a:srgbClr val="00B0F0"/>
            </a:solidFill>
          </a:ln>
        </p:spPr>
        <p:txBody>
          <a:bodyPr/>
          <a:lstStyle/>
          <a:p>
            <a:pPr marL="0" indent="0" eaLnBrk="1" hangingPunct="1">
              <a:buFont typeface="Arial" charset="0"/>
              <a:buNone/>
              <a:defRPr/>
            </a:pPr>
            <a:r>
              <a:rPr lang="ru-RU" dirty="0" smtClean="0">
                <a:effectLst/>
                <a:latin typeface="Arial" pitchFamily="34" charset="0"/>
                <a:cs typeface="Arial" pitchFamily="34" charset="0"/>
              </a:rPr>
              <a:t> </a:t>
            </a:r>
            <a:r>
              <a:rPr lang="ru-RU" dirty="0" smtClean="0">
                <a:solidFill>
                  <a:schemeClr val="bg1">
                    <a:lumMod val="75000"/>
                  </a:schemeClr>
                </a:solidFill>
                <a:effectLst/>
                <a:latin typeface="Arial" pitchFamily="34" charset="0"/>
                <a:cs typeface="Arial" pitchFamily="34" charset="0"/>
              </a:rPr>
              <a:t>Многие, на первый взгляд трудные задачи, легко решаются с помощью развёртки соответствующей геометрической фигуры. </a:t>
            </a:r>
            <a:r>
              <a:rPr lang="ru-RU" dirty="0" smtClean="0">
                <a:solidFill>
                  <a:schemeClr val="bg1">
                    <a:lumMod val="75000"/>
                  </a:schemeClr>
                </a:solidFill>
                <a:effectLst/>
                <a:latin typeface="Arial" pitchFamily="34" charset="0"/>
                <a:cs typeface="Arial" pitchFamily="34" charset="0"/>
              </a:rPr>
              <a:t>Для их решения </a:t>
            </a:r>
            <a:r>
              <a:rPr lang="ru-RU" dirty="0" smtClean="0">
                <a:solidFill>
                  <a:schemeClr val="bg1">
                    <a:lumMod val="75000"/>
                  </a:schemeClr>
                </a:solidFill>
                <a:effectLst/>
                <a:latin typeface="Arial" pitchFamily="34" charset="0"/>
                <a:cs typeface="Arial" pitchFamily="34" charset="0"/>
              </a:rPr>
              <a:t>достаточно правильно построить развёртку и применить знания </a:t>
            </a:r>
            <a:r>
              <a:rPr lang="ru-RU" dirty="0" smtClean="0">
                <a:solidFill>
                  <a:schemeClr val="bg1">
                    <a:lumMod val="75000"/>
                  </a:schemeClr>
                </a:solidFill>
                <a:effectLst/>
                <a:latin typeface="Arial" pitchFamily="34" charset="0"/>
                <a:cs typeface="Arial" pitchFamily="34" charset="0"/>
              </a:rPr>
              <a:t>и </a:t>
            </a:r>
            <a:r>
              <a:rPr lang="ru-RU" dirty="0" smtClean="0">
                <a:solidFill>
                  <a:schemeClr val="bg1">
                    <a:lumMod val="75000"/>
                  </a:schemeClr>
                </a:solidFill>
                <a:effectLst/>
                <a:latin typeface="Arial" pitchFamily="34" charset="0"/>
                <a:cs typeface="Arial" pitchFamily="34" charset="0"/>
              </a:rPr>
              <a:t>умения </a:t>
            </a:r>
            <a:r>
              <a:rPr lang="ru-RU" dirty="0" smtClean="0">
                <a:solidFill>
                  <a:schemeClr val="bg1">
                    <a:lumMod val="75000"/>
                  </a:schemeClr>
                </a:solidFill>
                <a:effectLst/>
                <a:latin typeface="Arial" pitchFamily="34" charset="0"/>
                <a:cs typeface="Arial" pitchFamily="34" charset="0"/>
              </a:rPr>
              <a:t>решения треугольников</a:t>
            </a:r>
            <a:r>
              <a:rPr lang="ru-RU" dirty="0" smtClean="0">
                <a:solidFill>
                  <a:schemeClr val="bg1"/>
                </a:solidFill>
                <a:effectLst/>
                <a:latin typeface="Arial" pitchFamily="34" charset="0"/>
                <a:cs typeface="Arial" pitchFamily="34" charset="0"/>
              </a:rPr>
              <a:t>.</a:t>
            </a:r>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barn(inVertical)">
                                      <p:cBhvr>
                                        <p:cTn id="7" dur="500"/>
                                        <p:tgtEl>
                                          <p:spTgt spid="50178"/>
                                        </p:tgtEl>
                                      </p:cBhvr>
                                    </p:animEffect>
                                  </p:childTnLst>
                                </p:cTn>
                              </p:par>
                            </p:childTnLst>
                          </p:cTn>
                        </p:par>
                        <p:par>
                          <p:cTn id="8" fill="hold">
                            <p:stCondLst>
                              <p:cond delay="500"/>
                            </p:stCondLst>
                            <p:childTnLst>
                              <p:par>
                                <p:cTn id="9" presetID="53" presetClass="entr" presetSubtype="16"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 calcmode="lin" valueType="num">
                                      <p:cBhvr>
                                        <p:cTn id="11" dur="500" fill="hold"/>
                                        <p:tgtEl>
                                          <p:spTgt spid="3">
                                            <p:bg/>
                                          </p:spTgt>
                                        </p:tgtEl>
                                        <p:attrNameLst>
                                          <p:attrName>ppt_w</p:attrName>
                                        </p:attrNameLst>
                                      </p:cBhvr>
                                      <p:tavLst>
                                        <p:tav tm="0">
                                          <p:val>
                                            <p:fltVal val="0"/>
                                          </p:val>
                                        </p:tav>
                                        <p:tav tm="100000">
                                          <p:val>
                                            <p:strVal val="#ppt_w"/>
                                          </p:val>
                                        </p:tav>
                                      </p:tavLst>
                                    </p:anim>
                                    <p:anim calcmode="lin" valueType="num">
                                      <p:cBhvr>
                                        <p:cTn id="12" dur="500" fill="hold"/>
                                        <p:tgtEl>
                                          <p:spTgt spid="3">
                                            <p:bg/>
                                          </p:spTgt>
                                        </p:tgtEl>
                                        <p:attrNameLst>
                                          <p:attrName>ppt_h</p:attrName>
                                        </p:attrNameLst>
                                      </p:cBhvr>
                                      <p:tavLst>
                                        <p:tav tm="0">
                                          <p:val>
                                            <p:fltVal val="0"/>
                                          </p:val>
                                        </p:tav>
                                        <p:tav tm="100000">
                                          <p:val>
                                            <p:strVal val="#ppt_h"/>
                                          </p:val>
                                        </p:tav>
                                      </p:tavLst>
                                    </p:anim>
                                    <p:animEffect transition="in" filter="fade">
                                      <p:cBhvr>
                                        <p:cTn id="13" dur="500"/>
                                        <p:tgtEl>
                                          <p:spTgt spid="3">
                                            <p:bg/>
                                          </p:spTgt>
                                        </p:tgtEl>
                                      </p:cBhvr>
                                    </p:animEffect>
                                  </p:childTnLst>
                                </p:cTn>
                              </p:par>
                            </p:childTnLst>
                          </p:cTn>
                        </p:par>
                        <p:par>
                          <p:cTn id="14" fill="hold">
                            <p:stCondLst>
                              <p:cond delay="1000"/>
                            </p:stCondLst>
                            <p:childTnLst>
                              <p:par>
                                <p:cTn id="15" presetID="53" presetClass="entr" presetSubtype="16" fill="hold" grpId="0" nodeType="after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p:cTn id="1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animBg="1"/>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3" name="Rectangle 3"/>
          <p:cNvSpPr>
            <a:spLocks noGrp="1" noRot="1" noChangeArrowheads="1"/>
          </p:cNvSpPr>
          <p:nvPr>
            <p:ph type="body" idx="1"/>
          </p:nvPr>
        </p:nvSpPr>
        <p:spPr>
          <a:xfrm>
            <a:off x="250825" y="333375"/>
            <a:ext cx="8540750" cy="5327650"/>
          </a:xfrm>
          <a:solidFill>
            <a:schemeClr val="tx2"/>
          </a:solidFill>
          <a:ln w="76200">
            <a:solidFill>
              <a:srgbClr val="00B0F0"/>
            </a:solidFill>
            <a:miter lim="800000"/>
            <a:headEnd/>
            <a:tailEnd/>
          </a:ln>
        </p:spPr>
        <p:txBody>
          <a:bodyPr/>
          <a:lstStyle/>
          <a:p>
            <a:pPr algn="ctr" eaLnBrk="1" hangingPunct="1">
              <a:lnSpc>
                <a:spcPct val="90000"/>
              </a:lnSpc>
              <a:buFont typeface="Arial" charset="0"/>
              <a:buNone/>
              <a:defRPr/>
            </a:pPr>
            <a:r>
              <a:rPr lang="ru-RU" sz="2800" dirty="0" smtClean="0">
                <a:solidFill>
                  <a:schemeClr val="bg1">
                    <a:lumMod val="75000"/>
                  </a:schemeClr>
                </a:solidFill>
                <a:effectLst/>
                <a:latin typeface="Arial" pitchFamily="34" charset="0"/>
              </a:rPr>
              <a:t>Литература:</a:t>
            </a:r>
          </a:p>
          <a:p>
            <a:pPr algn="ctr" eaLnBrk="1" hangingPunct="1">
              <a:lnSpc>
                <a:spcPct val="90000"/>
              </a:lnSpc>
              <a:buFont typeface="Arial" charset="0"/>
              <a:buNone/>
              <a:defRPr/>
            </a:pPr>
            <a:r>
              <a:rPr lang="ru-RU" sz="2800" dirty="0" smtClean="0">
                <a:solidFill>
                  <a:schemeClr val="bg1">
                    <a:lumMod val="75000"/>
                  </a:schemeClr>
                </a:solidFill>
                <a:effectLst/>
                <a:latin typeface="Arial" pitchFamily="34" charset="0"/>
              </a:rPr>
              <a:t>Перельман Я.И. «Живая математика»</a:t>
            </a:r>
          </a:p>
          <a:p>
            <a:pPr algn="ctr" eaLnBrk="1" hangingPunct="1">
              <a:lnSpc>
                <a:spcPct val="90000"/>
              </a:lnSpc>
              <a:buFont typeface="Arial" charset="0"/>
              <a:buNone/>
              <a:defRPr/>
            </a:pPr>
            <a:endParaRPr lang="ru-RU" sz="2800" dirty="0" smtClean="0">
              <a:solidFill>
                <a:schemeClr val="bg1">
                  <a:lumMod val="75000"/>
                </a:schemeClr>
              </a:solidFill>
              <a:effectLst/>
              <a:latin typeface="Arial" pitchFamily="34" charset="0"/>
            </a:endParaRPr>
          </a:p>
          <a:p>
            <a:pPr algn="ctr" eaLnBrk="1" hangingPunct="1">
              <a:lnSpc>
                <a:spcPct val="90000"/>
              </a:lnSpc>
              <a:buFont typeface="Arial" charset="0"/>
              <a:buNone/>
              <a:defRPr/>
            </a:pPr>
            <a:r>
              <a:rPr lang="ru-RU" sz="2800" dirty="0" smtClean="0">
                <a:solidFill>
                  <a:schemeClr val="bg1">
                    <a:lumMod val="75000"/>
                  </a:schemeClr>
                </a:solidFill>
                <a:effectLst/>
                <a:latin typeface="Arial" pitchFamily="34" charset="0"/>
              </a:rPr>
              <a:t>Ресурсы:</a:t>
            </a:r>
          </a:p>
          <a:p>
            <a:pPr algn="ctr" eaLnBrk="1" hangingPunct="1">
              <a:lnSpc>
                <a:spcPct val="90000"/>
              </a:lnSpc>
              <a:buFont typeface="Arial" charset="0"/>
              <a:buNone/>
              <a:defRPr/>
            </a:pPr>
            <a:r>
              <a:rPr lang="ru-RU" sz="2800" dirty="0" smtClean="0">
                <a:solidFill>
                  <a:schemeClr val="bg1">
                    <a:lumMod val="75000"/>
                  </a:schemeClr>
                </a:solidFill>
                <a:effectLst/>
                <a:latin typeface="Arial" pitchFamily="34" charset="0"/>
                <a:hlinkClick r:id="rId2"/>
              </a:rPr>
              <a:t>http://possward.blogspot.com/2009/07/blog-post_14.html</a:t>
            </a:r>
            <a:endParaRPr lang="ru-RU" sz="2800" dirty="0" smtClean="0">
              <a:solidFill>
                <a:schemeClr val="bg1">
                  <a:lumMod val="75000"/>
                </a:schemeClr>
              </a:solidFill>
              <a:effectLst/>
              <a:latin typeface="Arial" pitchFamily="34" charset="0"/>
            </a:endParaRPr>
          </a:p>
          <a:p>
            <a:pPr algn="ctr" eaLnBrk="1" hangingPunct="1">
              <a:lnSpc>
                <a:spcPct val="90000"/>
              </a:lnSpc>
              <a:buFont typeface="Arial" charset="0"/>
              <a:buNone/>
              <a:defRPr/>
            </a:pPr>
            <a:r>
              <a:rPr lang="ru-RU" sz="2800" dirty="0" smtClean="0">
                <a:solidFill>
                  <a:schemeClr val="bg1">
                    <a:lumMod val="75000"/>
                  </a:schemeClr>
                </a:solidFill>
                <a:effectLst/>
                <a:latin typeface="Arial" pitchFamily="34" charset="0"/>
                <a:hlinkClick r:id="rId3"/>
              </a:rPr>
              <a:t>http://contest.samara.ru/ru/problemset/636/</a:t>
            </a:r>
            <a:endParaRPr lang="ru-RU" sz="2800" dirty="0" smtClean="0">
              <a:solidFill>
                <a:schemeClr val="bg1">
                  <a:lumMod val="75000"/>
                </a:schemeClr>
              </a:solidFill>
              <a:effectLst/>
              <a:latin typeface="Arial" pitchFamily="34" charset="0"/>
            </a:endParaRPr>
          </a:p>
          <a:p>
            <a:pPr algn="ctr" eaLnBrk="1" hangingPunct="1">
              <a:lnSpc>
                <a:spcPct val="90000"/>
              </a:lnSpc>
              <a:buFont typeface="Arial" charset="0"/>
              <a:buNone/>
              <a:defRPr/>
            </a:pPr>
            <a:endParaRPr lang="ru-RU" sz="2800" dirty="0" smtClean="0">
              <a:solidFill>
                <a:schemeClr val="bg1">
                  <a:lumMod val="75000"/>
                </a:schemeClr>
              </a:solidFill>
              <a:effectLst/>
              <a:latin typeface="Arial" pitchFamily="34" charset="0"/>
            </a:endParaRPr>
          </a:p>
          <a:p>
            <a:pPr algn="ctr" eaLnBrk="1" hangingPunct="1">
              <a:lnSpc>
                <a:spcPct val="90000"/>
              </a:lnSpc>
              <a:buFont typeface="Arial" charset="0"/>
              <a:buNone/>
              <a:defRPr/>
            </a:pPr>
            <a:r>
              <a:rPr lang="en-US" sz="2800" dirty="0" smtClean="0">
                <a:solidFill>
                  <a:schemeClr val="bg1">
                    <a:lumMod val="75000"/>
                  </a:schemeClr>
                </a:solidFill>
                <a:effectLst/>
                <a:latin typeface="Arial" pitchFamily="34" charset="0"/>
                <a:hlinkClick r:id="rId4"/>
              </a:rPr>
              <a:t>http://fomuvi.ru/zadachki/geometricheskie-zadachi/pauk-v-banke.html</a:t>
            </a:r>
            <a:endParaRPr lang="ru-RU" sz="2800" dirty="0" smtClean="0">
              <a:solidFill>
                <a:schemeClr val="bg1">
                  <a:lumMod val="75000"/>
                </a:schemeClr>
              </a:solidFill>
              <a:effectLst/>
              <a:latin typeface="Arial" pitchFamily="34" charset="0"/>
            </a:endParaRPr>
          </a:p>
          <a:p>
            <a:pPr algn="ctr" eaLnBrk="1" hangingPunct="1">
              <a:lnSpc>
                <a:spcPct val="90000"/>
              </a:lnSpc>
              <a:buFont typeface="Arial" charset="0"/>
              <a:buNone/>
              <a:defRPr/>
            </a:pPr>
            <a:r>
              <a:rPr lang="en-US" sz="2800" dirty="0" smtClean="0">
                <a:solidFill>
                  <a:schemeClr val="bg1">
                    <a:lumMod val="75000"/>
                  </a:schemeClr>
                </a:solidFill>
                <a:effectLst/>
                <a:latin typeface="Arial" pitchFamily="34" charset="0"/>
                <a:hlinkClick r:id="rId5"/>
              </a:rPr>
              <a:t>http://www.poznovatelno.ru/opit/geometry/160.html</a:t>
            </a:r>
            <a:endParaRPr lang="ru-RU" sz="2800" dirty="0" smtClean="0">
              <a:solidFill>
                <a:schemeClr val="bg1">
                  <a:lumMod val="75000"/>
                </a:schemeClr>
              </a:solidFill>
              <a:effectLst/>
              <a:latin typeface="Arial" pitchFamily="34" charset="0"/>
            </a:endParaRPr>
          </a:p>
          <a:p>
            <a:pPr algn="ctr" eaLnBrk="1" hangingPunct="1">
              <a:lnSpc>
                <a:spcPct val="90000"/>
              </a:lnSpc>
              <a:buFont typeface="Arial" charset="0"/>
              <a:buNone/>
              <a:defRPr/>
            </a:pPr>
            <a:endParaRPr lang="ru-RU" sz="2800" dirty="0" smtClean="0">
              <a:solidFill>
                <a:srgbClr val="0000FF"/>
              </a:solidFill>
              <a:effectLst/>
            </a:endParaRPr>
          </a:p>
          <a:p>
            <a:pPr algn="ctr" eaLnBrk="1" hangingPunct="1">
              <a:lnSpc>
                <a:spcPct val="90000"/>
              </a:lnSpc>
              <a:buFont typeface="Arial" charset="0"/>
              <a:buNone/>
              <a:defRPr/>
            </a:pPr>
            <a:endParaRPr lang="ru-RU" sz="2800" dirty="0" smtClean="0">
              <a:solidFill>
                <a:srgbClr val="0000FF"/>
              </a:solidFill>
              <a:effectLst/>
            </a:endParaRPr>
          </a:p>
          <a:p>
            <a:pPr algn="ctr" eaLnBrk="1" hangingPunct="1">
              <a:lnSpc>
                <a:spcPct val="90000"/>
              </a:lnSpc>
              <a:buFont typeface="Arial" charset="0"/>
              <a:buNone/>
              <a:defRPr/>
            </a:pPr>
            <a:r>
              <a:rPr lang="ru-RU" sz="2800" dirty="0" smtClean="0">
                <a:solidFill>
                  <a:srgbClr val="0000FF"/>
                </a:solidFill>
              </a:rPr>
              <a:t> </a:t>
            </a:r>
          </a:p>
          <a:p>
            <a:pPr algn="ctr" eaLnBrk="1" hangingPunct="1">
              <a:lnSpc>
                <a:spcPct val="90000"/>
              </a:lnSpc>
              <a:buFont typeface="Arial" charset="0"/>
              <a:buNone/>
              <a:defRPr/>
            </a:pPr>
            <a:endParaRPr lang="ru-RU" sz="2800" dirty="0" smtClean="0">
              <a:solidFill>
                <a:srgbClr val="0000FF"/>
              </a:solidFill>
            </a:endParaRPr>
          </a:p>
        </p:txBody>
      </p:sp>
      <p:sp>
        <p:nvSpPr>
          <p:cNvPr id="28675" name="Номер слайда 1"/>
          <p:cNvSpPr>
            <a:spLocks noGrp="1"/>
          </p:cNvSpPr>
          <p:nvPr>
            <p:ph type="sldNum" sz="quarter" idx="12"/>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9C52DD9-620E-4272-B953-76B5B3414E72}" type="slidenum">
              <a:rPr lang="ru-RU" smtClean="0"/>
              <a:pPr/>
              <a:t>14</a:t>
            </a:fld>
            <a:endParaRPr lang="ru-RU" smtClean="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AutoShape 8"/>
          <p:cNvSpPr>
            <a:spLocks noChangeArrowheads="1"/>
          </p:cNvSpPr>
          <p:nvPr/>
        </p:nvSpPr>
        <p:spPr bwMode="auto">
          <a:xfrm>
            <a:off x="467544" y="404813"/>
            <a:ext cx="8351838" cy="5040312"/>
          </a:xfrm>
          <a:prstGeom prst="flowChartDocument">
            <a:avLst/>
          </a:prstGeom>
          <a:solidFill>
            <a:schemeClr val="tx2"/>
          </a:solidFill>
          <a:ln w="76200">
            <a:solidFill>
              <a:srgbClr val="00B0F0"/>
            </a:solidFill>
            <a:miter lim="800000"/>
            <a:headEnd/>
            <a:tailEnd/>
          </a:ln>
          <a:effectLst/>
        </p:spPr>
        <p:txBody>
          <a:bodyPr wrap="none" anchor="ctr"/>
          <a:lstStyle/>
          <a:p>
            <a:endParaRPr lang="ru-RU"/>
          </a:p>
        </p:txBody>
      </p:sp>
      <p:sp>
        <p:nvSpPr>
          <p:cNvPr id="29699" name="Rectangle 3"/>
          <p:cNvSpPr>
            <a:spLocks noGrp="1" noRot="1" noChangeArrowheads="1"/>
          </p:cNvSpPr>
          <p:nvPr>
            <p:ph type="body" sz="half" idx="1"/>
          </p:nvPr>
        </p:nvSpPr>
        <p:spPr>
          <a:xfrm>
            <a:off x="718778" y="584994"/>
            <a:ext cx="7849369" cy="4679950"/>
          </a:xfrm>
        </p:spPr>
        <p:txBody>
          <a:bodyPr/>
          <a:lstStyle/>
          <a:p>
            <a:pPr eaLnBrk="1" hangingPunct="1">
              <a:buFont typeface="Arial" charset="0"/>
              <a:buNone/>
              <a:defRPr/>
            </a:pPr>
            <a:r>
              <a:rPr lang="ru-RU" b="1" dirty="0" smtClean="0">
                <a:effectLst/>
                <a:latin typeface="Times New Roman" pitchFamily="18" charset="0"/>
              </a:rPr>
              <a:t> </a:t>
            </a:r>
            <a:r>
              <a:rPr lang="ru-RU" b="1" dirty="0" smtClean="0">
                <a:effectLst/>
                <a:latin typeface="Arial" pitchFamily="34" charset="0"/>
              </a:rPr>
              <a:t> </a:t>
            </a:r>
            <a:r>
              <a:rPr lang="ru-RU" b="1" dirty="0" smtClean="0">
                <a:solidFill>
                  <a:schemeClr val="bg1">
                    <a:lumMod val="75000"/>
                  </a:schemeClr>
                </a:solidFill>
                <a:effectLst/>
                <a:latin typeface="Arial" pitchFamily="34" charset="0"/>
              </a:rPr>
              <a:t> </a:t>
            </a:r>
            <a:r>
              <a:rPr lang="ru-RU" b="1" dirty="0" smtClean="0">
                <a:solidFill>
                  <a:srgbClr val="0033CC"/>
                </a:solidFill>
                <a:effectLst/>
                <a:latin typeface="Arial" pitchFamily="34" charset="0"/>
              </a:rPr>
              <a:t>	</a:t>
            </a:r>
            <a:r>
              <a:rPr lang="ru-RU" sz="3600" b="1" dirty="0" smtClean="0">
                <a:solidFill>
                  <a:schemeClr val="bg1">
                    <a:lumMod val="75000"/>
                  </a:schemeClr>
                </a:solidFill>
                <a:effectLst/>
                <a:latin typeface="Arial" pitchFamily="34" charset="0"/>
              </a:rPr>
              <a:t>Известная задача о пауке и</a:t>
            </a:r>
            <a:r>
              <a:rPr lang="ru-RU" sz="3600" b="1" dirty="0">
                <a:solidFill>
                  <a:schemeClr val="bg1">
                    <a:lumMod val="75000"/>
                  </a:schemeClr>
                </a:solidFill>
                <a:effectLst/>
                <a:latin typeface="Arial" pitchFamily="34" charset="0"/>
              </a:rPr>
              <a:t> </a:t>
            </a:r>
            <a:r>
              <a:rPr lang="ru-RU" sz="3600" b="1" dirty="0" smtClean="0">
                <a:solidFill>
                  <a:schemeClr val="bg1">
                    <a:lumMod val="75000"/>
                  </a:schemeClr>
                </a:solidFill>
                <a:effectLst/>
                <a:latin typeface="Arial" pitchFamily="34" charset="0"/>
              </a:rPr>
              <a:t>мухе </a:t>
            </a:r>
            <a:r>
              <a:rPr lang="ru-RU" sz="3600" b="1" dirty="0" smtClean="0">
                <a:solidFill>
                  <a:schemeClr val="bg1">
                    <a:lumMod val="75000"/>
                  </a:schemeClr>
                </a:solidFill>
                <a:effectLst/>
                <a:latin typeface="Arial" pitchFamily="34" charset="0"/>
              </a:rPr>
              <a:t>Г</a:t>
            </a:r>
            <a:r>
              <a:rPr lang="ru-RU" sz="3600" b="1" dirty="0">
                <a:solidFill>
                  <a:schemeClr val="bg1">
                    <a:lumMod val="75000"/>
                  </a:schemeClr>
                </a:solidFill>
                <a:effectLst/>
                <a:latin typeface="Arial" pitchFamily="34" charset="0"/>
              </a:rPr>
              <a:t>. Дьюдени - </a:t>
            </a:r>
            <a:r>
              <a:rPr lang="ru-RU" sz="3600" b="1" dirty="0" smtClean="0">
                <a:solidFill>
                  <a:schemeClr val="bg1">
                    <a:lumMod val="75000"/>
                  </a:schemeClr>
                </a:solidFill>
                <a:effectLst/>
                <a:latin typeface="Arial" pitchFamily="34" charset="0"/>
              </a:rPr>
              <a:t>английского  изобретателя головоломок  впервые  была опубликована в 1903 году в одной английской газете.</a:t>
            </a:r>
            <a:r>
              <a:rPr lang="ru-RU" sz="3600" dirty="0" smtClean="0">
                <a:solidFill>
                  <a:schemeClr val="bg1">
                    <a:lumMod val="75000"/>
                  </a:schemeClr>
                </a:solidFill>
                <a:latin typeface="Arial" pitchFamily="34" charset="0"/>
              </a:rPr>
              <a:t> </a:t>
            </a:r>
          </a:p>
        </p:txBody>
      </p:sp>
      <p:sp>
        <p:nvSpPr>
          <p:cNvPr id="14340" name="Номер слайда 1"/>
          <p:cNvSpPr>
            <a:spLocks noGrp="1"/>
          </p:cNvSpPr>
          <p:nvPr>
            <p:ph type="sldNum" sz="quarter" idx="12"/>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4A680CF-CD38-40F7-ABEF-608E0A614E0B}" type="slidenum">
              <a:rPr lang="ru-RU" smtClean="0"/>
              <a:pPr/>
              <a:t>2</a:t>
            </a:fld>
            <a:endParaRPr lang="ru-RU" smtClean="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30" name="Text Box 6"/>
          <p:cNvSpPr txBox="1">
            <a:spLocks noChangeArrowheads="1"/>
          </p:cNvSpPr>
          <p:nvPr/>
        </p:nvSpPr>
        <p:spPr bwMode="auto">
          <a:xfrm>
            <a:off x="395288" y="260350"/>
            <a:ext cx="8424862" cy="3662541"/>
          </a:xfrm>
          <a:prstGeom prst="rect">
            <a:avLst/>
          </a:prstGeom>
          <a:solidFill>
            <a:schemeClr val="tx2"/>
          </a:solidFill>
          <a:ln w="76200" algn="ctr">
            <a:solidFill>
              <a:srgbClr val="00B0F0"/>
            </a:solidFill>
            <a:miter lim="800000"/>
            <a:headEnd/>
            <a:tailEnd/>
          </a:ln>
          <a:effec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ru-RU" sz="2800" b="1" dirty="0">
                <a:solidFill>
                  <a:schemeClr val="bg1">
                    <a:lumMod val="75000"/>
                  </a:schemeClr>
                </a:solidFill>
                <a:latin typeface="Arial" pitchFamily="34" charset="0"/>
                <a:cs typeface="Arial" pitchFamily="34" charset="0"/>
              </a:rPr>
              <a:t>Задача о пауке и мухе</a:t>
            </a:r>
          </a:p>
          <a:p>
            <a:pPr eaLnBrk="1" hangingPunct="1">
              <a:spcBef>
                <a:spcPct val="50000"/>
              </a:spcBef>
            </a:pPr>
            <a:r>
              <a:rPr lang="ru-RU" sz="2400" dirty="0">
                <a:solidFill>
                  <a:schemeClr val="bg1">
                    <a:lumMod val="75000"/>
                  </a:schemeClr>
                </a:solidFill>
                <a:latin typeface="Arial" pitchFamily="34" charset="0"/>
                <a:cs typeface="Arial" pitchFamily="34" charset="0"/>
              </a:rPr>
              <a:t>Комната имеет форму прямоугольного параллелепипеда, размеры которого указаны на рисунке. Посредине боковой стены на расстоянии одного фута от потолка сидит паук. Посредине противоположной стены на высоте одного фута от пола сидит муха. От страха у нее отнялись ноги, и она не может двинуться с места. Спрашивается, каково кратчайшее расстояние, которое должен преодолеть паук для того, чтобы схватить муху?</a:t>
            </a:r>
            <a:r>
              <a:rPr lang="ru-RU" sz="2000" dirty="0">
                <a:solidFill>
                  <a:schemeClr val="bg1">
                    <a:lumMod val="75000"/>
                  </a:schemeClr>
                </a:solidFill>
                <a:latin typeface="Arial" pitchFamily="34" charset="0"/>
                <a:cs typeface="Arial" pitchFamily="34" charset="0"/>
              </a:rPr>
              <a:t> </a:t>
            </a:r>
          </a:p>
        </p:txBody>
      </p:sp>
      <p:grpSp>
        <p:nvGrpSpPr>
          <p:cNvPr id="52225" name="Группа 52224"/>
          <p:cNvGrpSpPr/>
          <p:nvPr/>
        </p:nvGrpSpPr>
        <p:grpSpPr>
          <a:xfrm>
            <a:off x="1962069" y="3344812"/>
            <a:ext cx="5547732" cy="3416869"/>
            <a:chOff x="2118797" y="3351245"/>
            <a:chExt cx="5547732" cy="3416869"/>
          </a:xfrm>
        </p:grpSpPr>
        <p:sp>
          <p:nvSpPr>
            <p:cNvPr id="3" name="Куб 2"/>
            <p:cNvSpPr/>
            <p:nvPr/>
          </p:nvSpPr>
          <p:spPr bwMode="auto">
            <a:xfrm>
              <a:off x="2303463" y="4221088"/>
              <a:ext cx="4608512" cy="2134638"/>
            </a:xfrm>
            <a:prstGeom prst="cube">
              <a:avLst/>
            </a:prstGeom>
            <a:noFill/>
            <a:ln w="57150" cap="flat" cmpd="sng" algn="ctr">
              <a:solidFill>
                <a:schemeClr val="bg1">
                  <a:lumMod val="75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charset="0"/>
              </a:endParaRPr>
            </a:p>
          </p:txBody>
        </p:sp>
        <p:cxnSp>
          <p:nvCxnSpPr>
            <p:cNvPr id="5" name="Прямая соединительная линия 4"/>
            <p:cNvCxnSpPr/>
            <p:nvPr/>
          </p:nvCxnSpPr>
          <p:spPr bwMode="auto">
            <a:xfrm>
              <a:off x="2843808" y="4221088"/>
              <a:ext cx="0" cy="1613779"/>
            </a:xfrm>
            <a:prstGeom prst="line">
              <a:avLst/>
            </a:prstGeom>
            <a:solidFill>
              <a:schemeClr val="accent1"/>
            </a:solidFill>
            <a:ln w="57150" cap="flat" cmpd="sng" algn="ctr">
              <a:solidFill>
                <a:schemeClr val="bg1">
                  <a:lumMod val="75000"/>
                </a:schemeClr>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 name="Прямая соединительная линия 9"/>
            <p:cNvCxnSpPr/>
            <p:nvPr/>
          </p:nvCxnSpPr>
          <p:spPr bwMode="auto">
            <a:xfrm>
              <a:off x="2843808" y="5834867"/>
              <a:ext cx="4068167" cy="0"/>
            </a:xfrm>
            <a:prstGeom prst="line">
              <a:avLst/>
            </a:prstGeom>
            <a:solidFill>
              <a:schemeClr val="accent1"/>
            </a:solidFill>
            <a:ln w="57150" cap="flat" cmpd="sng" algn="ctr">
              <a:solidFill>
                <a:schemeClr val="bg1">
                  <a:lumMod val="75000"/>
                </a:schemeClr>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Прямая соединительная линия 15"/>
            <p:cNvCxnSpPr/>
            <p:nvPr/>
          </p:nvCxnSpPr>
          <p:spPr bwMode="auto">
            <a:xfrm flipV="1">
              <a:off x="2303463" y="5834867"/>
              <a:ext cx="540345" cy="474453"/>
            </a:xfrm>
            <a:prstGeom prst="line">
              <a:avLst/>
            </a:prstGeom>
            <a:solidFill>
              <a:schemeClr val="accent1"/>
            </a:solidFill>
            <a:ln w="57150" cap="flat" cmpd="sng" algn="ctr">
              <a:solidFill>
                <a:schemeClr val="bg1">
                  <a:lumMod val="75000"/>
                </a:schemeClr>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Овал 14"/>
            <p:cNvSpPr/>
            <p:nvPr/>
          </p:nvSpPr>
          <p:spPr bwMode="auto">
            <a:xfrm>
              <a:off x="6588224" y="4725144"/>
              <a:ext cx="144016" cy="122312"/>
            </a:xfrm>
            <a:prstGeom prst="ellipse">
              <a:avLst/>
            </a:prstGeom>
            <a:solidFill>
              <a:srgbClr val="0033CC"/>
            </a:solidFill>
            <a:ln w="9525" cap="flat" cmpd="sng" algn="ctr">
              <a:solidFill>
                <a:srgbClr val="0033CC"/>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charset="0"/>
              </a:endParaRPr>
            </a:p>
          </p:txBody>
        </p:sp>
        <p:sp>
          <p:nvSpPr>
            <p:cNvPr id="20" name="Овал 19"/>
            <p:cNvSpPr/>
            <p:nvPr/>
          </p:nvSpPr>
          <p:spPr bwMode="auto">
            <a:xfrm>
              <a:off x="2501627" y="5773711"/>
              <a:ext cx="144016" cy="122312"/>
            </a:xfrm>
            <a:prstGeom prst="ellipse">
              <a:avLst/>
            </a:prstGeom>
            <a:solidFill>
              <a:srgbClr val="0033CC"/>
            </a:solidFill>
            <a:ln w="9525" cap="flat" cmpd="sng" algn="ctr">
              <a:solidFill>
                <a:srgbClr val="0033CC"/>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charset="0"/>
              </a:endParaRPr>
            </a:p>
          </p:txBody>
        </p:sp>
        <p:cxnSp>
          <p:nvCxnSpPr>
            <p:cNvPr id="18" name="Прямая со стрелкой 17"/>
            <p:cNvCxnSpPr/>
            <p:nvPr/>
          </p:nvCxnSpPr>
          <p:spPr bwMode="auto">
            <a:xfrm flipV="1">
              <a:off x="2123728" y="4077072"/>
              <a:ext cx="576064" cy="648072"/>
            </a:xfrm>
            <a:prstGeom prst="straightConnector1">
              <a:avLst/>
            </a:prstGeom>
            <a:solidFill>
              <a:schemeClr val="accent1"/>
            </a:solidFill>
            <a:ln w="28575" cap="flat" cmpd="sng" algn="ctr">
              <a:solidFill>
                <a:srgbClr val="0033CC"/>
              </a:solidFill>
              <a:prstDash val="solid"/>
              <a:round/>
              <a:headEnd type="arrow"/>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Прямая со стрелкой 26"/>
            <p:cNvCxnSpPr/>
            <p:nvPr/>
          </p:nvCxnSpPr>
          <p:spPr bwMode="auto">
            <a:xfrm flipV="1">
              <a:off x="7164288" y="4293096"/>
              <a:ext cx="0" cy="1387518"/>
            </a:xfrm>
            <a:prstGeom prst="straightConnector1">
              <a:avLst/>
            </a:prstGeom>
            <a:solidFill>
              <a:schemeClr val="accent1"/>
            </a:solidFill>
            <a:ln w="28575" cap="flat" cmpd="sng" algn="ctr">
              <a:solidFill>
                <a:srgbClr val="0033CC"/>
              </a:solidFill>
              <a:prstDash val="solid"/>
              <a:round/>
              <a:headEnd type="arrow"/>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 name="Прямая со стрелкой 27"/>
            <p:cNvCxnSpPr/>
            <p:nvPr/>
          </p:nvCxnSpPr>
          <p:spPr bwMode="auto">
            <a:xfrm>
              <a:off x="2303463" y="6740868"/>
              <a:ext cx="3996729" cy="0"/>
            </a:xfrm>
            <a:prstGeom prst="straightConnector1">
              <a:avLst/>
            </a:prstGeom>
            <a:solidFill>
              <a:schemeClr val="accent1"/>
            </a:solidFill>
            <a:ln w="28575" cap="flat" cmpd="sng" algn="ctr">
              <a:solidFill>
                <a:srgbClr val="0033CC"/>
              </a:solidFill>
              <a:prstDash val="solid"/>
              <a:round/>
              <a:headEnd type="arrow"/>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2224" name="TextBox 52223"/>
            <p:cNvSpPr txBox="1"/>
            <p:nvPr/>
          </p:nvSpPr>
          <p:spPr>
            <a:xfrm rot="18803792">
              <a:off x="1468294" y="4001748"/>
              <a:ext cx="1670337" cy="369332"/>
            </a:xfrm>
            <a:prstGeom prst="rect">
              <a:avLst/>
            </a:prstGeom>
            <a:noFill/>
          </p:spPr>
          <p:txBody>
            <a:bodyPr wrap="square" rtlCol="0">
              <a:spAutoFit/>
            </a:bodyPr>
            <a:lstStyle/>
            <a:p>
              <a:r>
                <a:rPr lang="ru-RU" b="1" dirty="0" smtClean="0">
                  <a:solidFill>
                    <a:schemeClr val="bg1">
                      <a:lumMod val="75000"/>
                    </a:schemeClr>
                  </a:solidFill>
                </a:rPr>
                <a:t>12 футов</a:t>
              </a:r>
              <a:endParaRPr lang="ru-RU" b="1" dirty="0">
                <a:solidFill>
                  <a:schemeClr val="bg1">
                    <a:lumMod val="75000"/>
                  </a:schemeClr>
                </a:solidFill>
              </a:endParaRPr>
            </a:p>
          </p:txBody>
        </p:sp>
        <p:sp>
          <p:nvSpPr>
            <p:cNvPr id="36" name="TextBox 35"/>
            <p:cNvSpPr txBox="1"/>
            <p:nvPr/>
          </p:nvSpPr>
          <p:spPr>
            <a:xfrm>
              <a:off x="3207554" y="6398782"/>
              <a:ext cx="1670337" cy="369332"/>
            </a:xfrm>
            <a:prstGeom prst="rect">
              <a:avLst/>
            </a:prstGeom>
            <a:noFill/>
          </p:spPr>
          <p:txBody>
            <a:bodyPr wrap="square" rtlCol="0">
              <a:spAutoFit/>
            </a:bodyPr>
            <a:lstStyle/>
            <a:p>
              <a:r>
                <a:rPr lang="ru-RU" b="1" dirty="0" smtClean="0">
                  <a:solidFill>
                    <a:schemeClr val="bg1">
                      <a:lumMod val="75000"/>
                    </a:schemeClr>
                  </a:solidFill>
                </a:rPr>
                <a:t>30 футов</a:t>
              </a:r>
              <a:endParaRPr lang="ru-RU" b="1" dirty="0">
                <a:solidFill>
                  <a:schemeClr val="bg1">
                    <a:lumMod val="75000"/>
                  </a:schemeClr>
                </a:solidFill>
              </a:endParaRPr>
            </a:p>
          </p:txBody>
        </p:sp>
        <p:sp>
          <p:nvSpPr>
            <p:cNvPr id="37" name="TextBox 36"/>
            <p:cNvSpPr txBox="1"/>
            <p:nvPr/>
          </p:nvSpPr>
          <p:spPr>
            <a:xfrm rot="5400000">
              <a:off x="6646694" y="4997663"/>
              <a:ext cx="1670337" cy="369332"/>
            </a:xfrm>
            <a:prstGeom prst="rect">
              <a:avLst/>
            </a:prstGeom>
            <a:noFill/>
          </p:spPr>
          <p:txBody>
            <a:bodyPr wrap="square" rtlCol="0">
              <a:spAutoFit/>
            </a:bodyPr>
            <a:lstStyle/>
            <a:p>
              <a:r>
                <a:rPr lang="ru-RU" b="1" dirty="0" smtClean="0">
                  <a:solidFill>
                    <a:schemeClr val="bg1">
                      <a:lumMod val="75000"/>
                    </a:schemeClr>
                  </a:solidFill>
                </a:rPr>
                <a:t>12 футов</a:t>
              </a:r>
              <a:endParaRPr lang="ru-RU" b="1" dirty="0">
                <a:solidFill>
                  <a:schemeClr val="bg1">
                    <a:lumMod val="75000"/>
                  </a:schemeClr>
                </a:solidFill>
              </a:endParaRPr>
            </a:p>
          </p:txBody>
        </p:sp>
      </p:grpSp>
      <p:pic>
        <p:nvPicPr>
          <p:cNvPr id="39" name="Picture 9" descr="j0303338"/>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flipH="1">
            <a:off x="6241817" y="3967864"/>
            <a:ext cx="634439" cy="792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Picture 15" descr="j0336479"/>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323356" flipH="1">
            <a:off x="2204356" y="5577835"/>
            <a:ext cx="425103" cy="354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6386" name="Picture 15" descr="j0336479"/>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4429915" flipH="1">
            <a:off x="907256" y="4595019"/>
            <a:ext cx="1152525"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387" name="Group 37"/>
          <p:cNvGrpSpPr>
            <a:grpSpLocks/>
          </p:cNvGrpSpPr>
          <p:nvPr/>
        </p:nvGrpSpPr>
        <p:grpSpPr bwMode="auto">
          <a:xfrm>
            <a:off x="1000125" y="2349500"/>
            <a:ext cx="6264275" cy="4033838"/>
            <a:chOff x="158" y="1480"/>
            <a:chExt cx="3946" cy="2541"/>
          </a:xfrm>
        </p:grpSpPr>
        <p:sp>
          <p:nvSpPr>
            <p:cNvPr id="16404" name="AutoShape 38"/>
            <p:cNvSpPr>
              <a:spLocks noChangeArrowheads="1"/>
            </p:cNvSpPr>
            <p:nvPr/>
          </p:nvSpPr>
          <p:spPr bwMode="auto">
            <a:xfrm>
              <a:off x="206" y="1480"/>
              <a:ext cx="3898" cy="2541"/>
            </a:xfrm>
            <a:prstGeom prst="cube">
              <a:avLst>
                <a:gd name="adj" fmla="val 25000"/>
              </a:avLst>
            </a:prstGeom>
            <a:noFill/>
            <a:ln w="76200">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6405" name="Line 39"/>
            <p:cNvSpPr>
              <a:spLocks noChangeShapeType="1"/>
            </p:cNvSpPr>
            <p:nvPr/>
          </p:nvSpPr>
          <p:spPr bwMode="auto">
            <a:xfrm>
              <a:off x="824" y="1480"/>
              <a:ext cx="11" cy="1905"/>
            </a:xfrm>
            <a:prstGeom prst="line">
              <a:avLst/>
            </a:prstGeom>
            <a:noFill/>
            <a:ln w="762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6406" name="Line 40"/>
            <p:cNvSpPr>
              <a:spLocks noChangeShapeType="1"/>
            </p:cNvSpPr>
            <p:nvPr/>
          </p:nvSpPr>
          <p:spPr bwMode="auto">
            <a:xfrm flipH="1" flipV="1">
              <a:off x="839" y="3385"/>
              <a:ext cx="3239" cy="20"/>
            </a:xfrm>
            <a:prstGeom prst="line">
              <a:avLst/>
            </a:prstGeom>
            <a:noFill/>
            <a:ln w="762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 name="Line 41"/>
            <p:cNvSpPr>
              <a:spLocks noChangeShapeType="1"/>
            </p:cNvSpPr>
            <p:nvPr/>
          </p:nvSpPr>
          <p:spPr bwMode="auto">
            <a:xfrm flipV="1">
              <a:off x="158" y="3385"/>
              <a:ext cx="666" cy="635"/>
            </a:xfrm>
            <a:prstGeom prst="line">
              <a:avLst/>
            </a:prstGeom>
            <a:noFill/>
            <a:ln w="762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grpSp>
      <p:sp>
        <p:nvSpPr>
          <p:cNvPr id="16388" name="Oval 33"/>
          <p:cNvSpPr>
            <a:spLocks noChangeArrowheads="1"/>
          </p:cNvSpPr>
          <p:nvPr/>
        </p:nvSpPr>
        <p:spPr bwMode="auto">
          <a:xfrm>
            <a:off x="1635125" y="5075238"/>
            <a:ext cx="142875" cy="144462"/>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pic>
        <p:nvPicPr>
          <p:cNvPr id="16407" name="Picture 23" descr="j0303338"/>
          <p:cNvPicPr>
            <a:picLocks noChangeAspect="1" noChangeArrowheads="1" noCrop="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flipH="1">
            <a:off x="6353175" y="2797175"/>
            <a:ext cx="936625"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mc:AlternateContent xmlns:mc="http://schemas.openxmlformats.org/markup-compatibility/2006">
        <mc:Choice xmlns:p14="http://schemas.microsoft.com/office/powerpoint/2010/main" Requires="p14">
          <p:contentPart p14:bwMode="auto" r:id="rId4">
            <p14:nvContentPartPr>
              <p14:cNvPr id="16418" name="Ink 34"/>
              <p14:cNvContentPartPr>
                <a14:cpLocks xmlns:a14="http://schemas.microsoft.com/office/drawing/2010/main" noRot="1" noChangeAspect="1" noEditPoints="1" noChangeArrowheads="1" noChangeShapeType="1"/>
              </p14:cNvContentPartPr>
              <p14:nvPr/>
            </p14:nvContentPartPr>
            <p14:xfrm>
              <a:off x="996950" y="4613275"/>
              <a:ext cx="1349375" cy="1041400"/>
            </p14:xfrm>
          </p:contentPart>
        </mc:Choice>
        <mc:Fallback>
          <p:pic>
            <p:nvPicPr>
              <p:cNvPr id="16418" name="Ink 34"/>
              <p:cNvPicPr>
                <a:picLocks noRot="1" noChangeAspect="1" noEditPoints="1" noChangeArrowheads="1" noChangeShapeType="1"/>
              </p:cNvPicPr>
              <p:nvPr/>
            </p:nvPicPr>
            <p:blipFill>
              <a:blip r:embed="rId5"/>
              <a:stretch>
                <a:fillRect/>
              </a:stretch>
            </p:blipFill>
            <p:spPr>
              <a:xfrm>
                <a:off x="987592" y="4603912"/>
                <a:ext cx="1368091" cy="1060125"/>
              </a:xfrm>
              <a:prstGeom prst="rect">
                <a:avLst/>
              </a:prstGeom>
            </p:spPr>
          </p:pic>
        </mc:Fallback>
      </mc:AlternateContent>
      <p:sp>
        <p:nvSpPr>
          <p:cNvPr id="16398" name="Номер слайда 1"/>
          <p:cNvSpPr>
            <a:spLocks noGrp="1"/>
          </p:cNvSpPr>
          <p:nvPr>
            <p:ph type="sldNum" sz="quarter" idx="12"/>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36269A7-F0CA-470A-A077-2215537DFF61}" type="slidenum">
              <a:rPr lang="ru-RU" smtClean="0"/>
              <a:pPr/>
              <a:t>4</a:t>
            </a:fld>
            <a:endParaRPr lang="ru-RU" smtClean="0"/>
          </a:p>
        </p:txBody>
      </p:sp>
      <p:sp>
        <p:nvSpPr>
          <p:cNvPr id="16399" name="Oval 32"/>
          <p:cNvSpPr>
            <a:spLocks noChangeArrowheads="1"/>
          </p:cNvSpPr>
          <p:nvPr/>
        </p:nvSpPr>
        <p:spPr bwMode="auto">
          <a:xfrm>
            <a:off x="6742113" y="3419475"/>
            <a:ext cx="142875" cy="144463"/>
          </a:xfrm>
          <a:prstGeom prst="ellipse">
            <a:avLst/>
          </a:prstGeom>
          <a:solidFill>
            <a:srgbClr val="0000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6408" name="Line 24"/>
          <p:cNvSpPr>
            <a:spLocks noChangeShapeType="1"/>
          </p:cNvSpPr>
          <p:nvPr/>
        </p:nvSpPr>
        <p:spPr bwMode="auto">
          <a:xfrm>
            <a:off x="1671638" y="2797175"/>
            <a:ext cx="5146675" cy="42863"/>
          </a:xfrm>
          <a:prstGeom prst="line">
            <a:avLst/>
          </a:prstGeom>
          <a:noFill/>
          <a:ln w="38100">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 name="TextBox 2"/>
          <p:cNvSpPr txBox="1"/>
          <p:nvPr/>
        </p:nvSpPr>
        <p:spPr>
          <a:xfrm>
            <a:off x="395288" y="361950"/>
            <a:ext cx="8224837" cy="1385888"/>
          </a:xfrm>
          <a:prstGeom prst="rect">
            <a:avLst/>
          </a:prstGeom>
          <a:solidFill>
            <a:schemeClr val="tx2"/>
          </a:solidFill>
          <a:ln w="28575">
            <a:solidFill>
              <a:srgbClr val="00B0F0"/>
            </a:solidFill>
          </a:ln>
        </p:spPr>
        <p:txBody>
          <a:bodyPr>
            <a:spAutoFit/>
          </a:bodyPr>
          <a:lstStyle/>
          <a:p>
            <a:pPr>
              <a:defRPr/>
            </a:pPr>
            <a:r>
              <a:rPr lang="ru-RU" sz="2800" b="1" dirty="0">
                <a:solidFill>
                  <a:schemeClr val="bg1">
                    <a:lumMod val="75000"/>
                  </a:schemeClr>
                </a:solidFill>
              </a:rPr>
              <a:t>Проследим возможный путь паука и зададимся вопросом: «Самый ли короткий путь выбрал паук?</a:t>
            </a:r>
          </a:p>
        </p:txBody>
      </p:sp>
      <p:sp>
        <p:nvSpPr>
          <p:cNvPr id="16410" name="Line 26"/>
          <p:cNvSpPr>
            <a:spLocks noChangeShapeType="1"/>
          </p:cNvSpPr>
          <p:nvPr/>
        </p:nvSpPr>
        <p:spPr bwMode="auto">
          <a:xfrm>
            <a:off x="6777801" y="2840831"/>
            <a:ext cx="0" cy="650875"/>
          </a:xfrm>
          <a:prstGeom prst="line">
            <a:avLst/>
          </a:prstGeom>
          <a:noFill/>
          <a:ln w="38100">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31" name="Line 26"/>
          <p:cNvSpPr>
            <a:spLocks noChangeShapeType="1"/>
          </p:cNvSpPr>
          <p:nvPr/>
        </p:nvSpPr>
        <p:spPr bwMode="auto">
          <a:xfrm>
            <a:off x="1671638" y="2797175"/>
            <a:ext cx="0" cy="2336800"/>
          </a:xfrm>
          <a:prstGeom prst="line">
            <a:avLst/>
          </a:prstGeom>
          <a:noFill/>
          <a:ln w="38100">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0" presetClass="path" presetSubtype="0" accel="50000" decel="50000" fill="hold" nodeType="afterEffect">
                                  <p:stCondLst>
                                    <p:cond delay="0"/>
                                  </p:stCondLst>
                                  <p:childTnLst>
                                    <p:animMotion origin="layout" path="M -2.77778E-6 4.81481E-6 C -0.01962 -0.01759 -0.00521 -0.0375 -0.00417 -0.08241 C -0.00399 -0.08912 -0.00295 -0.0956 -0.00208 -0.10208 C -0.00174 -0.10509 -2.77778E-6 -0.11065 -2.77778E-6 -0.11065 C 0.00035 -0.11829 0.00122 -0.13333 0.00122 -0.13333 L -0.56806 -0.13912 L -0.56372 0.24954 " pathEditMode="relative" ptsTypes="ffffAAA">
                                      <p:cBhvr>
                                        <p:cTn id="6" dur="2000" fill="hold"/>
                                        <p:tgtEl>
                                          <p:spTgt spid="16407"/>
                                        </p:tgtEl>
                                        <p:attrNameLst>
                                          <p:attrName>ppt_x</p:attrName>
                                          <p:attrName>ppt_y</p:attrName>
                                        </p:attrNameLst>
                                      </p:cBhvr>
                                    </p:animMotion>
                                  </p:childTnLst>
                                </p:cTn>
                              </p:par>
                            </p:childTnLst>
                          </p:cTn>
                        </p:par>
                        <p:par>
                          <p:cTn id="7" fill="hold">
                            <p:stCondLst>
                              <p:cond delay="2000"/>
                            </p:stCondLst>
                            <p:childTnLst>
                              <p:par>
                                <p:cTn id="8" presetID="22" presetClass="entr" presetSubtype="4" fill="hold" grpId="0" nodeType="afterEffect">
                                  <p:stCondLst>
                                    <p:cond delay="0"/>
                                  </p:stCondLst>
                                  <p:childTnLst>
                                    <p:set>
                                      <p:cBhvr>
                                        <p:cTn id="9" dur="1" fill="hold">
                                          <p:stCondLst>
                                            <p:cond delay="0"/>
                                          </p:stCondLst>
                                        </p:cTn>
                                        <p:tgtEl>
                                          <p:spTgt spid="16410"/>
                                        </p:tgtEl>
                                        <p:attrNameLst>
                                          <p:attrName>style.visibility</p:attrName>
                                        </p:attrNameLst>
                                      </p:cBhvr>
                                      <p:to>
                                        <p:strVal val="visible"/>
                                      </p:to>
                                    </p:set>
                                    <p:animEffect transition="in" filter="wipe(down)">
                                      <p:cBhvr>
                                        <p:cTn id="10" dur="250"/>
                                        <p:tgtEl>
                                          <p:spTgt spid="16410"/>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6408"/>
                                        </p:tgtEl>
                                        <p:attrNameLst>
                                          <p:attrName>style.visibility</p:attrName>
                                        </p:attrNameLst>
                                      </p:cBhvr>
                                      <p:to>
                                        <p:strVal val="visible"/>
                                      </p:to>
                                    </p:set>
                                    <p:animEffect transition="in" filter="wipe(down)">
                                      <p:cBhvr>
                                        <p:cTn id="13" dur="500"/>
                                        <p:tgtEl>
                                          <p:spTgt spid="16408"/>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wipe(up)">
                                      <p:cBhvr>
                                        <p:cTn id="16"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08" grpId="0" animBg="1"/>
      <p:bldP spid="16410" grpId="0" animBg="1"/>
      <p:bldP spid="31"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AutoShape 6"/>
          <p:cNvSpPr>
            <a:spLocks noChangeArrowheads="1"/>
          </p:cNvSpPr>
          <p:nvPr/>
        </p:nvSpPr>
        <p:spPr bwMode="auto">
          <a:xfrm>
            <a:off x="539750" y="333375"/>
            <a:ext cx="8280400" cy="6165850"/>
          </a:xfrm>
          <a:prstGeom prst="flowChartDocument">
            <a:avLst/>
          </a:prstGeom>
          <a:solidFill>
            <a:schemeClr val="tx2"/>
          </a:solidFill>
          <a:ln w="76200">
            <a:solidFill>
              <a:srgbClr val="00B0F0"/>
            </a:solidFill>
            <a:miter lim="800000"/>
            <a:headEnd/>
            <a:tailEnd/>
          </a:ln>
          <a:effectLst/>
        </p:spPr>
        <p:txBody>
          <a:bodyPr wrap="none" anchor="ctr"/>
          <a:lstStyle/>
          <a:p>
            <a:endParaRPr lang="ru-RU"/>
          </a:p>
        </p:txBody>
      </p:sp>
      <p:sp>
        <p:nvSpPr>
          <p:cNvPr id="34819" name="Rectangle 3"/>
          <p:cNvSpPr>
            <a:spLocks noGrp="1" noRot="1" noChangeArrowheads="1"/>
          </p:cNvSpPr>
          <p:nvPr>
            <p:ph type="body" idx="4294967295"/>
          </p:nvPr>
        </p:nvSpPr>
        <p:spPr>
          <a:xfrm>
            <a:off x="603250" y="620713"/>
            <a:ext cx="7929563" cy="4824412"/>
          </a:xfrm>
        </p:spPr>
        <p:txBody>
          <a:bodyPr/>
          <a:lstStyle/>
          <a:p>
            <a:pPr eaLnBrk="1" hangingPunct="1">
              <a:buFont typeface="Arial" charset="0"/>
              <a:buNone/>
              <a:defRPr/>
            </a:pPr>
            <a:r>
              <a:rPr lang="ru-RU" dirty="0" smtClean="0">
                <a:solidFill>
                  <a:srgbClr val="000000"/>
                </a:solidFill>
                <a:effectLst/>
              </a:rPr>
              <a:t>   </a:t>
            </a:r>
            <a:r>
              <a:rPr lang="ru-RU" b="1" dirty="0" smtClean="0">
                <a:solidFill>
                  <a:schemeClr val="bg1">
                    <a:lumMod val="75000"/>
                  </a:schemeClr>
                </a:solidFill>
                <a:effectLst/>
                <a:latin typeface="Arial" pitchFamily="34" charset="0"/>
                <a:cs typeface="Arial" pitchFamily="34" charset="0"/>
              </a:rPr>
              <a:t>Для решения этой  задачи нужно построить развертку граней прямоугольного </a:t>
            </a:r>
            <a:r>
              <a:rPr lang="ru-RU" b="1" dirty="0" smtClean="0">
                <a:solidFill>
                  <a:schemeClr val="bg1">
                    <a:lumMod val="75000"/>
                  </a:schemeClr>
                </a:solidFill>
                <a:effectLst/>
                <a:latin typeface="Arial" pitchFamily="34" charset="0"/>
                <a:cs typeface="Arial" pitchFamily="34" charset="0"/>
              </a:rPr>
              <a:t>параллелепипеда </a:t>
            </a:r>
            <a:r>
              <a:rPr lang="ru-RU" b="1" dirty="0" smtClean="0">
                <a:solidFill>
                  <a:schemeClr val="bg1">
                    <a:lumMod val="75000"/>
                  </a:schemeClr>
                </a:solidFill>
                <a:effectLst/>
                <a:latin typeface="Arial" pitchFamily="34" charset="0"/>
                <a:cs typeface="Arial" pitchFamily="34" charset="0"/>
              </a:rPr>
              <a:t>и провести  на ней прямую от места нахождения паука к точке, где сидит муха. Поскольку построить развёртку можно многими способами, то нужно выбрать среди них ту, которая дает кратчайшее расстояние.</a:t>
            </a:r>
            <a:r>
              <a:rPr lang="ru-RU" sz="2800" b="1" dirty="0" smtClean="0">
                <a:solidFill>
                  <a:schemeClr val="bg1">
                    <a:lumMod val="75000"/>
                  </a:schemeClr>
                </a:solidFill>
                <a:latin typeface="Arial" pitchFamily="34" charset="0"/>
                <a:cs typeface="Arial" pitchFamily="34" charset="0"/>
              </a:rPr>
              <a:t>  </a:t>
            </a:r>
          </a:p>
        </p:txBody>
      </p:sp>
      <p:sp>
        <p:nvSpPr>
          <p:cNvPr id="17412" name="Номер слайда 1"/>
          <p:cNvSpPr>
            <a:spLocks noGrp="1"/>
          </p:cNvSpPr>
          <p:nvPr>
            <p:ph type="sldNum" sz="quarter" idx="12"/>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F934694-B72C-4F45-8515-74EDB6CE9730}" type="slidenum">
              <a:rPr lang="ru-RU" smtClean="0"/>
              <a:pPr/>
              <a:t>5</a:t>
            </a:fld>
            <a:endParaRPr lang="ru-RU" smtClean="0"/>
          </a:p>
        </p:txBody>
      </p: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4" name="Text Box 6"/>
          <p:cNvSpPr txBox="1">
            <a:spLocks noChangeArrowheads="1"/>
          </p:cNvSpPr>
          <p:nvPr/>
        </p:nvSpPr>
        <p:spPr bwMode="auto">
          <a:xfrm>
            <a:off x="1476375" y="5013325"/>
            <a:ext cx="5472113"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ru-RU" sz="2400" b="1" dirty="0" smtClean="0">
                <a:solidFill>
                  <a:schemeClr val="bg1">
                    <a:lumMod val="75000"/>
                  </a:schemeClr>
                </a:solidFill>
                <a:latin typeface="Arial" pitchFamily="34" charset="0"/>
                <a:cs typeface="Arial" pitchFamily="34" charset="0"/>
              </a:rPr>
              <a:t>Вот он, кратчайший путь. Найти </a:t>
            </a:r>
            <a:r>
              <a:rPr lang="ru-RU" sz="2400" b="1" dirty="0">
                <a:solidFill>
                  <a:schemeClr val="bg1">
                    <a:lumMod val="75000"/>
                  </a:schemeClr>
                </a:solidFill>
                <a:latin typeface="Arial" pitchFamily="34" charset="0"/>
                <a:cs typeface="Arial" pitchFamily="34" charset="0"/>
              </a:rPr>
              <a:t>расстояние легко по теореме </a:t>
            </a:r>
            <a:r>
              <a:rPr lang="ru-RU" sz="2400" b="1" dirty="0" smtClean="0">
                <a:solidFill>
                  <a:schemeClr val="bg1">
                    <a:lumMod val="75000"/>
                  </a:schemeClr>
                </a:solidFill>
                <a:latin typeface="Arial" pitchFamily="34" charset="0"/>
                <a:cs typeface="Arial" pitchFamily="34" charset="0"/>
              </a:rPr>
              <a:t>Пифагора.</a:t>
            </a:r>
            <a:endParaRPr lang="ru-RU" sz="2400" b="1" dirty="0">
              <a:solidFill>
                <a:schemeClr val="bg1">
                  <a:lumMod val="75000"/>
                </a:schemeClr>
              </a:solidFill>
              <a:latin typeface="Arial" pitchFamily="34" charset="0"/>
              <a:cs typeface="Arial" pitchFamily="34" charset="0"/>
            </a:endParaRPr>
          </a:p>
        </p:txBody>
      </p:sp>
      <p:sp>
        <p:nvSpPr>
          <p:cNvPr id="18436" name="Номер слайда 1"/>
          <p:cNvSpPr>
            <a:spLocks noGrp="1"/>
          </p:cNvSpPr>
          <p:nvPr>
            <p:ph type="sldNum" sz="quarter" idx="12"/>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01D86EA-777E-4713-ABFD-41C55FC24B42}" type="slidenum">
              <a:rPr lang="ru-RU" smtClean="0"/>
              <a:pPr/>
              <a:t>6</a:t>
            </a:fld>
            <a:endParaRPr lang="ru-RU" smtClean="0"/>
          </a:p>
        </p:txBody>
      </p:sp>
      <p:cxnSp>
        <p:nvCxnSpPr>
          <p:cNvPr id="11" name="Прямая соединительная линия 10"/>
          <p:cNvCxnSpPr>
            <a:cxnSpLocks noChangeShapeType="1"/>
          </p:cNvCxnSpPr>
          <p:nvPr/>
        </p:nvCxnSpPr>
        <p:spPr bwMode="auto">
          <a:xfrm flipH="1">
            <a:off x="2079625" y="1052513"/>
            <a:ext cx="4221163" cy="2089150"/>
          </a:xfrm>
          <a:prstGeom prst="line">
            <a:avLst/>
          </a:prstGeom>
          <a:noFill/>
          <a:ln w="38100" algn="ctr">
            <a:solidFill>
              <a:srgbClr val="C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27" name="Группа 26"/>
          <p:cNvGrpSpPr/>
          <p:nvPr/>
        </p:nvGrpSpPr>
        <p:grpSpPr>
          <a:xfrm>
            <a:off x="779669" y="582460"/>
            <a:ext cx="6843361" cy="4070676"/>
            <a:chOff x="779669" y="582460"/>
            <a:chExt cx="6843361" cy="4070676"/>
          </a:xfrm>
          <a:solidFill>
            <a:schemeClr val="tx2"/>
          </a:solidFill>
        </p:grpSpPr>
        <p:sp>
          <p:nvSpPr>
            <p:cNvPr id="2" name="Блок-схема: процесс 1"/>
            <p:cNvSpPr/>
            <p:nvPr/>
          </p:nvSpPr>
          <p:spPr bwMode="auto">
            <a:xfrm>
              <a:off x="2263060" y="3645024"/>
              <a:ext cx="3861180" cy="1008112"/>
            </a:xfrm>
            <a:prstGeom prst="flowChartProcess">
              <a:avLst/>
            </a:prstGeom>
            <a:grpFill/>
            <a:ln w="38100" cap="flat" cmpd="sng" algn="ctr">
              <a:solidFill>
                <a:schemeClr val="bg1">
                  <a:lumMod val="50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bg1">
                    <a:lumMod val="75000"/>
                  </a:schemeClr>
                </a:solidFill>
                <a:effectLst/>
                <a:latin typeface="Arial" charset="0"/>
              </a:endParaRPr>
            </a:p>
          </p:txBody>
        </p:sp>
        <p:sp>
          <p:nvSpPr>
            <p:cNvPr id="12" name="Блок-схема: процесс 11"/>
            <p:cNvSpPr/>
            <p:nvPr/>
          </p:nvSpPr>
          <p:spPr bwMode="auto">
            <a:xfrm>
              <a:off x="2259616" y="2617503"/>
              <a:ext cx="3861180" cy="1008112"/>
            </a:xfrm>
            <a:prstGeom prst="flowChartProcess">
              <a:avLst/>
            </a:prstGeom>
            <a:grpFill/>
            <a:ln w="38100" cap="flat" cmpd="sng" algn="ctr">
              <a:solidFill>
                <a:schemeClr val="bg1">
                  <a:lumMod val="50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bg1">
                    <a:lumMod val="75000"/>
                  </a:schemeClr>
                </a:solidFill>
                <a:effectLst/>
                <a:latin typeface="Arial" charset="0"/>
              </a:endParaRPr>
            </a:p>
          </p:txBody>
        </p:sp>
        <p:sp>
          <p:nvSpPr>
            <p:cNvPr id="13" name="Блок-схема: процесс 12"/>
            <p:cNvSpPr/>
            <p:nvPr/>
          </p:nvSpPr>
          <p:spPr bwMode="auto">
            <a:xfrm>
              <a:off x="2259616" y="1593032"/>
              <a:ext cx="3861180" cy="1008112"/>
            </a:xfrm>
            <a:prstGeom prst="flowChartProcess">
              <a:avLst/>
            </a:prstGeom>
            <a:grpFill/>
            <a:ln w="38100" cap="flat" cmpd="sng" algn="ctr">
              <a:solidFill>
                <a:schemeClr val="bg1">
                  <a:lumMod val="50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bg1">
                    <a:lumMod val="75000"/>
                  </a:schemeClr>
                </a:solidFill>
                <a:effectLst/>
                <a:latin typeface="Arial" charset="0"/>
              </a:endParaRPr>
            </a:p>
          </p:txBody>
        </p:sp>
        <p:sp>
          <p:nvSpPr>
            <p:cNvPr id="14" name="Блок-схема: процесс 13"/>
            <p:cNvSpPr/>
            <p:nvPr/>
          </p:nvSpPr>
          <p:spPr bwMode="auto">
            <a:xfrm>
              <a:off x="2269735" y="582460"/>
              <a:ext cx="3861180" cy="1008112"/>
            </a:xfrm>
            <a:prstGeom prst="flowChartProcess">
              <a:avLst/>
            </a:prstGeom>
            <a:grpFill/>
            <a:ln w="38100" cap="flat" cmpd="sng" algn="ctr">
              <a:solidFill>
                <a:schemeClr val="bg1">
                  <a:lumMod val="50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bg1">
                    <a:lumMod val="75000"/>
                  </a:schemeClr>
                </a:solidFill>
                <a:effectLst/>
                <a:latin typeface="Arial" charset="0"/>
              </a:endParaRPr>
            </a:p>
          </p:txBody>
        </p:sp>
        <p:sp>
          <p:nvSpPr>
            <p:cNvPr id="15" name="Блок-схема: процесс 14"/>
            <p:cNvSpPr/>
            <p:nvPr/>
          </p:nvSpPr>
          <p:spPr bwMode="auto">
            <a:xfrm>
              <a:off x="6124240" y="582460"/>
              <a:ext cx="1498790" cy="1008112"/>
            </a:xfrm>
            <a:prstGeom prst="flowChartProcess">
              <a:avLst/>
            </a:prstGeom>
            <a:grpFill/>
            <a:ln w="38100" cap="flat" cmpd="sng" algn="ctr">
              <a:solidFill>
                <a:schemeClr val="bg1">
                  <a:lumMod val="50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bg1">
                    <a:lumMod val="75000"/>
                  </a:schemeClr>
                </a:solidFill>
                <a:effectLst/>
                <a:latin typeface="Arial" charset="0"/>
              </a:endParaRPr>
            </a:p>
          </p:txBody>
        </p:sp>
        <p:sp>
          <p:nvSpPr>
            <p:cNvPr id="16" name="Блок-схема: процесс 15"/>
            <p:cNvSpPr/>
            <p:nvPr/>
          </p:nvSpPr>
          <p:spPr bwMode="auto">
            <a:xfrm>
              <a:off x="779669" y="2647786"/>
              <a:ext cx="1498790" cy="1008112"/>
            </a:xfrm>
            <a:prstGeom prst="flowChartProcess">
              <a:avLst/>
            </a:prstGeom>
            <a:grpFill/>
            <a:ln w="38100" cap="flat" cmpd="sng" algn="ctr">
              <a:solidFill>
                <a:schemeClr val="bg1">
                  <a:lumMod val="50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bg1">
                    <a:lumMod val="75000"/>
                  </a:schemeClr>
                </a:solidFill>
                <a:effectLst/>
                <a:latin typeface="Arial" charset="0"/>
              </a:endParaRPr>
            </a:p>
          </p:txBody>
        </p:sp>
        <p:cxnSp>
          <p:nvCxnSpPr>
            <p:cNvPr id="4" name="Прямая соединительная линия 3"/>
            <p:cNvCxnSpPr/>
            <p:nvPr/>
          </p:nvCxnSpPr>
          <p:spPr bwMode="auto">
            <a:xfrm>
              <a:off x="6300788" y="1086516"/>
              <a:ext cx="0" cy="2035042"/>
            </a:xfrm>
            <a:prstGeom prst="line">
              <a:avLst/>
            </a:prstGeom>
            <a:grpFill/>
            <a:ln w="28575" cap="flat" cmpd="sng" algn="ctr">
              <a:solidFill>
                <a:schemeClr val="bg1">
                  <a:lumMod val="50000"/>
                </a:schemeClr>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9" name="Прямая соединительная линия 18"/>
            <p:cNvCxnSpPr/>
            <p:nvPr/>
          </p:nvCxnSpPr>
          <p:spPr bwMode="auto">
            <a:xfrm flipV="1">
              <a:off x="2079625" y="1086516"/>
              <a:ext cx="4221163" cy="2055147"/>
            </a:xfrm>
            <a:prstGeom prst="line">
              <a:avLst/>
            </a:prstGeom>
            <a:grpFill/>
            <a:ln w="28575" cap="flat" cmpd="sng" algn="ctr">
              <a:solidFill>
                <a:schemeClr val="bg1">
                  <a:lumMod val="50000"/>
                </a:schemeClr>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Прямая соединительная линия 19"/>
            <p:cNvCxnSpPr/>
            <p:nvPr/>
          </p:nvCxnSpPr>
          <p:spPr bwMode="auto">
            <a:xfrm flipV="1">
              <a:off x="2079625" y="3121558"/>
              <a:ext cx="4221163" cy="1"/>
            </a:xfrm>
            <a:prstGeom prst="line">
              <a:avLst/>
            </a:prstGeom>
            <a:grpFill/>
            <a:ln w="28575" cap="flat" cmpd="sng" algn="ctr">
              <a:solidFill>
                <a:schemeClr val="bg1">
                  <a:lumMod val="50000"/>
                </a:schemeClr>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25" name="TextBox 24"/>
          <p:cNvSpPr txBox="1"/>
          <p:nvPr/>
        </p:nvSpPr>
        <p:spPr>
          <a:xfrm>
            <a:off x="3852313" y="1757071"/>
            <a:ext cx="529680" cy="369332"/>
          </a:xfrm>
          <a:prstGeom prst="rect">
            <a:avLst/>
          </a:prstGeom>
          <a:noFill/>
        </p:spPr>
        <p:txBody>
          <a:bodyPr wrap="square" rtlCol="0">
            <a:spAutoFit/>
          </a:bodyPr>
          <a:lstStyle/>
          <a:p>
            <a:r>
              <a:rPr lang="ru-RU" b="1" dirty="0" smtClean="0">
                <a:solidFill>
                  <a:schemeClr val="bg1">
                    <a:lumMod val="75000"/>
                  </a:schemeClr>
                </a:solidFill>
              </a:rPr>
              <a:t>40</a:t>
            </a:r>
            <a:endParaRPr lang="ru-RU" b="1" dirty="0">
              <a:solidFill>
                <a:schemeClr val="bg1">
                  <a:lumMod val="75000"/>
                </a:schemeClr>
              </a:solidFill>
            </a:endParaRPr>
          </a:p>
        </p:txBody>
      </p:sp>
      <p:sp>
        <p:nvSpPr>
          <p:cNvPr id="35" name="TextBox 34"/>
          <p:cNvSpPr txBox="1"/>
          <p:nvPr/>
        </p:nvSpPr>
        <p:spPr>
          <a:xfrm>
            <a:off x="6493148" y="1986040"/>
            <a:ext cx="529680" cy="369332"/>
          </a:xfrm>
          <a:prstGeom prst="rect">
            <a:avLst/>
          </a:prstGeom>
          <a:noFill/>
        </p:spPr>
        <p:txBody>
          <a:bodyPr wrap="square" rtlCol="0">
            <a:spAutoFit/>
          </a:bodyPr>
          <a:lstStyle/>
          <a:p>
            <a:r>
              <a:rPr lang="ru-RU" b="1" dirty="0" smtClean="0">
                <a:solidFill>
                  <a:schemeClr val="bg1">
                    <a:lumMod val="75000"/>
                  </a:schemeClr>
                </a:solidFill>
              </a:rPr>
              <a:t>24</a:t>
            </a:r>
            <a:endParaRPr lang="ru-RU" b="1" dirty="0">
              <a:solidFill>
                <a:schemeClr val="bg1">
                  <a:lumMod val="75000"/>
                </a:schemeClr>
              </a:solidFill>
            </a:endParaRPr>
          </a:p>
        </p:txBody>
      </p:sp>
      <p:sp>
        <p:nvSpPr>
          <p:cNvPr id="36" name="TextBox 35"/>
          <p:cNvSpPr txBox="1"/>
          <p:nvPr/>
        </p:nvSpPr>
        <p:spPr>
          <a:xfrm>
            <a:off x="3888664" y="2677169"/>
            <a:ext cx="529680" cy="369332"/>
          </a:xfrm>
          <a:prstGeom prst="rect">
            <a:avLst/>
          </a:prstGeom>
          <a:noFill/>
        </p:spPr>
        <p:txBody>
          <a:bodyPr wrap="square" rtlCol="0">
            <a:spAutoFit/>
          </a:bodyPr>
          <a:lstStyle/>
          <a:p>
            <a:r>
              <a:rPr lang="ru-RU" b="1" dirty="0" smtClean="0">
                <a:solidFill>
                  <a:schemeClr val="bg1">
                    <a:lumMod val="75000"/>
                  </a:schemeClr>
                </a:solidFill>
              </a:rPr>
              <a:t>32</a:t>
            </a:r>
            <a:endParaRPr lang="ru-RU" b="1" dirty="0">
              <a:solidFill>
                <a:schemeClr val="bg1">
                  <a:lumMod val="75000"/>
                </a:schemeClr>
              </a:solidFill>
            </a:endParaRPr>
          </a:p>
        </p:txBody>
      </p:sp>
      <p:pic>
        <p:nvPicPr>
          <p:cNvPr id="7" name="Picture 9" descr="j0303338"/>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flipH="1">
            <a:off x="5892800" y="62125"/>
            <a:ext cx="865188"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descr="j0336479"/>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21399743">
            <a:off x="1358620" y="2381615"/>
            <a:ext cx="1152525"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29" name="Прямая соединительная линия 28"/>
          <p:cNvCxnSpPr/>
          <p:nvPr/>
        </p:nvCxnSpPr>
        <p:spPr bwMode="auto">
          <a:xfrm flipH="1">
            <a:off x="2079625" y="1107915"/>
            <a:ext cx="4221163" cy="2013643"/>
          </a:xfrm>
          <a:prstGeom prst="line">
            <a:avLst/>
          </a:prstGeom>
          <a:solidFill>
            <a:schemeClr val="accent1"/>
          </a:solidFill>
          <a:ln w="5715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4"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par>
                          <p:cTn id="8" fill="hold" nodeType="afterGroup">
                            <p:stCondLst>
                              <p:cond delay="500"/>
                            </p:stCondLst>
                            <p:childTnLst>
                              <p:par>
                                <p:cTn id="9" presetID="0" presetClass="path" presetSubtype="0" accel="50000" decel="50000" fill="hold" nodeType="afterEffect">
                                  <p:stCondLst>
                                    <p:cond delay="0"/>
                                  </p:stCondLst>
                                  <p:childTnLst>
                                    <p:animMotion origin="layout" path="M 8.33333E-7 2.03515E-6 L -0.45313 0.30366 " pathEditMode="relative" ptsTypes="AA">
                                      <p:cBhvr>
                                        <p:cTn id="10" dur="2000" fill="hold"/>
                                        <p:tgtEl>
                                          <p:spTgt spid="7"/>
                                        </p:tgtEl>
                                        <p:attrNameLst>
                                          <p:attrName>ppt_x</p:attrName>
                                          <p:attrName>ppt_y</p:attrName>
                                        </p:attrNameLst>
                                      </p:cBhvr>
                                    </p:animMotion>
                                  </p:childTnLst>
                                </p:cTn>
                              </p:par>
                            </p:childTnLst>
                          </p:cTn>
                        </p:par>
                        <p:par>
                          <p:cTn id="11" fill="hold" nodeType="afterGroup">
                            <p:stCondLst>
                              <p:cond delay="2500"/>
                            </p:stCondLst>
                            <p:childTnLst>
                              <p:par>
                                <p:cTn id="12" presetID="22" presetClass="entr" presetSubtype="1" fill="hold" nodeType="after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wipe(up)">
                                      <p:cBhvr>
                                        <p:cTn id="14" dur="500"/>
                                        <p:tgtEl>
                                          <p:spTgt spid="11"/>
                                        </p:tgtEl>
                                      </p:cBhvr>
                                    </p:animEffect>
                                  </p:childTnLst>
                                </p:cTn>
                              </p:par>
                            </p:childTnLst>
                          </p:cTn>
                        </p:par>
                        <p:par>
                          <p:cTn id="15" fill="hold">
                            <p:stCondLst>
                              <p:cond delay="3000"/>
                            </p:stCondLst>
                            <p:childTnLst>
                              <p:par>
                                <p:cTn id="16" presetID="42" presetClass="entr" presetSubtype="0" fill="hold" grpId="0" nodeType="afterEffect">
                                  <p:stCondLst>
                                    <p:cond delay="0"/>
                                  </p:stCondLst>
                                  <p:childTnLst>
                                    <p:set>
                                      <p:cBhvr>
                                        <p:cTn id="17" dur="1" fill="hold">
                                          <p:stCondLst>
                                            <p:cond delay="0"/>
                                          </p:stCondLst>
                                        </p:cTn>
                                        <p:tgtEl>
                                          <p:spTgt spid="53254"/>
                                        </p:tgtEl>
                                        <p:attrNameLst>
                                          <p:attrName>style.visibility</p:attrName>
                                        </p:attrNameLst>
                                      </p:cBhvr>
                                      <p:to>
                                        <p:strVal val="visible"/>
                                      </p:to>
                                    </p:set>
                                    <p:animEffect transition="in" filter="fade">
                                      <p:cBhvr>
                                        <p:cTn id="18" dur="1000"/>
                                        <p:tgtEl>
                                          <p:spTgt spid="53254"/>
                                        </p:tgtEl>
                                      </p:cBhvr>
                                    </p:animEffect>
                                    <p:anim calcmode="lin" valueType="num">
                                      <p:cBhvr>
                                        <p:cTn id="19" dur="1000" fill="hold"/>
                                        <p:tgtEl>
                                          <p:spTgt spid="53254"/>
                                        </p:tgtEl>
                                        <p:attrNameLst>
                                          <p:attrName>ppt_x</p:attrName>
                                        </p:attrNameLst>
                                      </p:cBhvr>
                                      <p:tavLst>
                                        <p:tav tm="0">
                                          <p:val>
                                            <p:strVal val="#ppt_x"/>
                                          </p:val>
                                        </p:tav>
                                        <p:tav tm="100000">
                                          <p:val>
                                            <p:strVal val="#ppt_x"/>
                                          </p:val>
                                        </p:tav>
                                      </p:tavLst>
                                    </p:anim>
                                    <p:anim calcmode="lin" valueType="num">
                                      <p:cBhvr>
                                        <p:cTn id="20" dur="1000" fill="hold"/>
                                        <p:tgtEl>
                                          <p:spTgt spid="53254"/>
                                        </p:tgtEl>
                                        <p:attrNameLst>
                                          <p:attrName>ppt_y</p:attrName>
                                        </p:attrNameLst>
                                      </p:cBhvr>
                                      <p:tavLst>
                                        <p:tav tm="0">
                                          <p:val>
                                            <p:strVal val="#ppt_y+.1"/>
                                          </p:val>
                                        </p:tav>
                                        <p:tav tm="100000">
                                          <p:val>
                                            <p:strVal val="#ppt_y"/>
                                          </p:val>
                                        </p:tav>
                                      </p:tavLst>
                                    </p:anim>
                                  </p:childTnLst>
                                </p:cTn>
                              </p:par>
                            </p:childTnLst>
                          </p:cTn>
                        </p:par>
                        <p:par>
                          <p:cTn id="21" fill="hold">
                            <p:stCondLst>
                              <p:cond delay="4000"/>
                            </p:stCondLst>
                            <p:childTnLst>
                              <p:par>
                                <p:cTn id="22" presetID="22" presetClass="entr" presetSubtype="1" fill="hold" nodeType="after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wipe(up)">
                                      <p:cBhvr>
                                        <p:cTn id="24"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4"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9" name="Rectangle 3"/>
          <p:cNvSpPr>
            <a:spLocks noGrp="1" noRot="1" noChangeArrowheads="1"/>
          </p:cNvSpPr>
          <p:nvPr>
            <p:ph type="body" idx="1"/>
          </p:nvPr>
        </p:nvSpPr>
        <p:spPr>
          <a:xfrm>
            <a:off x="323528" y="476250"/>
            <a:ext cx="4557713" cy="6102201"/>
          </a:xfrm>
          <a:solidFill>
            <a:schemeClr val="tx2"/>
          </a:solidFill>
          <a:ln w="57150">
            <a:solidFill>
              <a:srgbClr val="00B0F0"/>
            </a:solidFill>
            <a:miter lim="800000"/>
            <a:headEnd/>
            <a:tailEnd/>
          </a:ln>
        </p:spPr>
        <p:txBody>
          <a:bodyPr/>
          <a:lstStyle/>
          <a:p>
            <a:pPr eaLnBrk="1" hangingPunct="1">
              <a:lnSpc>
                <a:spcPct val="80000"/>
              </a:lnSpc>
              <a:buFont typeface="Arial" charset="0"/>
              <a:buNone/>
              <a:defRPr/>
            </a:pPr>
            <a:r>
              <a:rPr lang="ru-RU" sz="3600" b="1" dirty="0" smtClean="0">
                <a:solidFill>
                  <a:srgbClr val="002060"/>
                </a:solidFill>
                <a:effectLst/>
              </a:rPr>
              <a:t>        </a:t>
            </a:r>
            <a:r>
              <a:rPr lang="ru-RU" b="1" dirty="0" smtClean="0">
                <a:solidFill>
                  <a:schemeClr val="bg1">
                    <a:lumMod val="75000"/>
                  </a:schemeClr>
                </a:solidFill>
                <a:effectLst/>
                <a:latin typeface="Arial" pitchFamily="34" charset="0"/>
                <a:cs typeface="Arial" pitchFamily="34" charset="0"/>
              </a:rPr>
              <a:t>Путь </a:t>
            </a:r>
            <a:r>
              <a:rPr lang="ru-RU" b="1" dirty="0" smtClean="0">
                <a:solidFill>
                  <a:schemeClr val="bg1">
                    <a:lumMod val="75000"/>
                  </a:schemeClr>
                </a:solidFill>
                <a:effectLst/>
                <a:latin typeface="Arial" pitchFamily="34" charset="0"/>
                <a:cs typeface="Arial" pitchFamily="34" charset="0"/>
              </a:rPr>
              <a:t>мухи</a:t>
            </a:r>
          </a:p>
          <a:p>
            <a:pPr eaLnBrk="1" hangingPunct="1">
              <a:lnSpc>
                <a:spcPct val="80000"/>
              </a:lnSpc>
              <a:buFont typeface="Arial" charset="0"/>
              <a:buNone/>
              <a:defRPr/>
            </a:pPr>
            <a:endParaRPr lang="ru-RU" sz="2760" b="1" dirty="0" smtClean="0">
              <a:solidFill>
                <a:schemeClr val="bg1">
                  <a:lumMod val="75000"/>
                </a:schemeClr>
              </a:solidFill>
              <a:effectLst/>
              <a:latin typeface="Arial" pitchFamily="34" charset="0"/>
              <a:cs typeface="Arial" pitchFamily="34" charset="0"/>
            </a:endParaRPr>
          </a:p>
          <a:p>
            <a:pPr eaLnBrk="1" hangingPunct="1">
              <a:lnSpc>
                <a:spcPct val="80000"/>
              </a:lnSpc>
              <a:buFont typeface="Arial" charset="0"/>
              <a:buNone/>
              <a:defRPr/>
            </a:pPr>
            <a:r>
              <a:rPr lang="ru-RU" sz="2800" dirty="0" smtClean="0">
                <a:solidFill>
                  <a:schemeClr val="bg1">
                    <a:lumMod val="75000"/>
                  </a:schemeClr>
                </a:solidFill>
                <a:effectLst/>
                <a:latin typeface="Arial" pitchFamily="34" charset="0"/>
                <a:cs typeface="Arial" pitchFamily="34" charset="0"/>
              </a:rPr>
              <a:t>     На внутренней стенке стеклянной цилиндрической банки виднеется капля мёда в 3 см от верхнего края сосуда. На наружной стенке в точке диаметрально противоположной уселась муха. Укажите мухе кратчайший путь до медовой капли. Высота банки 20 см; диаметр 10 см.</a:t>
            </a:r>
          </a:p>
          <a:p>
            <a:pPr eaLnBrk="1" hangingPunct="1">
              <a:lnSpc>
                <a:spcPct val="80000"/>
              </a:lnSpc>
              <a:defRPr/>
            </a:pPr>
            <a:endParaRPr lang="ru-RU" sz="2800" dirty="0" smtClean="0"/>
          </a:p>
        </p:txBody>
      </p:sp>
      <p:grpSp>
        <p:nvGrpSpPr>
          <p:cNvPr id="55300" name="Group 4"/>
          <p:cNvGrpSpPr>
            <a:grpSpLocks/>
          </p:cNvGrpSpPr>
          <p:nvPr/>
        </p:nvGrpSpPr>
        <p:grpSpPr bwMode="auto">
          <a:xfrm>
            <a:off x="5292725" y="476250"/>
            <a:ext cx="3167063" cy="4752975"/>
            <a:chOff x="2971" y="1162"/>
            <a:chExt cx="2177" cy="2722"/>
          </a:xfr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0800000" scaled="1"/>
            <a:tileRect/>
          </a:gradFill>
        </p:grpSpPr>
        <p:sp>
          <p:nvSpPr>
            <p:cNvPr id="20489" name="AutoShape 5"/>
            <p:cNvSpPr>
              <a:spLocks noChangeArrowheads="1"/>
            </p:cNvSpPr>
            <p:nvPr/>
          </p:nvSpPr>
          <p:spPr bwMode="auto">
            <a:xfrm>
              <a:off x="2971" y="1162"/>
              <a:ext cx="2177" cy="2722"/>
            </a:xfrm>
            <a:prstGeom prst="can">
              <a:avLst>
                <a:gd name="adj" fmla="val 31259"/>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0800000" scaled="1"/>
              <a:tileRect/>
            </a:gra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20490" name="Oval 6"/>
            <p:cNvSpPr>
              <a:spLocks noChangeArrowheads="1"/>
            </p:cNvSpPr>
            <p:nvPr/>
          </p:nvSpPr>
          <p:spPr bwMode="auto">
            <a:xfrm>
              <a:off x="2971" y="3249"/>
              <a:ext cx="2177" cy="635"/>
            </a:xfrm>
            <a:prstGeom prst="ellipse">
              <a:avLst/>
            </a:prstGeom>
            <a:grpFill/>
            <a:ln w="9525" algn="ctr">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sp>
        <p:nvSpPr>
          <p:cNvPr id="55303" name="AutoShape 7"/>
          <p:cNvSpPr>
            <a:spLocks noChangeArrowheads="1"/>
          </p:cNvSpPr>
          <p:nvPr/>
        </p:nvSpPr>
        <p:spPr bwMode="auto">
          <a:xfrm rot="6610045">
            <a:off x="6040438" y="1061151"/>
            <a:ext cx="304800" cy="215900"/>
          </a:xfrm>
          <a:prstGeom prst="wedgeEllipseCallout">
            <a:avLst>
              <a:gd name="adj1" fmla="val -55162"/>
              <a:gd name="adj2" fmla="val 54287"/>
            </a:avLst>
          </a:pr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lin ang="10800000" scaled="1"/>
            <a:tileRect/>
          </a:gradFill>
          <a:ln w="9525" algn="ctr">
            <a:solidFill>
              <a:srgbClr val="000000"/>
            </a:solidFill>
            <a:miter lim="800000"/>
            <a:headEnd/>
            <a:tailEnd/>
          </a:ln>
          <a:effectLst/>
        </p:spPr>
        <p:txBody>
          <a:bodyPr rot="10800000" vert="eaVert"/>
          <a:lstStyle/>
          <a:p>
            <a:pPr algn="ctr" eaLnBrk="1" hangingPunct="1"/>
            <a:endParaRPr lang="ru-RU">
              <a:latin typeface="Tahoma" pitchFamily="34" charset="0"/>
            </a:endParaRPr>
          </a:p>
        </p:txBody>
      </p:sp>
      <p:sp>
        <p:nvSpPr>
          <p:cNvPr id="55305" name="Text Box 9"/>
          <p:cNvSpPr txBox="1">
            <a:spLocks noChangeArrowheads="1"/>
          </p:cNvSpPr>
          <p:nvPr/>
        </p:nvSpPr>
        <p:spPr bwMode="auto">
          <a:xfrm>
            <a:off x="6004622" y="5877272"/>
            <a:ext cx="2232025" cy="461665"/>
          </a:xfrm>
          <a:prstGeom prst="rect">
            <a:avLst/>
          </a:prstGeom>
          <a:solidFill>
            <a:srgbClr val="0070C0"/>
          </a:solidFill>
          <a:ln w="76200" cmpd="tri" algn="ctr">
            <a:solidFill>
              <a:srgbClr val="000000"/>
            </a:solidFill>
            <a:miter lim="800000"/>
            <a:headEnd/>
            <a:tailEnd/>
          </a:ln>
          <a:effec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ru-RU" sz="2400" b="1" dirty="0">
                <a:solidFill>
                  <a:srgbClr val="0000FF"/>
                </a:solidFill>
                <a:latin typeface="Arial" pitchFamily="34" charset="0"/>
                <a:cs typeface="Arial" pitchFamily="34" charset="0"/>
                <a:hlinkClick r:id="rId2" action="ppaction://hlinksldjump"/>
              </a:rPr>
              <a:t>Подсказка</a:t>
            </a:r>
            <a:endParaRPr lang="ru-RU" sz="2400" b="1" dirty="0">
              <a:solidFill>
                <a:srgbClr val="0000FF"/>
              </a:solidFill>
              <a:latin typeface="Arial" pitchFamily="34" charset="0"/>
              <a:cs typeface="Arial" pitchFamily="34" charset="0"/>
            </a:endParaRPr>
          </a:p>
        </p:txBody>
      </p:sp>
      <p:sp>
        <p:nvSpPr>
          <p:cNvPr id="20487" name="Номер слайда 1"/>
          <p:cNvSpPr>
            <a:spLocks noGrp="1"/>
          </p:cNvSpPr>
          <p:nvPr>
            <p:ph type="sldNum" sz="quarter" idx="12"/>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1CC0BEA-1E95-47F9-812B-A4ABAE1E502C}" type="slidenum">
              <a:rPr lang="ru-RU" smtClean="0"/>
              <a:pPr/>
              <a:t>7</a:t>
            </a:fld>
            <a:endParaRPr lang="ru-RU" smtClean="0"/>
          </a:p>
        </p:txBody>
      </p:sp>
      <p:pic>
        <p:nvPicPr>
          <p:cNvPr id="55306" name="Picture 10" descr="j0336479"/>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2018123">
            <a:off x="7308850" y="1773238"/>
            <a:ext cx="1152525"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2" presetClass="entr" presetSubtype="4" fill="hold" nodeType="withEffect">
                                  <p:stCondLst>
                                    <p:cond delay="0"/>
                                  </p:stCondLst>
                                  <p:childTnLst>
                                    <p:set>
                                      <p:cBhvr>
                                        <p:cTn id="6" dur="1" fill="hold">
                                          <p:stCondLst>
                                            <p:cond delay="0"/>
                                          </p:stCondLst>
                                        </p:cTn>
                                        <p:tgtEl>
                                          <p:spTgt spid="55300"/>
                                        </p:tgtEl>
                                        <p:attrNameLst>
                                          <p:attrName>style.visibility</p:attrName>
                                        </p:attrNameLst>
                                      </p:cBhvr>
                                      <p:to>
                                        <p:strVal val="visible"/>
                                      </p:to>
                                    </p:set>
                                    <p:animEffect transition="in" filter="wipe(down)">
                                      <p:cBhvr>
                                        <p:cTn id="7" dur="500"/>
                                        <p:tgtEl>
                                          <p:spTgt spid="55300"/>
                                        </p:tgtEl>
                                      </p:cBhvr>
                                    </p:animEffect>
                                  </p:childTnLst>
                                </p:cTn>
                              </p:par>
                            </p:childTnLst>
                          </p:cTn>
                        </p:par>
                        <p:par>
                          <p:cTn id="8" fill="hold" nodeType="afterGroup">
                            <p:stCondLst>
                              <p:cond delay="500"/>
                            </p:stCondLst>
                            <p:childTnLst>
                              <p:par>
                                <p:cTn id="9" presetID="53" presetClass="entr" presetSubtype="0" fill="hold" grpId="0" nodeType="afterEffect">
                                  <p:stCondLst>
                                    <p:cond delay="0"/>
                                  </p:stCondLst>
                                  <p:childTnLst>
                                    <p:set>
                                      <p:cBhvr>
                                        <p:cTn id="10" dur="1" fill="hold">
                                          <p:stCondLst>
                                            <p:cond delay="0"/>
                                          </p:stCondLst>
                                        </p:cTn>
                                        <p:tgtEl>
                                          <p:spTgt spid="55303"/>
                                        </p:tgtEl>
                                        <p:attrNameLst>
                                          <p:attrName>style.visibility</p:attrName>
                                        </p:attrNameLst>
                                      </p:cBhvr>
                                      <p:to>
                                        <p:strVal val="visible"/>
                                      </p:to>
                                    </p:set>
                                    <p:anim calcmode="lin" valueType="num">
                                      <p:cBhvr>
                                        <p:cTn id="11" dur="500" fill="hold"/>
                                        <p:tgtEl>
                                          <p:spTgt spid="55303"/>
                                        </p:tgtEl>
                                        <p:attrNameLst>
                                          <p:attrName>ppt_w</p:attrName>
                                        </p:attrNameLst>
                                      </p:cBhvr>
                                      <p:tavLst>
                                        <p:tav tm="0">
                                          <p:val>
                                            <p:fltVal val="0"/>
                                          </p:val>
                                        </p:tav>
                                        <p:tav tm="100000">
                                          <p:val>
                                            <p:strVal val="#ppt_w"/>
                                          </p:val>
                                        </p:tav>
                                      </p:tavLst>
                                    </p:anim>
                                    <p:anim calcmode="lin" valueType="num">
                                      <p:cBhvr>
                                        <p:cTn id="12" dur="500" fill="hold"/>
                                        <p:tgtEl>
                                          <p:spTgt spid="55303"/>
                                        </p:tgtEl>
                                        <p:attrNameLst>
                                          <p:attrName>ppt_h</p:attrName>
                                        </p:attrNameLst>
                                      </p:cBhvr>
                                      <p:tavLst>
                                        <p:tav tm="0">
                                          <p:val>
                                            <p:fltVal val="0"/>
                                          </p:val>
                                        </p:tav>
                                        <p:tav tm="100000">
                                          <p:val>
                                            <p:strVal val="#ppt_h"/>
                                          </p:val>
                                        </p:tav>
                                      </p:tavLst>
                                    </p:anim>
                                    <p:animEffect transition="in" filter="fade">
                                      <p:cBhvr>
                                        <p:cTn id="13" dur="500"/>
                                        <p:tgtEl>
                                          <p:spTgt spid="55303"/>
                                        </p:tgtEl>
                                      </p:cBhvr>
                                    </p:animEffect>
                                  </p:childTnLst>
                                </p:cTn>
                              </p:par>
                            </p:childTnLst>
                          </p:cTn>
                        </p:par>
                        <p:par>
                          <p:cTn id="14" fill="hold" nodeType="afterGroup">
                            <p:stCondLst>
                              <p:cond delay="1000"/>
                            </p:stCondLst>
                            <p:childTnLst>
                              <p:par>
                                <p:cTn id="15" presetID="53" presetClass="entr" presetSubtype="0" fill="hold" nodeType="afterEffect">
                                  <p:stCondLst>
                                    <p:cond delay="0"/>
                                  </p:stCondLst>
                                  <p:childTnLst>
                                    <p:set>
                                      <p:cBhvr>
                                        <p:cTn id="16" dur="1" fill="hold">
                                          <p:stCondLst>
                                            <p:cond delay="0"/>
                                          </p:stCondLst>
                                        </p:cTn>
                                        <p:tgtEl>
                                          <p:spTgt spid="55306"/>
                                        </p:tgtEl>
                                        <p:attrNameLst>
                                          <p:attrName>style.visibility</p:attrName>
                                        </p:attrNameLst>
                                      </p:cBhvr>
                                      <p:to>
                                        <p:strVal val="visible"/>
                                      </p:to>
                                    </p:set>
                                    <p:anim calcmode="lin" valueType="num">
                                      <p:cBhvr>
                                        <p:cTn id="17" dur="500" fill="hold"/>
                                        <p:tgtEl>
                                          <p:spTgt spid="55306"/>
                                        </p:tgtEl>
                                        <p:attrNameLst>
                                          <p:attrName>ppt_w</p:attrName>
                                        </p:attrNameLst>
                                      </p:cBhvr>
                                      <p:tavLst>
                                        <p:tav tm="0">
                                          <p:val>
                                            <p:fltVal val="0"/>
                                          </p:val>
                                        </p:tav>
                                        <p:tav tm="100000">
                                          <p:val>
                                            <p:strVal val="#ppt_w"/>
                                          </p:val>
                                        </p:tav>
                                      </p:tavLst>
                                    </p:anim>
                                    <p:anim calcmode="lin" valueType="num">
                                      <p:cBhvr>
                                        <p:cTn id="18" dur="500" fill="hold"/>
                                        <p:tgtEl>
                                          <p:spTgt spid="55306"/>
                                        </p:tgtEl>
                                        <p:attrNameLst>
                                          <p:attrName>ppt_h</p:attrName>
                                        </p:attrNameLst>
                                      </p:cBhvr>
                                      <p:tavLst>
                                        <p:tav tm="0">
                                          <p:val>
                                            <p:fltVal val="0"/>
                                          </p:val>
                                        </p:tav>
                                        <p:tav tm="100000">
                                          <p:val>
                                            <p:strVal val="#ppt_h"/>
                                          </p:val>
                                        </p:tav>
                                      </p:tavLst>
                                    </p:anim>
                                    <p:animEffect transition="in" filter="fade">
                                      <p:cBhvr>
                                        <p:cTn id="19" dur="500"/>
                                        <p:tgtEl>
                                          <p:spTgt spid="55306"/>
                                        </p:tgtEl>
                                      </p:cBhvr>
                                    </p:animEffect>
                                  </p:childTnLst>
                                </p:cTn>
                              </p:par>
                            </p:childTnLst>
                          </p:cTn>
                        </p:par>
                        <p:par>
                          <p:cTn id="20" fill="hold">
                            <p:stCondLst>
                              <p:cond delay="1500"/>
                            </p:stCondLst>
                            <p:childTnLst>
                              <p:par>
                                <p:cTn id="21" presetID="1" presetClass="entr" presetSubtype="0" fill="hold" grpId="0" nodeType="afterEffect">
                                  <p:stCondLst>
                                    <p:cond delay="0"/>
                                  </p:stCondLst>
                                  <p:childTnLst>
                                    <p:set>
                                      <p:cBhvr>
                                        <p:cTn id="22" dur="1" fill="hold">
                                          <p:stCondLst>
                                            <p:cond delay="0"/>
                                          </p:stCondLst>
                                        </p:cTn>
                                        <p:tgtEl>
                                          <p:spTgt spid="553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3" grpId="0" animBg="1"/>
      <p:bldP spid="55305"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32"/>
          <p:cNvSpPr>
            <a:spLocks noChangeArrowheads="1"/>
          </p:cNvSpPr>
          <p:nvPr/>
        </p:nvSpPr>
        <p:spPr bwMode="auto">
          <a:xfrm>
            <a:off x="1908175" y="2997200"/>
            <a:ext cx="5545138" cy="3095625"/>
          </a:xfrm>
          <a:prstGeom prst="rect">
            <a:avLst/>
          </a:prstGeom>
          <a:solidFill>
            <a:schemeClr val="folHlink"/>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49155" name="Rectangle 3"/>
          <p:cNvSpPr>
            <a:spLocks noGrp="1" noRot="1" noChangeArrowheads="1"/>
          </p:cNvSpPr>
          <p:nvPr>
            <p:ph type="body" idx="1"/>
          </p:nvPr>
        </p:nvSpPr>
        <p:spPr>
          <a:xfrm>
            <a:off x="1042988" y="188640"/>
            <a:ext cx="7273925" cy="1944960"/>
          </a:xfrm>
          <a:solidFill>
            <a:schemeClr val="tx2"/>
          </a:solidFill>
          <a:ln w="38100">
            <a:solidFill>
              <a:srgbClr val="00B0F0"/>
            </a:solidFill>
            <a:miter lim="800000"/>
            <a:headEnd/>
            <a:tailEnd/>
          </a:ln>
        </p:spPr>
        <p:txBody>
          <a:bodyPr/>
          <a:lstStyle/>
          <a:p>
            <a:pPr eaLnBrk="1" hangingPunct="1">
              <a:lnSpc>
                <a:spcPct val="80000"/>
              </a:lnSpc>
              <a:buNone/>
              <a:defRPr/>
            </a:pPr>
            <a:r>
              <a:rPr lang="ru-RU" sz="2400" dirty="0" smtClean="0">
                <a:solidFill>
                  <a:schemeClr val="bg1">
                    <a:lumMod val="75000"/>
                  </a:schemeClr>
                </a:solidFill>
                <a:effectLst>
                  <a:outerShdw blurRad="38100" dist="38100" dir="2700000" algn="tl">
                    <a:srgbClr val="FFFFFF"/>
                  </a:outerShdw>
                </a:effectLst>
                <a:latin typeface="Arial" pitchFamily="34" charset="0"/>
              </a:rPr>
              <a:t>  </a:t>
            </a:r>
            <a:r>
              <a:rPr lang="ru-RU" sz="2400" dirty="0" smtClean="0">
                <a:solidFill>
                  <a:schemeClr val="bg1">
                    <a:lumMod val="75000"/>
                  </a:schemeClr>
                </a:solidFill>
                <a:effectLst/>
                <a:latin typeface="Arial" pitchFamily="34" charset="0"/>
              </a:rPr>
              <a:t>  </a:t>
            </a:r>
            <a:r>
              <a:rPr lang="ru-RU" sz="2400" dirty="0">
                <a:solidFill>
                  <a:schemeClr val="bg1">
                    <a:lumMod val="75000"/>
                  </a:schemeClr>
                </a:solidFill>
                <a:effectLst/>
                <a:latin typeface="Arial" pitchFamily="34" charset="0"/>
              </a:rPr>
              <a:t>Для решения задачи развернём боковую </a:t>
            </a:r>
          </a:p>
          <a:p>
            <a:pPr eaLnBrk="1" hangingPunct="1">
              <a:lnSpc>
                <a:spcPct val="80000"/>
              </a:lnSpc>
              <a:buNone/>
              <a:defRPr/>
            </a:pPr>
            <a:r>
              <a:rPr lang="ru-RU" sz="2400" dirty="0" smtClean="0">
                <a:solidFill>
                  <a:schemeClr val="bg1">
                    <a:lumMod val="75000"/>
                  </a:schemeClr>
                </a:solidFill>
                <a:effectLst/>
                <a:latin typeface="Arial" pitchFamily="34" charset="0"/>
              </a:rPr>
              <a:t>    поверхность </a:t>
            </a:r>
            <a:r>
              <a:rPr lang="ru-RU" sz="2400" dirty="0">
                <a:solidFill>
                  <a:schemeClr val="bg1">
                    <a:lumMod val="75000"/>
                  </a:schemeClr>
                </a:solidFill>
                <a:effectLst/>
                <a:latin typeface="Arial" pitchFamily="34" charset="0"/>
              </a:rPr>
              <a:t>цилиндра: </a:t>
            </a:r>
            <a:r>
              <a:rPr lang="ru-RU" sz="2400" dirty="0" smtClean="0">
                <a:solidFill>
                  <a:schemeClr val="bg1">
                    <a:lumMod val="75000"/>
                  </a:schemeClr>
                </a:solidFill>
                <a:effectLst/>
                <a:latin typeface="Arial" pitchFamily="34" charset="0"/>
              </a:rPr>
              <a:t>получим прямоугольник</a:t>
            </a:r>
            <a:r>
              <a:rPr lang="ru-RU" sz="2400" dirty="0">
                <a:solidFill>
                  <a:schemeClr val="bg1">
                    <a:lumMod val="75000"/>
                  </a:schemeClr>
                </a:solidFill>
                <a:effectLst/>
                <a:latin typeface="Arial" pitchFamily="34" charset="0"/>
              </a:rPr>
              <a:t>, высота которого 20 см, а основание равно длине окружности основания банки</a:t>
            </a:r>
            <a:endParaRPr lang="ru-RU" sz="2400" dirty="0" smtClean="0">
              <a:solidFill>
                <a:schemeClr val="bg1">
                  <a:lumMod val="75000"/>
                </a:schemeClr>
              </a:solidFill>
              <a:effectLst/>
              <a:latin typeface="Arial" pitchFamily="34" charset="0"/>
            </a:endParaRPr>
          </a:p>
        </p:txBody>
      </p:sp>
      <p:sp>
        <p:nvSpPr>
          <p:cNvPr id="21508" name="Rectangle 9"/>
          <p:cNvSpPr>
            <a:spLocks noChangeArrowheads="1"/>
          </p:cNvSpPr>
          <p:nvPr/>
        </p:nvSpPr>
        <p:spPr bwMode="auto">
          <a:xfrm>
            <a:off x="1908175" y="2997200"/>
            <a:ext cx="5545138" cy="3095625"/>
          </a:xfrm>
          <a:prstGeom prst="rect">
            <a:avLst/>
          </a:prstGeom>
          <a:solidFill>
            <a:srgbClr val="00B0F0"/>
          </a:solidFill>
          <a:ln w="9525" algn="ctr">
            <a:solidFill>
              <a:srgbClr val="000000"/>
            </a:solidFill>
            <a:miter lim="800000"/>
            <a:headEnd/>
            <a:tailEnd/>
          </a:ln>
          <a:effectLst/>
        </p:spPr>
        <p:txBody>
          <a:bodyPr wrap="none" anchor="ctr"/>
          <a:lstStyle/>
          <a:p>
            <a:endParaRPr lang="ru-RU"/>
          </a:p>
        </p:txBody>
      </p:sp>
      <p:sp>
        <p:nvSpPr>
          <p:cNvPr id="21510" name="Line 16"/>
          <p:cNvSpPr>
            <a:spLocks noChangeShapeType="1"/>
          </p:cNvSpPr>
          <p:nvPr/>
        </p:nvSpPr>
        <p:spPr bwMode="auto">
          <a:xfrm>
            <a:off x="1619250" y="3500438"/>
            <a:ext cx="6121400" cy="0"/>
          </a:xfrm>
          <a:prstGeom prst="line">
            <a:avLst/>
          </a:prstGeom>
          <a:noFill/>
          <a:ln w="9525">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1511" name="Line 17"/>
          <p:cNvSpPr>
            <a:spLocks noChangeShapeType="1"/>
          </p:cNvSpPr>
          <p:nvPr/>
        </p:nvSpPr>
        <p:spPr bwMode="auto">
          <a:xfrm flipV="1">
            <a:off x="1619250" y="2997200"/>
            <a:ext cx="0" cy="503238"/>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1512" name="WordArt 19"/>
          <p:cNvSpPr>
            <a:spLocks noChangeArrowheads="1" noChangeShapeType="1" noTextEdit="1"/>
          </p:cNvSpPr>
          <p:nvPr/>
        </p:nvSpPr>
        <p:spPr bwMode="auto">
          <a:xfrm rot="16200000">
            <a:off x="1124747" y="3131339"/>
            <a:ext cx="414337" cy="288931"/>
          </a:xfrm>
          <a:prstGeom prst="rect">
            <a:avLst/>
          </a:prstGeom>
        </p:spPr>
        <p:txBody>
          <a:bodyPr wrap="none" fromWordArt="1">
            <a:prstTxWarp prst="textCanDown">
              <a:avLst>
                <a:gd name="adj" fmla="val 0"/>
              </a:avLst>
            </a:prstTxWarp>
          </a:bodyPr>
          <a:lstStyle/>
          <a:p>
            <a:pPr algn="ctr"/>
            <a:r>
              <a:rPr lang="ru-RU" sz="3600" kern="10" dirty="0">
                <a:ln w="9525">
                  <a:solidFill>
                    <a:srgbClr val="000000"/>
                  </a:solidFill>
                  <a:round/>
                  <a:headEnd/>
                  <a:tailEnd/>
                </a:ln>
                <a:solidFill>
                  <a:srgbClr val="000000"/>
                </a:solidFill>
                <a:latin typeface="Times New Roman"/>
                <a:cs typeface="Times New Roman"/>
              </a:rPr>
              <a:t>3 см</a:t>
            </a:r>
          </a:p>
        </p:txBody>
      </p:sp>
      <p:sp>
        <p:nvSpPr>
          <p:cNvPr id="21513" name="Line 20"/>
          <p:cNvSpPr>
            <a:spLocks noChangeShapeType="1"/>
          </p:cNvSpPr>
          <p:nvPr/>
        </p:nvSpPr>
        <p:spPr bwMode="auto">
          <a:xfrm>
            <a:off x="3203575" y="6524625"/>
            <a:ext cx="2592388" cy="0"/>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1514" name="Line 21"/>
          <p:cNvSpPr>
            <a:spLocks noChangeShapeType="1"/>
          </p:cNvSpPr>
          <p:nvPr/>
        </p:nvSpPr>
        <p:spPr bwMode="auto">
          <a:xfrm>
            <a:off x="3203575" y="2492375"/>
            <a:ext cx="0" cy="3960813"/>
          </a:xfrm>
          <a:prstGeom prst="line">
            <a:avLst/>
          </a:prstGeom>
          <a:noFill/>
          <a:ln w="9525">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1515" name="Line 22"/>
          <p:cNvSpPr>
            <a:spLocks noChangeShapeType="1"/>
          </p:cNvSpPr>
          <p:nvPr/>
        </p:nvSpPr>
        <p:spPr bwMode="auto">
          <a:xfrm>
            <a:off x="5867400" y="3500438"/>
            <a:ext cx="0" cy="3024187"/>
          </a:xfrm>
          <a:prstGeom prst="line">
            <a:avLst/>
          </a:prstGeom>
          <a:noFill/>
          <a:ln w="9525">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1516" name="WordArt 23"/>
          <p:cNvSpPr>
            <a:spLocks noChangeArrowheads="1" noChangeShapeType="1" noTextEdit="1"/>
          </p:cNvSpPr>
          <p:nvPr/>
        </p:nvSpPr>
        <p:spPr bwMode="auto">
          <a:xfrm>
            <a:off x="3851275" y="6237288"/>
            <a:ext cx="1225550" cy="322262"/>
          </a:xfrm>
          <a:prstGeom prst="rect">
            <a:avLst/>
          </a:prstGeom>
        </p:spPr>
        <p:txBody>
          <a:bodyPr wrap="none" fromWordArt="1">
            <a:prstTxWarp prst="textCanDown">
              <a:avLst>
                <a:gd name="adj" fmla="val 0"/>
              </a:avLst>
            </a:prstTxWarp>
          </a:bodyPr>
          <a:lstStyle/>
          <a:p>
            <a:pPr algn="ctr"/>
            <a:r>
              <a:rPr lang="ru-RU" sz="2800" kern="10">
                <a:ln w="9525">
                  <a:solidFill>
                    <a:srgbClr val="000000"/>
                  </a:solidFill>
                  <a:round/>
                  <a:headEnd/>
                  <a:tailEnd/>
                </a:ln>
                <a:solidFill>
                  <a:srgbClr val="000000"/>
                </a:solidFill>
                <a:latin typeface="Times New Roman"/>
                <a:cs typeface="Times New Roman"/>
              </a:rPr>
              <a:t> 31,75см</a:t>
            </a:r>
          </a:p>
        </p:txBody>
      </p:sp>
      <p:sp>
        <p:nvSpPr>
          <p:cNvPr id="21517" name="Line 30"/>
          <p:cNvSpPr>
            <a:spLocks noChangeShapeType="1"/>
          </p:cNvSpPr>
          <p:nvPr/>
        </p:nvSpPr>
        <p:spPr bwMode="auto">
          <a:xfrm flipV="1">
            <a:off x="1619250" y="2492375"/>
            <a:ext cx="0" cy="503238"/>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1518" name="WordArt 31"/>
          <p:cNvSpPr>
            <a:spLocks noChangeArrowheads="1" noChangeShapeType="1" noTextEdit="1"/>
          </p:cNvSpPr>
          <p:nvPr/>
        </p:nvSpPr>
        <p:spPr bwMode="auto">
          <a:xfrm rot="16200000">
            <a:off x="1124746" y="2555081"/>
            <a:ext cx="414338" cy="288926"/>
          </a:xfrm>
          <a:prstGeom prst="rect">
            <a:avLst/>
          </a:prstGeom>
        </p:spPr>
        <p:txBody>
          <a:bodyPr wrap="none" fromWordArt="1">
            <a:prstTxWarp prst="textCanDown">
              <a:avLst>
                <a:gd name="adj" fmla="val 0"/>
              </a:avLst>
            </a:prstTxWarp>
          </a:bodyPr>
          <a:lstStyle/>
          <a:p>
            <a:pPr algn="ctr"/>
            <a:r>
              <a:rPr lang="ru-RU" sz="3600" kern="10" dirty="0">
                <a:ln w="9525">
                  <a:solidFill>
                    <a:srgbClr val="000000"/>
                  </a:solidFill>
                  <a:round/>
                  <a:headEnd/>
                  <a:tailEnd/>
                </a:ln>
                <a:solidFill>
                  <a:srgbClr val="000000"/>
                </a:solidFill>
                <a:latin typeface="Times New Roman"/>
                <a:cs typeface="Times New Roman"/>
              </a:rPr>
              <a:t>3 см</a:t>
            </a:r>
          </a:p>
        </p:txBody>
      </p:sp>
      <p:sp>
        <p:nvSpPr>
          <p:cNvPr id="21519" name="Line 34"/>
          <p:cNvSpPr>
            <a:spLocks noChangeShapeType="1"/>
          </p:cNvSpPr>
          <p:nvPr/>
        </p:nvSpPr>
        <p:spPr bwMode="auto">
          <a:xfrm flipH="1">
            <a:off x="1476375" y="2997200"/>
            <a:ext cx="4318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1520" name="Line 35"/>
          <p:cNvSpPr>
            <a:spLocks noChangeShapeType="1"/>
          </p:cNvSpPr>
          <p:nvPr/>
        </p:nvSpPr>
        <p:spPr bwMode="auto">
          <a:xfrm flipH="1" flipV="1">
            <a:off x="3203575" y="2492375"/>
            <a:ext cx="1296988" cy="504825"/>
          </a:xfrm>
          <a:prstGeom prst="line">
            <a:avLst/>
          </a:prstGeom>
          <a:noFill/>
          <a:ln w="9525">
            <a:solidFill>
              <a:srgbClr val="000000"/>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1521" name="Line 36"/>
          <p:cNvSpPr>
            <a:spLocks noChangeShapeType="1"/>
          </p:cNvSpPr>
          <p:nvPr/>
        </p:nvSpPr>
        <p:spPr bwMode="auto">
          <a:xfrm flipH="1" flipV="1">
            <a:off x="1403350" y="2492375"/>
            <a:ext cx="1800225"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49190" name="Line 38"/>
          <p:cNvSpPr>
            <a:spLocks noChangeShapeType="1"/>
          </p:cNvSpPr>
          <p:nvPr/>
        </p:nvSpPr>
        <p:spPr bwMode="auto">
          <a:xfrm flipH="1" flipV="1">
            <a:off x="4500563" y="2997200"/>
            <a:ext cx="1366837" cy="503238"/>
          </a:xfrm>
          <a:prstGeom prst="line">
            <a:avLst/>
          </a:prstGeom>
          <a:noFill/>
          <a:ln w="57150">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49191" name="Line 39"/>
          <p:cNvSpPr>
            <a:spLocks noChangeShapeType="1"/>
          </p:cNvSpPr>
          <p:nvPr/>
        </p:nvSpPr>
        <p:spPr bwMode="auto">
          <a:xfrm flipH="1">
            <a:off x="3132138" y="2997200"/>
            <a:ext cx="1368425" cy="503238"/>
          </a:xfrm>
          <a:prstGeom prst="line">
            <a:avLst/>
          </a:prstGeom>
          <a:noFill/>
          <a:ln w="57150">
            <a:solidFill>
              <a:srgbClr val="99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1524" name="Номер слайда 1"/>
          <p:cNvSpPr>
            <a:spLocks noGrp="1"/>
          </p:cNvSpPr>
          <p:nvPr>
            <p:ph type="sldNum" sz="quarter" idx="12"/>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760C418-984F-440F-8380-052DDA7A5A9F}" type="slidenum">
              <a:rPr lang="ru-RU" smtClean="0"/>
              <a:pPr/>
              <a:t>8</a:t>
            </a:fld>
            <a:endParaRPr lang="ru-RU" smtClean="0"/>
          </a:p>
        </p:txBody>
      </p:sp>
      <p:pic>
        <p:nvPicPr>
          <p:cNvPr id="21" name="Picture 13" descr="nosav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46038"/>
            <a:ext cx="12573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49190"/>
                                        </p:tgtEl>
                                        <p:attrNameLst>
                                          <p:attrName>style.visibility</p:attrName>
                                        </p:attrNameLst>
                                      </p:cBhvr>
                                      <p:to>
                                        <p:strVal val="visible"/>
                                      </p:to>
                                    </p:set>
                                    <p:anim calcmode="lin" valueType="num">
                                      <p:cBhvr>
                                        <p:cTn id="7" dur="500" fill="hold"/>
                                        <p:tgtEl>
                                          <p:spTgt spid="49190"/>
                                        </p:tgtEl>
                                        <p:attrNameLst>
                                          <p:attrName>ppt_w</p:attrName>
                                        </p:attrNameLst>
                                      </p:cBhvr>
                                      <p:tavLst>
                                        <p:tav tm="0">
                                          <p:val>
                                            <p:fltVal val="0"/>
                                          </p:val>
                                        </p:tav>
                                        <p:tav tm="100000">
                                          <p:val>
                                            <p:strVal val="#ppt_w"/>
                                          </p:val>
                                        </p:tav>
                                      </p:tavLst>
                                    </p:anim>
                                    <p:anim calcmode="lin" valueType="num">
                                      <p:cBhvr>
                                        <p:cTn id="8" dur="500" fill="hold"/>
                                        <p:tgtEl>
                                          <p:spTgt spid="49190"/>
                                        </p:tgtEl>
                                        <p:attrNameLst>
                                          <p:attrName>ppt_h</p:attrName>
                                        </p:attrNameLst>
                                      </p:cBhvr>
                                      <p:tavLst>
                                        <p:tav tm="0">
                                          <p:val>
                                            <p:fltVal val="0"/>
                                          </p:val>
                                        </p:tav>
                                        <p:tav tm="100000">
                                          <p:val>
                                            <p:strVal val="#ppt_h"/>
                                          </p:val>
                                        </p:tav>
                                      </p:tavLst>
                                    </p:anim>
                                    <p:animEffect transition="in" filter="fade">
                                      <p:cBhvr>
                                        <p:cTn id="9" dur="500"/>
                                        <p:tgtEl>
                                          <p:spTgt spid="49190"/>
                                        </p:tgtEl>
                                      </p:cBhvr>
                                    </p:animEffect>
                                  </p:childTnLst>
                                </p:cTn>
                              </p:par>
                            </p:childTnLst>
                          </p:cTn>
                        </p:par>
                        <p:par>
                          <p:cTn id="10" fill="hold" nodeType="afterGroup">
                            <p:stCondLst>
                              <p:cond delay="500"/>
                            </p:stCondLst>
                            <p:childTnLst>
                              <p:par>
                                <p:cTn id="11" presetID="53" presetClass="entr" presetSubtype="0" fill="hold" grpId="0" nodeType="afterEffect">
                                  <p:stCondLst>
                                    <p:cond delay="0"/>
                                  </p:stCondLst>
                                  <p:childTnLst>
                                    <p:set>
                                      <p:cBhvr>
                                        <p:cTn id="12" dur="1" fill="hold">
                                          <p:stCondLst>
                                            <p:cond delay="0"/>
                                          </p:stCondLst>
                                        </p:cTn>
                                        <p:tgtEl>
                                          <p:spTgt spid="49191"/>
                                        </p:tgtEl>
                                        <p:attrNameLst>
                                          <p:attrName>style.visibility</p:attrName>
                                        </p:attrNameLst>
                                      </p:cBhvr>
                                      <p:to>
                                        <p:strVal val="visible"/>
                                      </p:to>
                                    </p:set>
                                    <p:anim calcmode="lin" valueType="num">
                                      <p:cBhvr>
                                        <p:cTn id="13" dur="500" fill="hold"/>
                                        <p:tgtEl>
                                          <p:spTgt spid="49191"/>
                                        </p:tgtEl>
                                        <p:attrNameLst>
                                          <p:attrName>ppt_w</p:attrName>
                                        </p:attrNameLst>
                                      </p:cBhvr>
                                      <p:tavLst>
                                        <p:tav tm="0">
                                          <p:val>
                                            <p:fltVal val="0"/>
                                          </p:val>
                                        </p:tav>
                                        <p:tav tm="100000">
                                          <p:val>
                                            <p:strVal val="#ppt_w"/>
                                          </p:val>
                                        </p:tav>
                                      </p:tavLst>
                                    </p:anim>
                                    <p:anim calcmode="lin" valueType="num">
                                      <p:cBhvr>
                                        <p:cTn id="14" dur="500" fill="hold"/>
                                        <p:tgtEl>
                                          <p:spTgt spid="49191"/>
                                        </p:tgtEl>
                                        <p:attrNameLst>
                                          <p:attrName>ppt_h</p:attrName>
                                        </p:attrNameLst>
                                      </p:cBhvr>
                                      <p:tavLst>
                                        <p:tav tm="0">
                                          <p:val>
                                            <p:fltVal val="0"/>
                                          </p:val>
                                        </p:tav>
                                        <p:tav tm="100000">
                                          <p:val>
                                            <p:strVal val="#ppt_h"/>
                                          </p:val>
                                        </p:tav>
                                      </p:tavLst>
                                    </p:anim>
                                    <p:animEffect transition="in" filter="fade">
                                      <p:cBhvr>
                                        <p:cTn id="15" dur="500"/>
                                        <p:tgtEl>
                                          <p:spTgt spid="491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90" grpId="0" animBg="1"/>
      <p:bldP spid="49191"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1" name="Номер слайда 3"/>
          <p:cNvSpPr>
            <a:spLocks noGrp="1"/>
          </p:cNvSpPr>
          <p:nvPr>
            <p:ph type="sldNum" sz="quarter" idx="12"/>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083AAC7-8E9B-46EE-8564-C9FCFC7176D9}" type="slidenum">
              <a:rPr lang="ru-RU" smtClean="0"/>
              <a:pPr/>
              <a:t>9</a:t>
            </a:fld>
            <a:endParaRPr lang="ru-RU" smtClean="0"/>
          </a:p>
        </p:txBody>
      </p:sp>
      <p:sp>
        <p:nvSpPr>
          <p:cNvPr id="22533" name="Прямоугольник 4"/>
          <p:cNvSpPr>
            <a:spLocks noChangeArrowheads="1"/>
          </p:cNvSpPr>
          <p:nvPr/>
        </p:nvSpPr>
        <p:spPr bwMode="auto">
          <a:xfrm>
            <a:off x="323528" y="266653"/>
            <a:ext cx="5328592" cy="6494085"/>
          </a:xfrm>
          <a:prstGeom prst="rect">
            <a:avLst/>
          </a:prstGeom>
          <a:solidFill>
            <a:schemeClr val="tx2"/>
          </a:solidFill>
          <a:ln w="57150">
            <a:solidFill>
              <a:srgbClr val="00B0F0"/>
            </a:solidFill>
            <a:miter lim="800000"/>
            <a:headEnd/>
            <a:tailEnd/>
          </a:ln>
        </p:spPr>
        <p:txBody>
          <a:bodyPr wrap="square">
            <a:spAutoFit/>
          </a:bodyPr>
          <a:lstStyle/>
          <a:p>
            <a:pPr algn="ctr"/>
            <a:r>
              <a:rPr lang="ru-RU" sz="2400" dirty="0" smtClean="0">
                <a:solidFill>
                  <a:schemeClr val="accent4">
                    <a:lumMod val="50000"/>
                  </a:schemeClr>
                </a:solidFill>
              </a:rPr>
              <a:t> </a:t>
            </a:r>
            <a:r>
              <a:rPr lang="ru-RU" sz="3200" b="1" dirty="0" smtClean="0">
                <a:solidFill>
                  <a:schemeClr val="bg1">
                    <a:lumMod val="75000"/>
                  </a:schemeClr>
                </a:solidFill>
              </a:rPr>
              <a:t>Паук в банке.</a:t>
            </a:r>
          </a:p>
          <a:p>
            <a:endParaRPr lang="ru-RU" sz="2400" b="1" dirty="0" smtClean="0">
              <a:solidFill>
                <a:schemeClr val="bg1">
                  <a:lumMod val="75000"/>
                </a:schemeClr>
              </a:solidFill>
            </a:endParaRPr>
          </a:p>
          <a:p>
            <a:r>
              <a:rPr lang="ru-RU" sz="2800" dirty="0" smtClean="0">
                <a:solidFill>
                  <a:schemeClr val="bg1">
                    <a:lumMod val="75000"/>
                  </a:schemeClr>
                </a:solidFill>
              </a:rPr>
              <a:t>В </a:t>
            </a:r>
            <a:r>
              <a:rPr lang="ru-RU" sz="2800" dirty="0">
                <a:solidFill>
                  <a:schemeClr val="bg1">
                    <a:lumMod val="75000"/>
                  </a:schemeClr>
                </a:solidFill>
              </a:rPr>
              <a:t>стеклянной банке высотой </a:t>
            </a:r>
            <a:r>
              <a:rPr lang="ru-RU" sz="2800" dirty="0" smtClean="0">
                <a:solidFill>
                  <a:schemeClr val="bg1">
                    <a:lumMod val="75000"/>
                  </a:schemeClr>
                </a:solidFill>
              </a:rPr>
              <a:t>4 </a:t>
            </a:r>
            <a:r>
              <a:rPr lang="ru-RU" sz="2800" dirty="0">
                <a:solidFill>
                  <a:schemeClr val="bg1">
                    <a:lumMod val="75000"/>
                  </a:schemeClr>
                </a:solidFill>
              </a:rPr>
              <a:t>дюйма, с длиной </a:t>
            </a:r>
            <a:r>
              <a:rPr lang="ru-RU" sz="2800" dirty="0" smtClean="0">
                <a:solidFill>
                  <a:schemeClr val="bg1">
                    <a:lumMod val="75000"/>
                  </a:schemeClr>
                </a:solidFill>
              </a:rPr>
              <a:t>окружности </a:t>
            </a:r>
            <a:r>
              <a:rPr lang="ru-RU" sz="2800" dirty="0">
                <a:solidFill>
                  <a:schemeClr val="bg1">
                    <a:lumMod val="75000"/>
                  </a:schemeClr>
                </a:solidFill>
              </a:rPr>
              <a:t>6 дюймов сидит мой паук. </a:t>
            </a:r>
            <a:r>
              <a:rPr lang="ru-RU" sz="2800" dirty="0" smtClean="0">
                <a:solidFill>
                  <a:schemeClr val="bg1">
                    <a:lumMod val="75000"/>
                  </a:schemeClr>
                </a:solidFill>
              </a:rPr>
              <a:t>Сейчас </a:t>
            </a:r>
            <a:r>
              <a:rPr lang="ru-RU" sz="2800" dirty="0">
                <a:solidFill>
                  <a:schemeClr val="bg1">
                    <a:lumMod val="75000"/>
                  </a:schemeClr>
                </a:solidFill>
              </a:rPr>
              <a:t>он расположился в </a:t>
            </a:r>
            <a:r>
              <a:rPr lang="ru-RU" sz="2800" dirty="0" smtClean="0">
                <a:solidFill>
                  <a:schemeClr val="bg1">
                    <a:lumMod val="75000"/>
                  </a:schemeClr>
                </a:solidFill>
              </a:rPr>
              <a:t>1 </a:t>
            </a:r>
            <a:r>
              <a:rPr lang="ru-RU" sz="2800" dirty="0">
                <a:solidFill>
                  <a:schemeClr val="bg1">
                    <a:lumMod val="75000"/>
                  </a:schemeClr>
                </a:solidFill>
              </a:rPr>
              <a:t>дюйме от нижнего края банки.</a:t>
            </a:r>
          </a:p>
          <a:p>
            <a:r>
              <a:rPr lang="ru-RU" sz="2800" dirty="0">
                <a:solidFill>
                  <a:schemeClr val="bg1">
                    <a:lumMod val="75000"/>
                  </a:schemeClr>
                </a:solidFill>
              </a:rPr>
              <a:t> А напротив него, всего в 1 дюйме </a:t>
            </a:r>
            <a:r>
              <a:rPr lang="ru-RU" sz="2800" dirty="0" smtClean="0">
                <a:solidFill>
                  <a:schemeClr val="bg1">
                    <a:lumMod val="75000"/>
                  </a:schemeClr>
                </a:solidFill>
              </a:rPr>
              <a:t>от </a:t>
            </a:r>
            <a:r>
              <a:rPr lang="ru-RU" sz="2800" dirty="0">
                <a:solidFill>
                  <a:schemeClr val="bg1">
                    <a:lumMod val="75000"/>
                  </a:schemeClr>
                </a:solidFill>
              </a:rPr>
              <a:t>верхнего края, на </a:t>
            </a:r>
            <a:r>
              <a:rPr lang="ru-RU" sz="2800" dirty="0" smtClean="0">
                <a:solidFill>
                  <a:schemeClr val="bg1">
                    <a:lumMod val="75000"/>
                  </a:schemeClr>
                </a:solidFill>
              </a:rPr>
              <a:t>внутренней </a:t>
            </a:r>
            <a:r>
              <a:rPr lang="ru-RU" sz="2800" dirty="0">
                <a:solidFill>
                  <a:schemeClr val="bg1">
                    <a:lumMod val="75000"/>
                  </a:schemeClr>
                </a:solidFill>
              </a:rPr>
              <a:t>стороне сидит муха. </a:t>
            </a:r>
            <a:r>
              <a:rPr lang="ru-RU" sz="2800" dirty="0" smtClean="0">
                <a:solidFill>
                  <a:schemeClr val="bg1">
                    <a:lumMod val="75000"/>
                  </a:schemeClr>
                </a:solidFill>
              </a:rPr>
              <a:t>А </a:t>
            </a:r>
            <a:r>
              <a:rPr lang="ru-RU" sz="2800" dirty="0">
                <a:solidFill>
                  <a:schemeClr val="bg1">
                    <a:lumMod val="75000"/>
                  </a:schemeClr>
                </a:solidFill>
              </a:rPr>
              <a:t>теперь вопрос: какой путь к </a:t>
            </a:r>
            <a:r>
              <a:rPr lang="ru-RU" sz="2800" dirty="0" smtClean="0">
                <a:solidFill>
                  <a:schemeClr val="bg1">
                    <a:lumMod val="75000"/>
                  </a:schemeClr>
                </a:solidFill>
              </a:rPr>
              <a:t>добыче  </a:t>
            </a:r>
            <a:r>
              <a:rPr lang="ru-RU" sz="2800" dirty="0">
                <a:solidFill>
                  <a:schemeClr val="bg1">
                    <a:lumMod val="75000"/>
                  </a:schemeClr>
                </a:solidFill>
              </a:rPr>
              <a:t>будет для паука кратчайшим </a:t>
            </a:r>
            <a:r>
              <a:rPr lang="ru-RU" sz="2800" dirty="0" smtClean="0">
                <a:solidFill>
                  <a:schemeClr val="bg1">
                    <a:lumMod val="75000"/>
                  </a:schemeClr>
                </a:solidFill>
              </a:rPr>
              <a:t>и </a:t>
            </a:r>
            <a:r>
              <a:rPr lang="ru-RU" sz="2800" dirty="0">
                <a:solidFill>
                  <a:schemeClr val="bg1">
                    <a:lumMod val="75000"/>
                  </a:schemeClr>
                </a:solidFill>
              </a:rPr>
              <a:t>сколько дюймов ему надо проползти?</a:t>
            </a:r>
          </a:p>
          <a:p>
            <a:endParaRPr lang="ru-RU" sz="2400" dirty="0">
              <a:solidFill>
                <a:schemeClr val="bg1"/>
              </a:solidFill>
            </a:endParaRPr>
          </a:p>
        </p:txBody>
      </p:sp>
      <p:grpSp>
        <p:nvGrpSpPr>
          <p:cNvPr id="9" name="Group 4"/>
          <p:cNvGrpSpPr>
            <a:grpSpLocks/>
          </p:cNvGrpSpPr>
          <p:nvPr/>
        </p:nvGrpSpPr>
        <p:grpSpPr bwMode="auto">
          <a:xfrm>
            <a:off x="6270147" y="711774"/>
            <a:ext cx="2664296" cy="4752975"/>
            <a:chOff x="2971" y="1162"/>
            <a:chExt cx="2177" cy="2722"/>
          </a:xfr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0800000" scaled="1"/>
            <a:tileRect/>
          </a:gradFill>
        </p:grpSpPr>
        <p:sp>
          <p:nvSpPr>
            <p:cNvPr id="10" name="AutoShape 5"/>
            <p:cNvSpPr>
              <a:spLocks noChangeArrowheads="1"/>
            </p:cNvSpPr>
            <p:nvPr/>
          </p:nvSpPr>
          <p:spPr bwMode="auto">
            <a:xfrm>
              <a:off x="2971" y="1162"/>
              <a:ext cx="2177" cy="2722"/>
            </a:xfrm>
            <a:prstGeom prst="can">
              <a:avLst>
                <a:gd name="adj" fmla="val 52215"/>
              </a:avLst>
            </a:prstGeom>
            <a:solidFill>
              <a:srgbClr val="33CC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 name="Oval 6"/>
            <p:cNvSpPr>
              <a:spLocks noChangeArrowheads="1"/>
            </p:cNvSpPr>
            <p:nvPr/>
          </p:nvSpPr>
          <p:spPr bwMode="auto">
            <a:xfrm>
              <a:off x="2971" y="3233"/>
              <a:ext cx="2177" cy="635"/>
            </a:xfrm>
            <a:prstGeom prst="ellipse">
              <a:avLst/>
            </a:prstGeom>
            <a:grpFill/>
            <a:ln w="9525" algn="ctr">
              <a:solidFill>
                <a:schemeClr val="bg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pic>
        <p:nvPicPr>
          <p:cNvPr id="12" name="Picture 10" descr="j0336479"/>
          <p:cNvPicPr>
            <a:picLocks noChangeAspect="1" noChangeArrowheads="1" noCrop="1"/>
          </p:cNvPicPr>
          <p:nvPr/>
        </p:nvPicPr>
        <p:blipFill>
          <a:blip r:embed="rId2">
            <a:duotone>
              <a:prstClr val="black"/>
              <a:srgbClr val="0033CC">
                <a:tint val="45000"/>
                <a:satMod val="400000"/>
              </a:srgbClr>
            </a:duotone>
            <a:extLst>
              <a:ext uri="{BEBA8EAE-BF5A-486C-A8C5-ECC9F3942E4B}">
                <a14:imgProps xmlns:a14="http://schemas.microsoft.com/office/drawing/2010/main">
                  <a14:imgLayer r:embed="rId3">
                    <a14:imgEffect>
                      <a14:artisticGlowEdges/>
                    </a14:imgEffect>
                  </a14:imgLayer>
                </a14:imgProps>
              </a:ext>
              <a:ext uri="{28A0092B-C50C-407E-A947-70E740481C1C}">
                <a14:useLocalDpi xmlns:a14="http://schemas.microsoft.com/office/drawing/2010/main" val="0"/>
              </a:ext>
            </a:extLst>
          </a:blip>
          <a:srcRect/>
          <a:stretch>
            <a:fillRect/>
          </a:stretch>
        </p:blipFill>
        <p:spPr bwMode="auto">
          <a:xfrm rot="19581877">
            <a:off x="7987317" y="2087909"/>
            <a:ext cx="825682" cy="688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9" descr="j0303338"/>
          <p:cNvPicPr>
            <a:picLocks noChangeAspect="1" noChangeArrowheads="1" noCrop="1"/>
          </p:cNvPicPr>
          <p:nvPr/>
        </p:nvPicPr>
        <p:blipFill>
          <a:blip r:embed="rId4">
            <a:extLst>
              <a:ext uri="{BEBA8EAE-BF5A-486C-A8C5-ECC9F3942E4B}">
                <a14:imgProps xmlns:a14="http://schemas.microsoft.com/office/drawing/2010/main">
                  <a14:imgLayer r:embed="rId5">
                    <a14:imgEffect>
                      <a14:artisticPaintStrokes/>
                    </a14:imgEffect>
                  </a14:imgLayer>
                </a14:imgProps>
              </a:ext>
              <a:ext uri="{28A0092B-C50C-407E-A947-70E740481C1C}">
                <a14:useLocalDpi xmlns:a14="http://schemas.microsoft.com/office/drawing/2010/main" val="0"/>
              </a:ext>
            </a:extLst>
          </a:blip>
          <a:srcRect/>
          <a:stretch>
            <a:fillRect/>
          </a:stretch>
        </p:blipFill>
        <p:spPr bwMode="auto">
          <a:xfrm flipH="1">
            <a:off x="6444208" y="3274197"/>
            <a:ext cx="865188"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par>
                          <p:cTn id="8" fill="hold">
                            <p:stCondLst>
                              <p:cond delay="500"/>
                            </p:stCondLst>
                            <p:childTnLst>
                              <p:par>
                                <p:cTn id="9" presetID="53" presetClass="entr" presetSubtype="0"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p:cTn id="11" dur="500" fill="hold"/>
                                        <p:tgtEl>
                                          <p:spTgt spid="12"/>
                                        </p:tgtEl>
                                        <p:attrNameLst>
                                          <p:attrName>ppt_w</p:attrName>
                                        </p:attrNameLst>
                                      </p:cBhvr>
                                      <p:tavLst>
                                        <p:tav tm="0">
                                          <p:val>
                                            <p:fltVal val="0"/>
                                          </p:val>
                                        </p:tav>
                                        <p:tav tm="100000">
                                          <p:val>
                                            <p:strVal val="#ppt_w"/>
                                          </p:val>
                                        </p:tav>
                                      </p:tavLst>
                                    </p:anim>
                                    <p:anim calcmode="lin" valueType="num">
                                      <p:cBhvr>
                                        <p:cTn id="12" dur="500" fill="hold"/>
                                        <p:tgtEl>
                                          <p:spTgt spid="12"/>
                                        </p:tgtEl>
                                        <p:attrNameLst>
                                          <p:attrName>ppt_h</p:attrName>
                                        </p:attrNameLst>
                                      </p:cBhvr>
                                      <p:tavLst>
                                        <p:tav tm="0">
                                          <p:val>
                                            <p:fltVal val="0"/>
                                          </p:val>
                                        </p:tav>
                                        <p:tav tm="100000">
                                          <p:val>
                                            <p:strVal val="#ppt_h"/>
                                          </p:val>
                                        </p:tav>
                                      </p:tavLst>
                                    </p:anim>
                                    <p:animEffect transition="in" filter="fade">
                                      <p:cBhvr>
                                        <p:cTn id="1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Граница">
  <a:themeElements>
    <a:clrScheme name="Граница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Граница">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Граница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Граница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Граница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Граница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Граница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Граница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Граница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Граница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Граница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1795</TotalTime>
  <Words>671</Words>
  <Application>Microsoft Office PowerPoint</Application>
  <PresentationFormat>Экран (4:3)</PresentationFormat>
  <Paragraphs>100</Paragraphs>
  <Slides>14</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14</vt:i4>
      </vt:variant>
    </vt:vector>
  </HeadingPairs>
  <TitlesOfParts>
    <vt:vector size="20" baseType="lpstr">
      <vt:lpstr>Arial</vt:lpstr>
      <vt:lpstr>Tahoma</vt:lpstr>
      <vt:lpstr>Wingdings</vt:lpstr>
      <vt:lpstr>Calibri</vt:lpstr>
      <vt:lpstr>Times New Roman</vt:lpstr>
      <vt:lpstr>Граница</vt:lpstr>
      <vt:lpstr>Решение геометрических задач с помощью развёртки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Решение задачи «Паук в банке»</vt:lpstr>
      <vt:lpstr>Презентация PowerPoint</vt:lpstr>
      <vt:lpstr>Решение задачи «Путь жука»</vt:lpstr>
      <vt:lpstr>Вывод</vt:lpstr>
      <vt:lpstr>Презентация PowerPoint</vt:lpstr>
    </vt:vector>
  </TitlesOfParts>
  <Company>школа</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Геометрия путешествий</dc:title>
  <dc:creator>мама</dc:creator>
  <cp:lastModifiedBy>Нина</cp:lastModifiedBy>
  <cp:revision>85</cp:revision>
  <dcterms:created xsi:type="dcterms:W3CDTF">2009-08-01T14:35:31Z</dcterms:created>
  <dcterms:modified xsi:type="dcterms:W3CDTF">2012-01-27T19:00:31Z</dcterms:modified>
</cp:coreProperties>
</file>