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1" r:id="rId5"/>
    <p:sldId id="260" r:id="rId6"/>
    <p:sldId id="258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0719C1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AC58-6FCA-49B7-A70C-04A29F501C4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D90A4-F037-4E21-A941-B7D5C5E459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&#1055;&#1088;&#1080;&#1083;&#1086;&#1078;&#1077;&#1085;&#1080;&#1077;%203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school-collection.edu.ru/catalog/res/1780aaa6-0bd1-465b-a2e4-dda69e458780/?from=62179c51-6025-497a-ab4c-4ca86e6bfe78&amp;interface=pupil&amp;class=44&amp;subject=19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 по теме: «Файлы и папки»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в 3 классе</a:t>
            </a:r>
            <a:endParaRPr lang="ru-RU" dirty="0"/>
          </a:p>
        </p:txBody>
      </p:sp>
      <p:pic>
        <p:nvPicPr>
          <p:cNvPr id="1026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592" y="5301208"/>
            <a:ext cx="1227485" cy="131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техники безопасности</a:t>
            </a:r>
            <a:endParaRPr lang="ru-RU" dirty="0"/>
          </a:p>
        </p:txBody>
      </p:sp>
      <p:pic>
        <p:nvPicPr>
          <p:cNvPr id="2050" name="Picture 2" descr="Картинка 2 из 3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3016"/>
            <a:ext cx="1800000" cy="1800000"/>
          </a:xfrm>
          <a:prstGeom prst="ellipse">
            <a:avLst/>
          </a:prstGeom>
          <a:noFill/>
        </p:spPr>
      </p:pic>
      <p:pic>
        <p:nvPicPr>
          <p:cNvPr id="2052" name="Picture 4" descr="http://school.ciit.zp.ua/small/pic/tb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73016"/>
            <a:ext cx="1800000" cy="1800000"/>
          </a:xfrm>
          <a:prstGeom prst="rect">
            <a:avLst/>
          </a:prstGeom>
          <a:noFill/>
        </p:spPr>
      </p:pic>
      <p:pic>
        <p:nvPicPr>
          <p:cNvPr id="2054" name="Picture 6" descr="Картинка 16 из 36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773016"/>
            <a:ext cx="1800000" cy="1800000"/>
          </a:xfrm>
          <a:prstGeom prst="rect">
            <a:avLst/>
          </a:prstGeom>
          <a:noFill/>
        </p:spPr>
      </p:pic>
      <p:pic>
        <p:nvPicPr>
          <p:cNvPr id="2056" name="Picture 8" descr="Картинка 22 из 36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89240"/>
            <a:ext cx="1800000" cy="1800000"/>
          </a:xfrm>
          <a:prstGeom prst="ellipse">
            <a:avLst/>
          </a:prstGeom>
          <a:noFill/>
        </p:spPr>
      </p:pic>
      <p:pic>
        <p:nvPicPr>
          <p:cNvPr id="2058" name="Picture 10" descr="http://wiki.iteach.ru/images/1/1f/5155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789240"/>
            <a:ext cx="1799999" cy="1800000"/>
          </a:xfrm>
          <a:prstGeom prst="ellipse">
            <a:avLst/>
          </a:prstGeom>
          <a:noFill/>
        </p:spPr>
      </p:pic>
      <p:pic>
        <p:nvPicPr>
          <p:cNvPr id="2060" name="Picture 12" descr="Картинка 37 из 36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789240"/>
            <a:ext cx="1799999" cy="1800000"/>
          </a:xfrm>
          <a:prstGeom prst="rect">
            <a:avLst/>
          </a:prstGeom>
          <a:noFill/>
        </p:spPr>
      </p:pic>
      <p:pic>
        <p:nvPicPr>
          <p:cNvPr id="10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25592" y="5301208"/>
            <a:ext cx="1227485" cy="131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9675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 Что такое файл?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1836113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Для чего нужны папки?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49579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Как с помощью контекстного  меню создать папку?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357301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 Какие операции можно выполнять с файлами и папками?</a:t>
            </a:r>
          </a:p>
        </p:txBody>
      </p:sp>
      <p:pic>
        <p:nvPicPr>
          <p:cNvPr id="15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592" y="5301208"/>
            <a:ext cx="1227485" cy="131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8" grpId="2"/>
      <p:bldP spid="9" grpId="2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4125" t="19000" r="21251" b="36480"/>
          <a:stretch>
            <a:fillRect/>
          </a:stretch>
        </p:blipFill>
        <p:spPr bwMode="auto">
          <a:xfrm>
            <a:off x="854249" y="1484784"/>
            <a:ext cx="750649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8925" t="17321" r="25976" b="5720"/>
          <a:stretch>
            <a:fillRect/>
          </a:stretch>
        </p:blipFill>
        <p:spPr bwMode="auto">
          <a:xfrm>
            <a:off x="827076" y="1196752"/>
            <a:ext cx="7560840" cy="558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 l="3934" t="21840" r="29385" b="22200"/>
          <a:stretch>
            <a:fillRect/>
          </a:stretch>
        </p:blipFill>
        <p:spPr bwMode="auto">
          <a:xfrm>
            <a:off x="34480" y="1412776"/>
            <a:ext cx="914603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 l="12334" t="22280" r="41992" b="31520"/>
          <a:stretch>
            <a:fillRect/>
          </a:stretch>
        </p:blipFill>
        <p:spPr bwMode="auto">
          <a:xfrm>
            <a:off x="425795" y="1124744"/>
            <a:ext cx="8363402" cy="528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 l="12992" t="22680" r="42125" b="31961"/>
          <a:stretch>
            <a:fillRect/>
          </a:stretch>
        </p:blipFill>
        <p:spPr bwMode="auto">
          <a:xfrm>
            <a:off x="560380" y="1340768"/>
            <a:ext cx="80942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 cstate="print"/>
          <a:srcRect l="13125" t="22360" r="42251" b="32280"/>
          <a:stretch>
            <a:fillRect/>
          </a:stretch>
        </p:blipFill>
        <p:spPr bwMode="auto">
          <a:xfrm>
            <a:off x="605268" y="1196752"/>
            <a:ext cx="800445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542" y="119675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 Начало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Выполни практическое задание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542" y="170080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Скопируй папку с заданием в свою папку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0542" y="270892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 Поменяй режим просмотра на «эскизы»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542" y="3284984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4. Переименуй файлы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542" y="386104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5. Создай три папки  «НАСЕКОМЫЕ», «ТЕХНИКА», «ПЕЙЗАЖИ»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542" y="494116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6. Перемести файлы в нужную папку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542" y="5517232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7. Конец</a:t>
            </a:r>
          </a:p>
        </p:txBody>
      </p:sp>
      <p:pic>
        <p:nvPicPr>
          <p:cNvPr id="15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592" y="5301208"/>
            <a:ext cx="1227485" cy="131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Физкультминутка</a:t>
            </a:r>
            <a:endParaRPr lang="ru-RU" dirty="0"/>
          </a:p>
        </p:txBody>
      </p:sp>
      <p:pic>
        <p:nvPicPr>
          <p:cNvPr id="15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592" y="5301208"/>
            <a:ext cx="1227485" cy="131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Видеофрагмент</a:t>
            </a:r>
            <a:endParaRPr lang="ru-RU" dirty="0"/>
          </a:p>
        </p:txBody>
      </p:sp>
      <p:pic>
        <p:nvPicPr>
          <p:cNvPr id="15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5592" y="5301208"/>
            <a:ext cx="1227485" cy="13175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37890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Первые 3 минуты 20 сек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 1. Как по-другому называют папки? 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05273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2. Что такое файл?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77281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3. Для чего нужны папки?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242088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4. По какому принципу файлы собирают в папке?</a:t>
            </a:r>
            <a:endParaRPr lang="ru-RU" sz="3200" dirty="0"/>
          </a:p>
        </p:txBody>
      </p:sp>
      <p:pic>
        <p:nvPicPr>
          <p:cNvPr id="15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5592" y="5301208"/>
            <a:ext cx="1227485" cy="13175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357301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5. Может ли в папке находиться другая папка?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4797152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smtClean="0"/>
              <a:t>6. Можно ли в одной папке создавать файлы с одинаковыми названиями?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I:\УЧИЛКА\коллажи эмблемы и печатные материалы\Компи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204864"/>
            <a:ext cx="2837602" cy="304569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259632" y="548680"/>
            <a:ext cx="31548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?</a:t>
            </a:r>
            <a:endParaRPr lang="ru-RU" sz="199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3356992"/>
            <a:ext cx="31548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/>
              <a:t>!</a:t>
            </a:r>
            <a:endParaRPr lang="ru-RU" sz="19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166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Практическая работа по теме: «Файлы и папки»</vt:lpstr>
      <vt:lpstr>Правила техники безопасности</vt:lpstr>
      <vt:lpstr>Слайд 3</vt:lpstr>
      <vt:lpstr>Практическая работа</vt:lpstr>
      <vt:lpstr>Выполни практическое задание</vt:lpstr>
      <vt:lpstr>Физкультминутка</vt:lpstr>
      <vt:lpstr>Видеофрагмент</vt:lpstr>
      <vt:lpstr>Слайд 8</vt:lpstr>
      <vt:lpstr>Слайд 9</vt:lpstr>
    </vt:vector>
  </TitlesOfParts>
  <Company>школа№1368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Баклажан</cp:lastModifiedBy>
  <cp:revision>9</cp:revision>
  <dcterms:created xsi:type="dcterms:W3CDTF">2011-10-20T04:04:59Z</dcterms:created>
  <dcterms:modified xsi:type="dcterms:W3CDTF">2012-01-22T14:06:21Z</dcterms:modified>
</cp:coreProperties>
</file>