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271846"/>
          </a:xfrm>
        </p:spPr>
        <p:txBody>
          <a:bodyPr>
            <a:noAutofit/>
          </a:bodyPr>
          <a:lstStyle/>
          <a:p>
            <a:pPr algn="just"/>
            <a:r>
              <a:rPr lang="ru-RU" sz="4400" dirty="0" smtClean="0">
                <a:solidFill>
                  <a:srgbClr val="FFFF00"/>
                </a:solidFill>
              </a:rPr>
              <a:t>Дыхательные пути – это система последовательно соединенных полостей и трубок служащая </a:t>
            </a:r>
            <a:r>
              <a:rPr lang="ru-RU" sz="4400" smtClean="0">
                <a:solidFill>
                  <a:srgbClr val="FFFF00"/>
                </a:solidFill>
              </a:rPr>
              <a:t>для проведения воздуха в легкие и обратно, и для образования голоса.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</TotalTime>
  <Words>24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Поток</vt:lpstr>
      <vt:lpstr>Дыхательные пути – это система последовательно соединенных полостей и трубок служащая для проведения воздуха в легкие и обратно, и для образования голоса.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 1</cp:lastModifiedBy>
  <cp:revision>2</cp:revision>
  <dcterms:modified xsi:type="dcterms:W3CDTF">2011-04-03T13:18:31Z</dcterms:modified>
</cp:coreProperties>
</file>