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28" autoAdjust="0"/>
  </p:normalViewPr>
  <p:slideViewPr>
    <p:cSldViewPr>
      <p:cViewPr varScale="1">
        <p:scale>
          <a:sx n="103" d="100"/>
          <a:sy n="103" d="100"/>
        </p:scale>
        <p:origin x="-2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14282" y="571500"/>
            <a:ext cx="8715436" cy="5786458"/>
          </a:xfrm>
        </p:spPr>
        <p:txBody>
          <a:bodyPr>
            <a:noAutofit/>
          </a:bodyPr>
          <a:lstStyle/>
          <a:p>
            <a:pPr algn="just"/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Органы дыхания – это воздушные ворота в организм. Через них он сообщается с внешней средой, хотя они являются внутренними органами.</a:t>
            </a:r>
            <a:b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В организме нет запаса кислорода, и поэтому кислород должен равномерно поступать через органы дыхания.</a:t>
            </a:r>
            <a:endParaRPr lang="ru-RU" sz="36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</TotalTime>
  <Words>23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Поток</vt:lpstr>
      <vt:lpstr>Органы дыхания – это воздушные ворота в организм. Через них он сообщается с внешней средой, хотя они являются внутренними органами.  В организме нет запаса кислорода, и поэтому кислород должен равномерно поступать через органы дыхания.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Внутренние органы при усиленной работе требуют повышенного снабжения кислородом. При напряженной деятельности потребление кислорода сердцем возрастает в 2 раза, печенью – в 4 раза, почками – в 10 раз. </dc:title>
  <cp:lastModifiedBy> 1</cp:lastModifiedBy>
  <cp:revision>2</cp:revision>
  <dcterms:modified xsi:type="dcterms:W3CDTF">2011-04-03T11:38:10Z</dcterms:modified>
</cp:coreProperties>
</file>