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000504"/>
            <a:ext cx="7851648" cy="2500330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Ритмичное волнообразное движение ресничек (по 10-15 качаний в секунду) направлено в сторону, противоположную движению воздуха.</a:t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Если бы реснички не удаляли из дыхательных путей пыль, то за 70 лет её скопилось бы около 5 килограмм.</a:t>
            </a:r>
            <a:endParaRPr lang="ru-RU" sz="3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3400" y="5715016"/>
            <a:ext cx="7854696" cy="85725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</TotalTime>
  <Words>19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Ритмичное волнообразное движение ресничек (по 10-15 качаний в секунду) направлено в сторону, противоположную движению воздуха. Если бы реснички не удаляли из дыхательных путей пыль, то за 70 лет её скопилось бы около 5 килограмм.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 1</cp:lastModifiedBy>
  <cp:revision>4</cp:revision>
  <dcterms:modified xsi:type="dcterms:W3CDTF">2011-04-03T20:19:59Z</dcterms:modified>
</cp:coreProperties>
</file>