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0"/>
  </p:sldMasterIdLst>
  <p:sldIdLst>
    <p:sldId id="256" r:id="rId11"/>
    <p:sldId id="257" r:id="rId12"/>
    <p:sldId id="258" r:id="rId13"/>
    <p:sldId id="259" r:id="rId14"/>
    <p:sldId id="265" r:id="rId15"/>
    <p:sldId id="260" r:id="rId16"/>
    <p:sldId id="261" r:id="rId17"/>
    <p:sldId id="262" r:id="rId18"/>
    <p:sldId id="263" r:id="rId19"/>
    <p:sldId id="264" r:id="rId20"/>
    <p:sldId id="26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customXml" Target="../customXml/item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.xml"/><Relationship Id="rId19" Type="http://schemas.openxmlformats.org/officeDocument/2006/relationships/slide" Target="slides/slide9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2.xml"/><Relationship Id="rId7" Type="http://schemas.openxmlformats.org/officeDocument/2006/relationships/tags" Target="../tags/tag6.xml"/><Relationship Id="rId2" Type="http://schemas.openxmlformats.org/officeDocument/2006/relationships/tags" Target="../tags/tag1.xml"/><Relationship Id="rId1" Type="http://schemas.openxmlformats.org/officeDocument/2006/relationships/customXml" Target="../../customXml/item3.xml"/><Relationship Id="rId6" Type="http://schemas.openxmlformats.org/officeDocument/2006/relationships/tags" Target="../tags/tag5.xml"/><Relationship Id="rId11" Type="http://schemas.openxmlformats.org/officeDocument/2006/relationships/image" Target="../media/image3.png"/><Relationship Id="rId5" Type="http://schemas.openxmlformats.org/officeDocument/2006/relationships/tags" Target="../tags/tag4.xml"/><Relationship Id="rId10" Type="http://schemas.openxmlformats.org/officeDocument/2006/relationships/image" Target="../media/image2.png"/><Relationship Id="rId4" Type="http://schemas.openxmlformats.org/officeDocument/2006/relationships/tags" Target="../tags/tag3.xml"/><Relationship Id="rId9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2" Type="http://schemas.openxmlformats.org/officeDocument/2006/relationships/tags" Target="../tags/tag7.xml"/><Relationship Id="rId1" Type="http://schemas.openxmlformats.org/officeDocument/2006/relationships/customXml" Target="../../customXml/item1.xml"/><Relationship Id="rId6" Type="http://schemas.openxmlformats.org/officeDocument/2006/relationships/tags" Target="../tags/tag11.xml"/><Relationship Id="rId11" Type="http://schemas.openxmlformats.org/officeDocument/2006/relationships/image" Target="../media/image3.png"/><Relationship Id="rId5" Type="http://schemas.openxmlformats.org/officeDocument/2006/relationships/tags" Target="../tags/tag10.xml"/><Relationship Id="rId10" Type="http://schemas.openxmlformats.org/officeDocument/2006/relationships/image" Target="../media/image2.png"/><Relationship Id="rId4" Type="http://schemas.openxmlformats.org/officeDocument/2006/relationships/tags" Target="../tags/tag9.xml"/><Relationship Id="rId9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14.xml"/><Relationship Id="rId7" Type="http://schemas.openxmlformats.org/officeDocument/2006/relationships/tags" Target="../tags/tag18.xml"/><Relationship Id="rId2" Type="http://schemas.openxmlformats.org/officeDocument/2006/relationships/tags" Target="../tags/tag13.xml"/><Relationship Id="rId1" Type="http://schemas.openxmlformats.org/officeDocument/2006/relationships/customXml" Target="../../customXml/item8.xml"/><Relationship Id="rId6" Type="http://schemas.openxmlformats.org/officeDocument/2006/relationships/tags" Target="../tags/tag17.xml"/><Relationship Id="rId11" Type="http://schemas.openxmlformats.org/officeDocument/2006/relationships/image" Target="../media/image3.png"/><Relationship Id="rId5" Type="http://schemas.openxmlformats.org/officeDocument/2006/relationships/tags" Target="../tags/tag16.xml"/><Relationship Id="rId10" Type="http://schemas.openxmlformats.org/officeDocument/2006/relationships/image" Target="../media/image2.png"/><Relationship Id="rId4" Type="http://schemas.openxmlformats.org/officeDocument/2006/relationships/tags" Target="../tags/tag15.xml"/><Relationship Id="rId9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2" Type="http://schemas.openxmlformats.org/officeDocument/2006/relationships/tags" Target="../tags/tag19.xml"/><Relationship Id="rId1" Type="http://schemas.openxmlformats.org/officeDocument/2006/relationships/customXml" Target="../../customXml/item5.xml"/><Relationship Id="rId6" Type="http://schemas.openxmlformats.org/officeDocument/2006/relationships/tags" Target="../tags/tag23.xml"/><Relationship Id="rId11" Type="http://schemas.openxmlformats.org/officeDocument/2006/relationships/image" Target="../media/image3.png"/><Relationship Id="rId5" Type="http://schemas.openxmlformats.org/officeDocument/2006/relationships/tags" Target="../tags/tag22.xml"/><Relationship Id="rId10" Type="http://schemas.openxmlformats.org/officeDocument/2006/relationships/image" Target="../media/image2.png"/><Relationship Id="rId4" Type="http://schemas.openxmlformats.org/officeDocument/2006/relationships/tags" Target="../tags/tag21.xml"/><Relationship Id="rId9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26.xml"/><Relationship Id="rId7" Type="http://schemas.openxmlformats.org/officeDocument/2006/relationships/tags" Target="../tags/tag30.xml"/><Relationship Id="rId2" Type="http://schemas.openxmlformats.org/officeDocument/2006/relationships/tags" Target="../tags/tag25.xml"/><Relationship Id="rId1" Type="http://schemas.openxmlformats.org/officeDocument/2006/relationships/customXml" Target="../../customXml/item2.xml"/><Relationship Id="rId6" Type="http://schemas.openxmlformats.org/officeDocument/2006/relationships/tags" Target="../tags/tag29.xml"/><Relationship Id="rId11" Type="http://schemas.openxmlformats.org/officeDocument/2006/relationships/image" Target="../media/image3.png"/><Relationship Id="rId5" Type="http://schemas.openxmlformats.org/officeDocument/2006/relationships/tags" Target="../tags/tag28.xml"/><Relationship Id="rId10" Type="http://schemas.openxmlformats.org/officeDocument/2006/relationships/image" Target="../media/image2.png"/><Relationship Id="rId4" Type="http://schemas.openxmlformats.org/officeDocument/2006/relationships/tags" Target="../tags/tag27.xml"/><Relationship Id="rId9" Type="http://schemas.openxmlformats.org/officeDocument/2006/relationships/image" Target="../media/image1.png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32.xml"/><Relationship Id="rId7" Type="http://schemas.openxmlformats.org/officeDocument/2006/relationships/tags" Target="../tags/tag36.xml"/><Relationship Id="rId2" Type="http://schemas.openxmlformats.org/officeDocument/2006/relationships/tags" Target="../tags/tag31.xml"/><Relationship Id="rId1" Type="http://schemas.openxmlformats.org/officeDocument/2006/relationships/customXml" Target="../../customXml/item6.xml"/><Relationship Id="rId6" Type="http://schemas.openxmlformats.org/officeDocument/2006/relationships/tags" Target="../tags/tag35.xml"/><Relationship Id="rId11" Type="http://schemas.openxmlformats.org/officeDocument/2006/relationships/image" Target="../media/image3.png"/><Relationship Id="rId5" Type="http://schemas.openxmlformats.org/officeDocument/2006/relationships/tags" Target="../tags/tag34.xml"/><Relationship Id="rId10" Type="http://schemas.openxmlformats.org/officeDocument/2006/relationships/image" Target="../media/image2.png"/><Relationship Id="rId4" Type="http://schemas.openxmlformats.org/officeDocument/2006/relationships/tags" Target="../tags/tag33.xml"/><Relationship Id="rId9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38.xml"/><Relationship Id="rId7" Type="http://schemas.openxmlformats.org/officeDocument/2006/relationships/tags" Target="../tags/tag42.xml"/><Relationship Id="rId2" Type="http://schemas.openxmlformats.org/officeDocument/2006/relationships/tags" Target="../tags/tag37.xml"/><Relationship Id="rId1" Type="http://schemas.openxmlformats.org/officeDocument/2006/relationships/customXml" Target="../../customXml/item4.xml"/><Relationship Id="rId6" Type="http://schemas.openxmlformats.org/officeDocument/2006/relationships/tags" Target="../tags/tag41.xml"/><Relationship Id="rId11" Type="http://schemas.openxmlformats.org/officeDocument/2006/relationships/image" Target="../media/image3.png"/><Relationship Id="rId5" Type="http://schemas.openxmlformats.org/officeDocument/2006/relationships/tags" Target="../tags/tag40.xml"/><Relationship Id="rId10" Type="http://schemas.openxmlformats.org/officeDocument/2006/relationships/image" Target="../media/image2.png"/><Relationship Id="rId4" Type="http://schemas.openxmlformats.org/officeDocument/2006/relationships/tags" Target="../tags/tag39.xml"/><Relationship Id="rId9" Type="http://schemas.openxmlformats.org/officeDocument/2006/relationships/image" Target="../media/image1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customXml" Target="../../customXml/item7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5.xml"/><Relationship Id="rId7" Type="http://schemas.openxmlformats.org/officeDocument/2006/relationships/tags" Target="../tags/tag49.xml"/><Relationship Id="rId2" Type="http://schemas.openxmlformats.org/officeDocument/2006/relationships/tags" Target="../tags/tag44.xml"/><Relationship Id="rId1" Type="http://schemas.openxmlformats.org/officeDocument/2006/relationships/customXml" Target="../../customXml/item9.xml"/><Relationship Id="rId6" Type="http://schemas.openxmlformats.org/officeDocument/2006/relationships/tags" Target="../tags/tag48.xml"/><Relationship Id="rId11" Type="http://schemas.openxmlformats.org/officeDocument/2006/relationships/image" Target="../media/image3.png"/><Relationship Id="rId5" Type="http://schemas.openxmlformats.org/officeDocument/2006/relationships/tags" Target="../tags/tag47.xml"/><Relationship Id="rId10" Type="http://schemas.openxmlformats.org/officeDocument/2006/relationships/image" Target="../media/image2.png"/><Relationship Id="rId4" Type="http://schemas.openxmlformats.org/officeDocument/2006/relationships/tags" Target="../tags/tag46.xml"/><Relationship Id="rId9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45E6-CC75-4E8D-B99C-A01154A9154D}" type="datetimeFigureOut">
              <a:rPr lang="ru-RU" smtClean="0"/>
              <a:t>29.12.2011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36B-C134-47E7-B09A-4C606D80D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590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45E6-CC75-4E8D-B99C-A01154A9154D}" type="datetimeFigureOut">
              <a:rPr lang="ru-RU" smtClean="0"/>
              <a:t>29.12.2011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36B-C134-47E7-B09A-4C606D80D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032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45E6-CC75-4E8D-B99C-A01154A9154D}" type="datetimeFigureOut">
              <a:rPr lang="ru-RU" smtClean="0"/>
              <a:t>29.12.2011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36B-C134-47E7-B09A-4C606D80D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18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3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673352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00586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371600" y="433837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  <p:pic>
        <p:nvPicPr>
          <p:cNvPr id="11" name="Рисунок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  <p:pic>
        <p:nvPicPr>
          <p:cNvPr id="12" name="Рисунок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3102642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2 - 3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673352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00586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371600" y="433837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  <p:pic>
        <p:nvPicPr>
          <p:cNvPr id="11" name="Рисунок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  <p:pic>
        <p:nvPicPr>
          <p:cNvPr id="12" name="Рисунок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3307875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3 - 3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673352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00586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371600" y="433837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  <p:pic>
        <p:nvPicPr>
          <p:cNvPr id="11" name="Рисунок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  <p:pic>
        <p:nvPicPr>
          <p:cNvPr id="12" name="Рисунок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2900919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4 - 3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673352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00586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371600" y="433837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  <p:pic>
        <p:nvPicPr>
          <p:cNvPr id="11" name="Рисунок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  <p:pic>
        <p:nvPicPr>
          <p:cNvPr id="12" name="Рисунок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991119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5 - 3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673352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00586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371600" y="433837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  <p:pic>
        <p:nvPicPr>
          <p:cNvPr id="11" name="Рисунок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  <p:pic>
        <p:nvPicPr>
          <p:cNvPr id="12" name="Рисунок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3004298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6 - 3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673352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00586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371600" y="433837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  <p:pic>
        <p:nvPicPr>
          <p:cNvPr id="11" name="Рисунок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  <p:pic>
        <p:nvPicPr>
          <p:cNvPr id="12" name="Рисунок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1747857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7 - 3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673352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00586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371600" y="433837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  <p:pic>
        <p:nvPicPr>
          <p:cNvPr id="11" name="Рисунок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  <p:pic>
        <p:nvPicPr>
          <p:cNvPr id="12" name="Рисунок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33375616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Draw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pic>
        <p:nvPicPr>
          <p:cNvPr id="7" name="Рисунок 6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523390"/>
            <a:ext cx="804672" cy="506541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201602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45E6-CC75-4E8D-B99C-A01154A9154D}" type="datetimeFigureOut">
              <a:rPr lang="ru-RU" smtClean="0"/>
              <a:t>29.12.2011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36B-C134-47E7-B09A-4C606D80D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8188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8 - 3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673352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00586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371600" y="433837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pic>
        <p:nvPicPr>
          <p:cNvPr id="10" name="Рисунок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  <p:pic>
        <p:nvPicPr>
          <p:cNvPr id="11" name="Рисунок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  <p:pic>
        <p:nvPicPr>
          <p:cNvPr id="12" name="Рисунок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3176680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45E6-CC75-4E8D-B99C-A01154A9154D}" type="datetimeFigureOut">
              <a:rPr lang="ru-RU" smtClean="0"/>
              <a:t>29.12.2011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36B-C134-47E7-B09A-4C606D80D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732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45E6-CC75-4E8D-B99C-A01154A9154D}" type="datetimeFigureOut">
              <a:rPr lang="ru-RU" smtClean="0"/>
              <a:t>29.12.2011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36B-C134-47E7-B09A-4C606D80D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69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45E6-CC75-4E8D-B99C-A01154A9154D}" type="datetimeFigureOut">
              <a:rPr lang="ru-RU" smtClean="0"/>
              <a:t>29.12.2011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36B-C134-47E7-B09A-4C606D80D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74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45E6-CC75-4E8D-B99C-A01154A9154D}" type="datetimeFigureOut">
              <a:rPr lang="ru-RU" smtClean="0"/>
              <a:t>29.12.2011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36B-C134-47E7-B09A-4C606D80D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848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45E6-CC75-4E8D-B99C-A01154A9154D}" type="datetimeFigureOut">
              <a:rPr lang="ru-RU" smtClean="0"/>
              <a:t>29.12.2011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36B-C134-47E7-B09A-4C606D80D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364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45E6-CC75-4E8D-B99C-A01154A9154D}" type="datetimeFigureOut">
              <a:rPr lang="ru-RU" smtClean="0"/>
              <a:t>29.12.2011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36B-C134-47E7-B09A-4C606D80D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91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45E6-CC75-4E8D-B99C-A01154A9154D}" type="datetimeFigureOut">
              <a:rPr lang="ru-RU" smtClean="0"/>
              <a:t>29.12.2011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36B-C134-47E7-B09A-4C606D80D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39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445E6-CC75-4E8D-B99C-A01154A9154D}" type="datetimeFigureOut">
              <a:rPr lang="ru-RU" smtClean="0"/>
              <a:t>29.12.2011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F136B-C134-47E7-B09A-4C606D80D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98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image" Target="../media/image17.emf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64.x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image" Target="../media/image1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image" Target="../media/image7.png"/><Relationship Id="rId7" Type="http://schemas.openxmlformats.org/officeDocument/2006/relationships/image" Target="../media/image11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0.emf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16.png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Vivaldi" pitchFamily="66" charset="0"/>
              </a:rPr>
              <a:t>How much do you know about Scotland?</a:t>
            </a:r>
            <a:endParaRPr lang="ru-RU" sz="7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>
              <a:solidFill>
                <a:schemeClr val="accent6">
                  <a:lumMod val="50000"/>
                </a:schemeClr>
              </a:solidFill>
              <a:latin typeface="Vivaldi" pitchFamily="66" charset="0"/>
            </a:endParaRPr>
          </a:p>
          <a:p>
            <a:r>
              <a:rPr lang="en-US" sz="5400" b="1" dirty="0" smtClean="0">
                <a:solidFill>
                  <a:schemeClr val="accent6">
                    <a:lumMod val="50000"/>
                  </a:schemeClr>
                </a:solidFill>
                <a:latin typeface="Vivaldi" pitchFamily="66" charset="0"/>
              </a:rPr>
              <a:t>Quiz</a:t>
            </a:r>
            <a:endParaRPr lang="ru-RU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0979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0"/>
          </p:nvPr>
        </p:nvSpPr>
        <p:spPr>
          <a:xfrm>
            <a:off x="179512" y="260648"/>
            <a:ext cx="8833104" cy="759181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Comic Sans MS" pitchFamily="66" charset="0"/>
              </a:rPr>
              <a:t>9. Match the author and the book</a:t>
            </a:r>
            <a:endParaRPr lang="ru-RU" sz="4000" b="1" dirty="0">
              <a:latin typeface="Comic Sans MS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6110">
            <a:off x="2073425" y="1446719"/>
            <a:ext cx="7920880" cy="1072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36554">
            <a:off x="-1366558" y="4437989"/>
            <a:ext cx="8846902" cy="1250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7871">
            <a:off x="3025343" y="2613327"/>
            <a:ext cx="8312335" cy="1250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54148">
            <a:off x="-1223321" y="1501295"/>
            <a:ext cx="8272378" cy="1069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58922">
            <a:off x="2304579" y="2963036"/>
            <a:ext cx="5241224" cy="13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0128">
            <a:off x="2079092" y="5054658"/>
            <a:ext cx="8308454" cy="107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820416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9512" y="620688"/>
            <a:ext cx="8833104" cy="759181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Comic Sans MS" pitchFamily="66" charset="0"/>
              </a:rPr>
              <a:t>10. Is kilt men’s or women’s </a:t>
            </a:r>
            <a:r>
              <a:rPr lang="en-US" sz="4000" b="1" dirty="0" smtClean="0">
                <a:latin typeface="Comic Sans MS" pitchFamily="66" charset="0"/>
              </a:rPr>
              <a:t>clothing?</a:t>
            </a:r>
            <a:endParaRPr lang="ru-RU" sz="4000" b="1" dirty="0">
              <a:latin typeface="Comic Sans MS" pitchFamily="66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Comic Sans MS" pitchFamily="66" charset="0"/>
              </a:rPr>
              <a:t>Men’s only</a:t>
            </a:r>
            <a:endParaRPr lang="ru-RU" sz="4400" b="1" dirty="0">
              <a:latin typeface="Comic Sans MS" pitchFamily="66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Comic Sans MS" pitchFamily="66" charset="0"/>
              </a:rPr>
              <a:t>Women’s only</a:t>
            </a:r>
            <a:endParaRPr lang="ru-RU" sz="4400" b="1" dirty="0">
              <a:latin typeface="Comic Sans MS" pitchFamily="66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Comic Sans MS" pitchFamily="66" charset="0"/>
              </a:rPr>
              <a:t>Both</a:t>
            </a:r>
            <a:endParaRPr lang="ru-RU" sz="4400" b="1" dirty="0">
              <a:latin typeface="Comic Sans MS" pitchFamily="66" charset="0"/>
            </a:endParaRPr>
          </a:p>
        </p:txBody>
      </p:sp>
      <p:pic>
        <p:nvPicPr>
          <p:cNvPr id="11" name="Рисунок 10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0838017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0"/>
          </p:nvPr>
        </p:nvSpPr>
        <p:spPr>
          <a:xfrm>
            <a:off x="155448" y="548680"/>
            <a:ext cx="8833104" cy="759181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Comic Sans MS" pitchFamily="66" charset="0"/>
              </a:rPr>
              <a:t>1. What is the capital city </a:t>
            </a:r>
            <a:r>
              <a:rPr lang="en-US" sz="4000" b="1" smtClean="0">
                <a:latin typeface="Comic Sans MS" pitchFamily="66" charset="0"/>
              </a:rPr>
              <a:t>of </a:t>
            </a:r>
            <a:r>
              <a:rPr lang="en-US" sz="4000" b="1" smtClean="0">
                <a:latin typeface="Comic Sans MS" pitchFamily="66" charset="0"/>
              </a:rPr>
              <a:t>Scotland?</a:t>
            </a:r>
            <a:endParaRPr lang="ru-RU" sz="4000" b="1" dirty="0">
              <a:latin typeface="Comic Sans MS" pitchFamily="66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Comic Sans MS" pitchFamily="66" charset="0"/>
              </a:rPr>
              <a:t>Glasgow</a:t>
            </a:r>
            <a:endParaRPr lang="ru-RU" sz="4400" b="1" dirty="0">
              <a:latin typeface="Comic Sans MS" pitchFamily="66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Comic Sans MS" pitchFamily="66" charset="0"/>
              </a:rPr>
              <a:t>Edinburgh</a:t>
            </a:r>
            <a:endParaRPr lang="ru-RU" sz="4400" b="1" dirty="0">
              <a:latin typeface="Comic Sans MS" pitchFamily="66" charset="0"/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Comic Sans MS" pitchFamily="66" charset="0"/>
              </a:rPr>
              <a:t>St Andrews</a:t>
            </a:r>
            <a:endParaRPr lang="ru-RU" sz="4400" b="1" dirty="0">
              <a:latin typeface="Comic Sans MS" pitchFamily="66" charset="0"/>
            </a:endParaRPr>
          </a:p>
        </p:txBody>
      </p:sp>
      <p:pic>
        <p:nvPicPr>
          <p:cNvPr id="13" name="Рисунок 12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4280953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548680"/>
            <a:ext cx="8833104" cy="759181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Comic Sans MS" pitchFamily="66" charset="0"/>
              </a:rPr>
              <a:t>2. What is the national flower of Scotland?</a:t>
            </a:r>
            <a:endParaRPr lang="ru-RU" sz="4000" b="1" dirty="0">
              <a:latin typeface="Comic Sans MS" pitchFamily="66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Comic Sans MS" pitchFamily="66" charset="0"/>
              </a:rPr>
              <a:t>Shamrock</a:t>
            </a:r>
            <a:endParaRPr lang="ru-RU" sz="4400" b="1" dirty="0">
              <a:latin typeface="Comic Sans MS" pitchFamily="66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Comic Sans MS" pitchFamily="66" charset="0"/>
              </a:rPr>
              <a:t>Daffodil</a:t>
            </a:r>
            <a:endParaRPr lang="ru-RU" sz="4400" b="1" dirty="0">
              <a:latin typeface="Comic Sans MS" pitchFamily="66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4400" b="1" dirty="0" smtClean="0">
                <a:latin typeface="Comic Sans MS" pitchFamily="66" charset="0"/>
              </a:rPr>
              <a:t>Thistle</a:t>
            </a:r>
            <a:endParaRPr lang="ru-RU" sz="4400" b="1" dirty="0">
              <a:latin typeface="Comic Sans MS" pitchFamily="66" charset="0"/>
            </a:endParaRPr>
          </a:p>
        </p:txBody>
      </p:sp>
      <p:pic>
        <p:nvPicPr>
          <p:cNvPr id="11" name="Рисунок 10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2886026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620688"/>
            <a:ext cx="8833104" cy="759181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Comic Sans MS" pitchFamily="66" charset="0"/>
              </a:rPr>
              <a:t>3. What </a:t>
            </a:r>
            <a:r>
              <a:rPr lang="en-US" sz="4000" b="1" dirty="0" err="1" smtClean="0">
                <a:latin typeface="Comic Sans MS" pitchFamily="66" charset="0"/>
              </a:rPr>
              <a:t>colour</a:t>
            </a:r>
            <a:r>
              <a:rPr lang="en-US" sz="4000" b="1" dirty="0" smtClean="0">
                <a:latin typeface="Comic Sans MS" pitchFamily="66" charset="0"/>
              </a:rPr>
              <a:t> is the official Scottish national flag?</a:t>
            </a:r>
            <a:endParaRPr lang="ru-RU" sz="4000" b="1" dirty="0">
              <a:latin typeface="Comic Sans MS" pitchFamily="66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sz="3600" b="1" dirty="0" smtClean="0">
                <a:latin typeface="Comic Sans MS" pitchFamily="66" charset="0"/>
              </a:rPr>
              <a:t>Red cross on white background</a:t>
            </a:r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Comic Sans MS" pitchFamily="66" charset="0"/>
              </a:rPr>
              <a:t>White cross on blue background </a:t>
            </a:r>
            <a:endParaRPr lang="ru-RU" sz="3600" b="1" dirty="0">
              <a:latin typeface="Comic Sans MS" pitchFamily="66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600" b="1" dirty="0">
                <a:latin typeface="Comic Sans MS" pitchFamily="66" charset="0"/>
              </a:rPr>
              <a:t>White cross on red background</a:t>
            </a:r>
            <a:endParaRPr lang="ru-RU" sz="3600" b="1" dirty="0">
              <a:latin typeface="Comic Sans MS" pitchFamily="66" charset="0"/>
            </a:endParaRPr>
          </a:p>
          <a:p>
            <a:endParaRPr lang="ru-RU" dirty="0"/>
          </a:p>
        </p:txBody>
      </p:sp>
      <p:pic>
        <p:nvPicPr>
          <p:cNvPr id="11" name="Рисунок 10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025230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0"/>
          </p:nvPr>
        </p:nvSpPr>
        <p:spPr/>
        <p:txBody>
          <a:bodyPr>
            <a:normAutofit fontScale="92500"/>
          </a:bodyPr>
          <a:lstStyle/>
          <a:p>
            <a:r>
              <a:rPr lang="en-US" sz="4000" b="1" dirty="0" smtClean="0">
                <a:latin typeface="Comic Sans MS" pitchFamily="66" charset="0"/>
              </a:rPr>
              <a:t>4. Match the symbol and the country</a:t>
            </a:r>
            <a:endParaRPr lang="ru-RU" sz="4000" b="1" dirty="0">
              <a:latin typeface="Comic Sans MS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8263" y="3789872"/>
            <a:ext cx="1728192" cy="230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390" y="2006349"/>
            <a:ext cx="2066907" cy="1968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918661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055427"/>
            <a:ext cx="1746782" cy="1863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836712"/>
            <a:ext cx="10083192" cy="1589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412" y="3793929"/>
            <a:ext cx="10794495" cy="1701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4330" y="1700808"/>
            <a:ext cx="10764883" cy="1696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484" y="5324955"/>
            <a:ext cx="9652252" cy="1521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812613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1147" y="692696"/>
            <a:ext cx="8833104" cy="759181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Comic Sans MS" pitchFamily="66" charset="0"/>
              </a:rPr>
              <a:t>5. Which one of these men was NOT a Scot?</a:t>
            </a:r>
            <a:endParaRPr lang="ru-RU" sz="4000" b="1" dirty="0">
              <a:latin typeface="Comic Sans MS" pitchFamily="66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Comic Sans MS" pitchFamily="66" charset="0"/>
              </a:rPr>
              <a:t>Charles Dickens</a:t>
            </a:r>
            <a:endParaRPr lang="ru-RU" sz="4400" b="1" dirty="0">
              <a:latin typeface="Comic Sans MS" pitchFamily="66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Comic Sans MS" pitchFamily="66" charset="0"/>
              </a:rPr>
              <a:t>Robert Burns</a:t>
            </a:r>
            <a:endParaRPr lang="ru-RU" sz="4400" b="1" dirty="0">
              <a:latin typeface="Comic Sans MS" pitchFamily="66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Comic Sans MS" pitchFamily="66" charset="0"/>
              </a:rPr>
              <a:t>Walter Scott</a:t>
            </a:r>
            <a:endParaRPr lang="ru-RU" sz="4400" b="1" dirty="0">
              <a:latin typeface="Comic Sans MS" pitchFamily="66" charset="0"/>
            </a:endParaRPr>
          </a:p>
        </p:txBody>
      </p:sp>
      <p:pic>
        <p:nvPicPr>
          <p:cNvPr id="11" name="Рисунок 10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184147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620688"/>
            <a:ext cx="8833104" cy="759181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Comic Sans MS" pitchFamily="66" charset="0"/>
              </a:rPr>
              <a:t>6. Who is the patron saint of Scotland?</a:t>
            </a:r>
            <a:endParaRPr lang="ru-RU" sz="4000" b="1" dirty="0">
              <a:latin typeface="Comic Sans MS" pitchFamily="66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Comic Sans MS" pitchFamily="66" charset="0"/>
              </a:rPr>
              <a:t>St Patrick</a:t>
            </a:r>
            <a:endParaRPr lang="ru-RU" sz="4400" b="1" dirty="0">
              <a:latin typeface="Comic Sans MS" pitchFamily="66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Comic Sans MS" pitchFamily="66" charset="0"/>
              </a:rPr>
              <a:t>St Andrew</a:t>
            </a:r>
            <a:endParaRPr lang="ru-RU" sz="4400" b="1" dirty="0">
              <a:latin typeface="Comic Sans MS" pitchFamily="66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Comic Sans MS" pitchFamily="66" charset="0"/>
              </a:rPr>
              <a:t>St David</a:t>
            </a:r>
            <a:endParaRPr lang="ru-RU" sz="4400" b="1" dirty="0">
              <a:latin typeface="Comic Sans MS" pitchFamily="66" charset="0"/>
            </a:endParaRPr>
          </a:p>
        </p:txBody>
      </p:sp>
      <p:pic>
        <p:nvPicPr>
          <p:cNvPr id="11" name="Рисунок 10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5541482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620688"/>
            <a:ext cx="8833104" cy="759181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Comic Sans MS" pitchFamily="66" charset="0"/>
              </a:rPr>
              <a:t>7. </a:t>
            </a:r>
            <a:r>
              <a:rPr lang="en-US" sz="4000" b="1" dirty="0">
                <a:latin typeface="Comic Sans MS" pitchFamily="66" charset="0"/>
              </a:rPr>
              <a:t>What creature is believed to inhabit one of Scottish lakes?</a:t>
            </a:r>
            <a:endParaRPr lang="ru-RU" sz="4000" b="1" dirty="0">
              <a:latin typeface="Comic Sans MS" pitchFamily="66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Comic Sans MS" pitchFamily="66" charset="0"/>
              </a:rPr>
              <a:t>Nessie</a:t>
            </a:r>
            <a:endParaRPr lang="ru-RU" sz="4400" b="1" dirty="0">
              <a:latin typeface="Comic Sans MS" pitchFamily="66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Comic Sans MS" pitchFamily="66" charset="0"/>
              </a:rPr>
              <a:t>Yeti</a:t>
            </a:r>
            <a:endParaRPr lang="ru-RU" sz="4400" b="1" dirty="0">
              <a:latin typeface="Comic Sans MS" pitchFamily="66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Comic Sans MS" pitchFamily="66" charset="0"/>
              </a:rPr>
              <a:t>A shark</a:t>
            </a:r>
            <a:endParaRPr lang="ru-RU" sz="4400" b="1" dirty="0">
              <a:latin typeface="Comic Sans MS" pitchFamily="66" charset="0"/>
            </a:endParaRPr>
          </a:p>
        </p:txBody>
      </p:sp>
      <p:pic>
        <p:nvPicPr>
          <p:cNvPr id="11" name="Рисунок 10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2148938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55448" y="548680"/>
            <a:ext cx="8833104" cy="759181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Comic Sans MS" pitchFamily="66" charset="0"/>
              </a:rPr>
              <a:t>8. Which </a:t>
            </a:r>
            <a:r>
              <a:rPr lang="en-US" sz="4000" b="1" dirty="0">
                <a:latin typeface="Comic Sans MS" pitchFamily="66" charset="0"/>
              </a:rPr>
              <a:t>musical instrument is typically Scottish?</a:t>
            </a:r>
            <a:endParaRPr lang="ru-RU" sz="4000" b="1" dirty="0">
              <a:latin typeface="Comic Sans MS" pitchFamily="66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" name="Рисунок 10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4467">
            <a:off x="1257872" y="1684209"/>
            <a:ext cx="1757341" cy="1757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560980"/>
            <a:ext cx="1944216" cy="2418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221088"/>
            <a:ext cx="1828800" cy="249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048611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rawingPalet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2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3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2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2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Layout>
  <Type>MultipleChoice</Type>
  <ChoicesCount>3</ChoicesCount>
  <Orientation>Left</Orientation>
</Layout>
</file>

<file path=customXml/item2.xml><?xml version="1.0" encoding="utf-8"?>
<Layout>
  <Type>MultipleChoice</Type>
  <ChoicesCount>3</ChoicesCount>
  <Orientation>Left</Orientation>
</Layout>
</file>

<file path=customXml/item3.xml><?xml version="1.0" encoding="utf-8"?>
<Layout>
  <Type>MultipleChoice</Type>
  <ChoicesCount>3</ChoicesCount>
  <Orientation>Left</Orientation>
</Layout>
</file>

<file path=customXml/item4.xml><?xml version="1.0" encoding="utf-8"?>
<Layout>
  <Type>MultipleChoice</Type>
  <ChoicesCount>3</ChoicesCount>
  <Orientation>Left</Orientation>
</Layout>
</file>

<file path=customXml/item5.xml><?xml version="1.0" encoding="utf-8"?>
<Layout>
  <Type>MultipleChoice</Type>
  <ChoicesCount>3</ChoicesCount>
  <Orientation>Left</Orientation>
</Layout>
</file>

<file path=customXml/item6.xml><?xml version="1.0" encoding="utf-8"?>
<Layout>
  <Type>MultipleChoice</Type>
  <ChoicesCount>3</ChoicesCount>
  <Orientation>Left</Orientation>
</Layout>
</file>

<file path=customXml/item7.xml><?xml version="1.0" encoding="utf-8"?>
<Layout>
  <Type>Drawing</Type>
  <ChoicesCount>0</ChoicesCount>
  <Orientation>Left</Orientation>
</Layout>
</file>

<file path=customXml/item8.xml><?xml version="1.0" encoding="utf-8"?>
<Layout>
  <Type>MultipleChoice</Type>
  <ChoicesCount>3</ChoicesCount>
  <Orientation>Left</Orientation>
</Layout>
</file>

<file path=customXml/item9.xml><?xml version="1.0" encoding="utf-8"?>
<Layout>
  <Type>MultipleChoice</Type>
  <ChoicesCount>3</ChoicesCount>
  <Orientation>Left</Orientation>
</Layout>
</file>

<file path=customXml/itemProps1.xml><?xml version="1.0" encoding="utf-8"?>
<ds:datastoreItem xmlns:ds="http://schemas.openxmlformats.org/officeDocument/2006/customXml" ds:itemID="{C753FC44-4966-4F35-8DD0-9BF2ADBF913D}">
  <ds:schemaRefs/>
</ds:datastoreItem>
</file>

<file path=customXml/itemProps2.xml><?xml version="1.0" encoding="utf-8"?>
<ds:datastoreItem xmlns:ds="http://schemas.openxmlformats.org/officeDocument/2006/customXml" ds:itemID="{DCFA32F6-F268-4622-B7FD-2AC4BF357278}">
  <ds:schemaRefs/>
</ds:datastoreItem>
</file>

<file path=customXml/itemProps3.xml><?xml version="1.0" encoding="utf-8"?>
<ds:datastoreItem xmlns:ds="http://schemas.openxmlformats.org/officeDocument/2006/customXml" ds:itemID="{D4DB67F7-5989-45F9-BA08-D4BF5B85146D}">
  <ds:schemaRefs/>
</ds:datastoreItem>
</file>

<file path=customXml/itemProps4.xml><?xml version="1.0" encoding="utf-8"?>
<ds:datastoreItem xmlns:ds="http://schemas.openxmlformats.org/officeDocument/2006/customXml" ds:itemID="{06E381E0-2642-4ABA-AA7C-AB95ACC6FA7A}">
  <ds:schemaRefs/>
</ds:datastoreItem>
</file>

<file path=customXml/itemProps5.xml><?xml version="1.0" encoding="utf-8"?>
<ds:datastoreItem xmlns:ds="http://schemas.openxmlformats.org/officeDocument/2006/customXml" ds:itemID="{57697A43-E830-4237-A530-088BFAFF2381}">
  <ds:schemaRefs/>
</ds:datastoreItem>
</file>

<file path=customXml/itemProps6.xml><?xml version="1.0" encoding="utf-8"?>
<ds:datastoreItem xmlns:ds="http://schemas.openxmlformats.org/officeDocument/2006/customXml" ds:itemID="{7F96743C-031D-4A66-9AE1-2F9F78767C4E}">
  <ds:schemaRefs/>
</ds:datastoreItem>
</file>

<file path=customXml/itemProps7.xml><?xml version="1.0" encoding="utf-8"?>
<ds:datastoreItem xmlns:ds="http://schemas.openxmlformats.org/officeDocument/2006/customXml" ds:itemID="{1E5CEEA5-1D22-49B4-B8C9-1E4C1B5DB4E9}">
  <ds:schemaRefs/>
</ds:datastoreItem>
</file>

<file path=customXml/itemProps8.xml><?xml version="1.0" encoding="utf-8"?>
<ds:datastoreItem xmlns:ds="http://schemas.openxmlformats.org/officeDocument/2006/customXml" ds:itemID="{A3C8A7C0-B505-448E-9E61-2FC1666A1EA3}">
  <ds:schemaRefs/>
</ds:datastoreItem>
</file>

<file path=customXml/itemProps9.xml><?xml version="1.0" encoding="utf-8"?>
<ds:datastoreItem xmlns:ds="http://schemas.openxmlformats.org/officeDocument/2006/customXml" ds:itemID="{1182E9DE-B461-415F-A47E-512D4E0E4B86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153</Words>
  <Application>Microsoft Office PowerPoint</Application>
  <PresentationFormat>Экран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How much do you know about Scotland?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much do you know about Scotland</dc:title>
  <dc:creator>ion</dc:creator>
  <cp:lastModifiedBy>ion</cp:lastModifiedBy>
  <cp:revision>13</cp:revision>
  <dcterms:created xsi:type="dcterms:W3CDTF">2011-12-14T16:11:32Z</dcterms:created>
  <dcterms:modified xsi:type="dcterms:W3CDTF">2011-12-29T10:38:04Z</dcterms:modified>
</cp:coreProperties>
</file>