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81" r:id="rId4"/>
    <p:sldId id="268" r:id="rId5"/>
    <p:sldId id="269" r:id="rId6"/>
    <p:sldId id="270" r:id="rId7"/>
    <p:sldId id="273" r:id="rId8"/>
    <p:sldId id="274" r:id="rId9"/>
    <p:sldId id="275" r:id="rId10"/>
    <p:sldId id="277" r:id="rId11"/>
    <p:sldId id="272" r:id="rId12"/>
    <p:sldId id="278" r:id="rId13"/>
    <p:sldId id="279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1D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8A366-716E-4219-8A4A-6B6F717DF65E}" type="datetimeFigureOut">
              <a:rPr lang="ru-RU" smtClean="0"/>
              <a:pPr/>
              <a:t>26.01.2012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AFFB2-79AE-4815-BD5F-153DCA306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91;&#1088;&#1086;&#1082;%20&#1084;&#1072;&#1090;&#1077;&#1084;&#1072;&#1090;&#1080;&#1082;&#1080;\30.MP3" TargetMode="Externa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91;&#1088;&#1086;&#1082;%20&#1084;&#1072;&#1090;&#1077;&#1084;&#1072;&#1090;&#1080;&#1082;&#1080;\&#1075;&#1086;&#1083;&#1086;&#1074;&#1072;&#1084;&#1080;%20&#1087;&#1086;&#1082;&#1080;&#1074;&#1072;&#1077;&#1084;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857232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Математика 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1 классе.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571744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Вычисляем в пределах 20.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Плюс десять…</a:t>
            </a:r>
            <a:endParaRPr lang="ru-RU" sz="54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6435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Автор: </a:t>
            </a:r>
            <a:r>
              <a:rPr lang="ru-RU" dirty="0" smtClean="0"/>
              <a:t>Гельванова </a:t>
            </a:r>
            <a:r>
              <a:rPr lang="ru-RU" dirty="0" smtClean="0"/>
              <a:t>В.Н. </a:t>
            </a:r>
            <a:endParaRPr lang="en-US" dirty="0" smtClean="0"/>
          </a:p>
          <a:p>
            <a:pPr algn="ctr"/>
            <a:r>
              <a:rPr lang="ru-RU" dirty="0" smtClean="0"/>
              <a:t>Учитель МОУ СОШ №</a:t>
            </a:r>
            <a:r>
              <a:rPr lang="ru-RU" dirty="0" smtClean="0"/>
              <a:t>1</a:t>
            </a:r>
          </a:p>
          <a:p>
            <a:pPr algn="ctr"/>
            <a:r>
              <a:rPr lang="ru-RU" dirty="0" smtClean="0"/>
              <a:t> </a:t>
            </a:r>
            <a:r>
              <a:rPr lang="ru-RU" dirty="0" smtClean="0"/>
              <a:t>г. </a:t>
            </a:r>
            <a:r>
              <a:rPr lang="ru-RU" dirty="0" smtClean="0"/>
              <a:t>Бодайбо, 2011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B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4508500"/>
            <a:ext cx="1127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B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4857750"/>
            <a:ext cx="1127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71500"/>
            <a:ext cx="1127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B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571750"/>
            <a:ext cx="1127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108 -0.27315 C -0.73108 -0.05972 -0.64011 0.11574 -0.52917 0.11574 C -0.39792 0.11574 -0.35053 -0.07893 -0.33073 -0.1956 L -0.3099 -0.35046 C -0.28959 -0.46736 -0.23924 -0.66134 -0.09115 -0.66134 C 0.00364 -0.66134 0.11145 -0.48634 0.11145 -0.27315 C 0.11145 -0.05972 0.00364 0.11574 -0.09115 0.11574 C -0.23924 0.11574 -0.28959 -0.07893 -0.3099 -0.1956 L -0.33073 -0.35046 C -0.35053 -0.46736 -0.39792 -0.66134 -0.52917 -0.66134 C -0.64011 -0.66134 -0.73108 -0.48634 -0.73108 -0.27315 Z " pathEditMode="relative" rAng="0" ptsTypes="ffFffffFfff">
                                      <p:cBhvr>
                                        <p:cTn id="6" dur="5000" spd="-100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108 -0.27315 C -0.73108 -0.06273 -0.64011 0.11018 -0.52917 0.11018 C -0.39809 0.11018 -0.35053 -0.08172 -0.33039 -0.19699 L -0.31007 -0.35 C -0.28994 -0.46505 -0.23941 -0.65648 -0.09132 -0.65648 C 0.00329 -0.65648 0.11145 -0.48403 0.11145 -0.27315 C 0.11145 -0.06273 0.00329 0.11018 -0.09132 0.11018 C -0.23941 0.11018 -0.28994 -0.08172 -0.31007 -0.19699 L -0.33039 -0.35 C -0.35053 -0.46505 -0.39809 -0.65648 -0.52917 -0.65648 C -0.64011 -0.65648 -0.73108 -0.48403 -0.73108 -0.27315 Z " pathEditMode="relative" rAng="0" ptsTypes="ffFffffFfff">
                                      <p:cBhvr>
                                        <p:cTn id="9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108 -0.27314 C -0.73108 -0.07708 -0.64202 0.08426 -0.53264 0.08426 C -0.404 0.08426 -0.35764 -0.09467 -0.33785 -0.20185 L -0.31788 -0.34444 C -0.29809 -0.45162 -0.24879 -0.62986 -0.10347 -0.62986 C -0.01059 -0.62986 0.09583 -0.46921 0.09583 -0.27314 C 0.09583 -0.07708 -0.01059 0.08426 -0.10347 0.08426 C -0.24879 0.08426 -0.29809 -0.09467 -0.31788 -0.20185 L -0.33785 -0.34444 C -0.35764 -0.45162 -0.404 -0.62986 -0.53264 -0.62986 C -0.64202 -0.62986 -0.73108 -0.46921 -0.73108 -0.27314 Z " pathEditMode="relative" rAng="0" ptsTypes="ffFffffFfff">
                                      <p:cBhvr>
                                        <p:cTn id="12" dur="5000" spd="-100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108 -0.27314 C -0.73108 -0.06574 -0.64167 0.10486 -0.53247 0.10486 C -0.40382 0.10486 -0.35747 -0.08449 -0.33803 -0.19791 L -0.31789 -0.34884 C -0.29775 -0.4625 -0.24844 -0.65115 -0.10313 -0.65115 C -0.01007 -0.65115 0.09583 -0.48125 0.09583 -0.27314 C 0.09583 -0.06574 -0.01007 0.10486 -0.10313 0.10486 C -0.24844 0.10486 -0.29775 -0.08449 -0.31789 -0.19791 L -0.33803 -0.34884 C -0.35747 -0.4625 -0.40382 -0.65115 -0.53247 -0.65115 C -0.64167 -0.65115 -0.73108 -0.48125 -0.73108 -0.27314 Z " pathEditMode="relative" rAng="0" ptsTypes="ffFffffFfff">
                                      <p:cBhvr>
                                        <p:cTn id="15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0"/>
                            </p:stCondLst>
                            <p:childTnLst>
                              <p:par>
                                <p:cTn id="2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0"/>
                            </p:stCondLst>
                            <p:childTnLst>
                              <p:par>
                                <p:cTn id="3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0"/>
                            </p:stCondLst>
                            <p:childTnLst>
                              <p:par>
                                <p:cTn id="42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0"/>
                            </p:stCondLst>
                            <p:childTnLst>
                              <p:par>
                                <p:cTn id="4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0"/>
                            </p:stCondLst>
                            <p:childTnLst>
                              <p:par>
                                <p:cTn id="5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0"/>
                            </p:stCondLst>
                            <p:childTnLst>
                              <p:par>
                                <p:cTn id="5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0"/>
                            </p:stCondLst>
                            <p:childTnLst>
                              <p:par>
                                <p:cTn id="5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000"/>
                            </p:stCondLst>
                            <p:childTnLst>
                              <p:par>
                                <p:cTn id="6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0"/>
                            </p:stCondLst>
                            <p:childTnLst>
                              <p:par>
                                <p:cTn id="6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000"/>
                            </p:stCondLst>
                            <p:childTnLst>
                              <p:par>
                                <p:cTn id="6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0"/>
                            </p:stCondLst>
                            <p:childTnLst>
                              <p:par>
                                <p:cTn id="7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0"/>
                            </p:stCondLst>
                            <p:childTnLst>
                              <p:par>
                                <p:cTn id="74" presetID="1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30209 -0.11435 L 0.41511 -0.41991 L 0.52465 -0.11435 L 0.82691 0 L 0.52465 0.11389 L 0.41511 0.41991 L 0.30209 0.11389 L -1.94444E-6 0 Z " pathEditMode="relative" rAng="0" ptsTypes="FFFFFFFFF">
                                      <p:cBhvr>
                                        <p:cTn id="7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000"/>
                            </p:stCondLst>
                            <p:childTnLst>
                              <p:par>
                                <p:cTn id="77" presetID="1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30399 -0.11713 L 0.41788 -0.43009 L 0.52812 -0.11713 L 0.83229 -3.7037E-7 L 0.52812 0.11736 L 0.41788 0.43079 L 0.30399 0.11736 L 1.11111E-6 -3.7037E-7 Z " pathEditMode="relative" rAng="0" ptsTypes="FFFFFFFFF">
                                      <p:cBhvr>
                                        <p:cTn id="78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1506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7422" y="571480"/>
            <a:ext cx="457203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20  22  24       26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5714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25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857232"/>
            <a:ext cx="8572560" cy="4786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3240" y="5438788"/>
            <a:ext cx="271464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34 </a:t>
            </a:r>
            <a:r>
              <a:rPr lang="en-US" sz="4000" b="1" dirty="0" smtClean="0"/>
              <a:t>&lt;</a:t>
            </a:r>
            <a:r>
              <a:rPr lang="ru-RU" sz="4000" b="1" dirty="0" smtClean="0"/>
              <a:t> 35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0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5" y="928671"/>
            <a:ext cx="6072230" cy="29289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Большое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967334"/>
            <a:ext cx="7358114" cy="2961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пия DSCN0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0274" y="571480"/>
            <a:ext cx="2365220" cy="3429024"/>
          </a:xfrm>
          <a:prstGeom prst="rect">
            <a:avLst/>
          </a:prstGeom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14282" y="1000108"/>
            <a:ext cx="550072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/>
              <a:t>Автор презентации:  </a:t>
            </a:r>
            <a:r>
              <a:rPr lang="ru-RU" dirty="0" smtClean="0">
                <a:solidFill>
                  <a:srgbClr val="0000FF"/>
                </a:solidFill>
              </a:rPr>
              <a:t>Гельванова В.Н. </a:t>
            </a:r>
            <a:r>
              <a:rPr lang="ru-RU" dirty="0" smtClean="0"/>
              <a:t>( 231-469-630)</a:t>
            </a:r>
            <a:endParaRPr lang="en-US" dirty="0" smtClean="0"/>
          </a:p>
          <a:p>
            <a:r>
              <a:rPr lang="ru-RU" dirty="0" smtClean="0"/>
              <a:t>Учитель МОУ СОШ №1 г. Бодайбо, Иркутской области.</a:t>
            </a:r>
            <a:endParaRPr lang="ru-RU" dirty="0"/>
          </a:p>
          <a:p>
            <a:r>
              <a:rPr lang="ru-RU" dirty="0"/>
              <a:t>Адрес электронной почты: </a:t>
            </a:r>
            <a:r>
              <a:rPr lang="en-US" dirty="0" smtClean="0"/>
              <a:t>gelwanowa2011@yandex.ru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357562"/>
            <a:ext cx="550072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/>
              <a:t>Использованы  интернет-ресурсы сайта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viki.rdf.ru</a:t>
            </a:r>
            <a:endParaRPr lang="ru-RU" dirty="0"/>
          </a:p>
          <a:p>
            <a:pPr marL="514350" indent="-514350">
              <a:defRPr/>
            </a:pPr>
            <a:r>
              <a:rPr lang="ru-RU" dirty="0" smtClean="0"/>
              <a:t>1.  Физминутка «Головами покиваем…»</a:t>
            </a:r>
            <a:endParaRPr lang="ru-RU" dirty="0"/>
          </a:p>
          <a:p>
            <a:pPr marL="514350" indent="-514350">
              <a:defRPr/>
            </a:pPr>
            <a:r>
              <a:rPr lang="ru-RU" dirty="0" smtClean="0"/>
              <a:t>2.   Анимированный плакат «Учимся писать цифры»</a:t>
            </a:r>
          </a:p>
          <a:p>
            <a:pPr marL="514350" indent="-514350">
              <a:buAutoNum type="arabicPeriod" startAt="2"/>
              <a:defRPr/>
            </a:pPr>
            <a:endParaRPr lang="ru-RU" sz="1400" dirty="0"/>
          </a:p>
          <a:p>
            <a:pPr>
              <a:defRPr/>
            </a:pP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5143512"/>
            <a:ext cx="61895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361DE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Желаю успехов  в  работе!</a:t>
            </a:r>
            <a:endParaRPr lang="ru-RU" sz="4000" b="1" spc="50" dirty="0">
              <a:ln w="11430"/>
              <a:solidFill>
                <a:srgbClr val="361DE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2143116"/>
            <a:ext cx="6143668" cy="378621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«Трое из 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Простоквашино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Э. Успенский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09600" y="10668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Arc 12"/>
          <p:cNvSpPr>
            <a:spLocks/>
          </p:cNvSpPr>
          <p:nvPr/>
        </p:nvSpPr>
        <p:spPr bwMode="auto">
          <a:xfrm rot="876523" flipH="1">
            <a:off x="3276600" y="1066800"/>
            <a:ext cx="2055813" cy="20923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9695 w 42175"/>
              <a:gd name="T1" fmla="*/ 43116 h 43116"/>
              <a:gd name="T2" fmla="*/ 42175 w 42175"/>
              <a:gd name="T3" fmla="*/ 15025 h 43116"/>
              <a:gd name="T4" fmla="*/ 21600 w 42175"/>
              <a:gd name="T5" fmla="*/ 21600 h 43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175" h="43116" fill="none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</a:path>
              <a:path w="42175" h="43116" stroke="0" extrusionOk="0">
                <a:moveTo>
                  <a:pt x="19695" y="43115"/>
                </a:moveTo>
                <a:cubicBezTo>
                  <a:pt x="8547" y="42128"/>
                  <a:pt x="0" y="32791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996" y="-1"/>
                  <a:pt x="39314" y="6074"/>
                  <a:pt x="42174" y="15025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Arc 13"/>
          <p:cNvSpPr>
            <a:spLocks/>
          </p:cNvSpPr>
          <p:nvPr/>
        </p:nvSpPr>
        <p:spPr bwMode="auto">
          <a:xfrm>
            <a:off x="2895600" y="3200400"/>
            <a:ext cx="2438400" cy="2590800"/>
          </a:xfrm>
          <a:custGeom>
            <a:avLst/>
            <a:gdLst>
              <a:gd name="G0" fmla="+- 19611 0 0"/>
              <a:gd name="G1" fmla="+- 21600 0 0"/>
              <a:gd name="G2" fmla="+- 21600 0 0"/>
              <a:gd name="T0" fmla="*/ 19613 w 41211"/>
              <a:gd name="T1" fmla="*/ 0 h 43200"/>
              <a:gd name="T2" fmla="*/ 0 w 41211"/>
              <a:gd name="T3" fmla="*/ 30653 h 43200"/>
              <a:gd name="T4" fmla="*/ 19611 w 41211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11" h="43200" fill="none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</a:path>
              <a:path w="41211" h="43200" stroke="0" extrusionOk="0">
                <a:moveTo>
                  <a:pt x="19612" y="0"/>
                </a:moveTo>
                <a:cubicBezTo>
                  <a:pt x="31541" y="1"/>
                  <a:pt x="41211" y="9671"/>
                  <a:pt x="41211" y="21600"/>
                </a:cubicBezTo>
                <a:cubicBezTo>
                  <a:pt x="41211" y="33529"/>
                  <a:pt x="31540" y="43200"/>
                  <a:pt x="19611" y="43200"/>
                </a:cubicBezTo>
                <a:cubicBezTo>
                  <a:pt x="11186" y="43200"/>
                  <a:pt x="3530" y="38301"/>
                  <a:pt x="-1" y="30653"/>
                </a:cubicBezTo>
                <a:lnTo>
                  <a:pt x="19611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276600" y="1447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28600"/>
            <a:ext cx="27051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438400"/>
            <a:ext cx="27051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572000"/>
            <a:ext cx="27051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4038600" y="31242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2492375" y="250825"/>
            <a:ext cx="38735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-0.01133 C 0.01649 -0.02613 0.02882 -0.04093 0.04375 -0.05087 C 0.05868 -0.06082 0.07622 -0.0703 0.09444 -0.07146 C 0.11267 -0.07261 0.13681 -0.06914 0.15365 -0.05827 C 0.17049 -0.04741 0.18628 -0.02451 0.19583 -0.00578 C 0.20538 0.01296 0.20868 0.03331 0.21128 0.05435 C 0.21389 0.0754 0.2151 0.09968 0.21128 0.12003 C 0.20747 0.14038 0.19809 0.16097 0.18872 0.17623 C 0.17934 0.19149 0.16979 0.20236 0.15503 0.21185 C 0.14028 0.22133 0.1125 0.2278 0.1 0.23243 C 0.0875 0.23705 0.08056 0.23844 0.08038 0.24006 C 0.08021 0.24168 0.08924 0.23867 0.09861 0.24191 C 0.10799 0.24515 0.12188 0.24654 0.13663 0.25879 C 0.15139 0.27105 0.17517 0.29556 0.18733 0.31499 C 0.19948 0.33442 0.20521 0.3513 0.2099 0.37512 C 0.21458 0.39894 0.21771 0.43201 0.21563 0.45768 C 0.21354 0.48335 0.20538 0.50879 0.19722 0.52891 C 0.18906 0.54903 0.18351 0.56245 0.16632 0.57771 C 0.14913 0.59297 0.1191 0.61633 0.09444 0.62096 C 0.06979 0.62558 0.03767 0.61541 0.0184 0.60593 C -0.00087 0.59644 -0.0092 0.58118 -0.02101 0.56453 C -0.03281 0.54788 -0.04687 0.51619 -0.05208 0.50648 " pathEditMode="relative" rAng="0" ptsTypes="aaaaaaaaaaaaaaaaaaaaaA">
                                      <p:cBhvr>
                                        <p:cTn id="6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b87988abb84ade11b5aa236af2_pre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2722416_54573991_zamet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IMG_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1571625"/>
            <a:ext cx="3430588" cy="481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9"/>
          <p:cNvSpPr>
            <a:spLocks noChangeArrowheads="1" noChangeShapeType="1" noTextEdit="1"/>
          </p:cNvSpPr>
          <p:nvPr/>
        </p:nvSpPr>
        <p:spPr bwMode="auto">
          <a:xfrm>
            <a:off x="1571625" y="142875"/>
            <a:ext cx="5761038" cy="15113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494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ФИЗКУЛЬТМИНУТКА</a:t>
            </a:r>
          </a:p>
        </p:txBody>
      </p:sp>
      <p:pic>
        <p:nvPicPr>
          <p:cNvPr id="5" name="головами покива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6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llu_17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/>
          <a:srcRect l="3543" t="8517" r="68583" b="69445"/>
          <a:stretch>
            <a:fillRect/>
          </a:stretch>
        </p:blipFill>
        <p:spPr>
          <a:xfrm>
            <a:off x="357158" y="3643314"/>
            <a:ext cx="1714512" cy="1214446"/>
          </a:xfrm>
          <a:prstGeom prst="rect">
            <a:avLst/>
          </a:prstGeom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/>
          <a:srcRect l="36063" t="8517" r="37224" b="69445"/>
          <a:stretch>
            <a:fillRect/>
          </a:stretch>
        </p:blipFill>
        <p:spPr>
          <a:xfrm>
            <a:off x="3786182" y="4143380"/>
            <a:ext cx="1643074" cy="1214446"/>
          </a:xfrm>
          <a:prstGeom prst="rect">
            <a:avLst/>
          </a:prstGeom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3"/>
          <a:srcRect l="67422" t="8517" r="4704" b="69445"/>
          <a:stretch>
            <a:fillRect/>
          </a:stretch>
        </p:blipFill>
        <p:spPr>
          <a:xfrm>
            <a:off x="7000892" y="3857628"/>
            <a:ext cx="1714512" cy="12144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5429264"/>
            <a:ext cx="250033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2 + 10 = 12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5438788"/>
            <a:ext cx="271464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6 + 10 = 16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5429264"/>
            <a:ext cx="25717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9 + 10 = 19</a:t>
            </a:r>
            <a:endParaRPr lang="ru-RU" sz="3600" b="1" dirty="0"/>
          </a:p>
        </p:txBody>
      </p:sp>
      <p:pic>
        <p:nvPicPr>
          <p:cNvPr id="11" name="Рисунок 10" descr="7.jpg"/>
          <p:cNvPicPr>
            <a:picLocks noChangeAspect="1"/>
          </p:cNvPicPr>
          <p:nvPr/>
        </p:nvPicPr>
        <p:blipFill>
          <a:blip r:embed="rId3"/>
          <a:srcRect l="83682" t="29259" r="2382" b="55186"/>
          <a:stretch>
            <a:fillRect/>
          </a:stretch>
        </p:blipFill>
        <p:spPr>
          <a:xfrm>
            <a:off x="7500958" y="3786190"/>
            <a:ext cx="857256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7.jpg"/>
          <p:cNvPicPr>
            <a:picLocks noChangeAspect="1"/>
          </p:cNvPicPr>
          <p:nvPr/>
        </p:nvPicPr>
        <p:blipFill>
          <a:blip r:embed="rId3"/>
          <a:srcRect l="83682" t="29259" r="2382" b="55186"/>
          <a:stretch>
            <a:fillRect/>
          </a:stretch>
        </p:blipFill>
        <p:spPr>
          <a:xfrm>
            <a:off x="1142976" y="3643314"/>
            <a:ext cx="857256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7.jpg"/>
          <p:cNvPicPr>
            <a:picLocks noChangeAspect="1"/>
          </p:cNvPicPr>
          <p:nvPr/>
        </p:nvPicPr>
        <p:blipFill>
          <a:blip r:embed="rId3"/>
          <a:srcRect l="83682" t="29259" r="2382" b="55186"/>
          <a:stretch>
            <a:fillRect/>
          </a:stretch>
        </p:blipFill>
        <p:spPr>
          <a:xfrm>
            <a:off x="4572000" y="4071942"/>
            <a:ext cx="857256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335351_12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bce124b6d556f159c029569e22e04b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62617">
            <a:off x="6831662" y="4034326"/>
            <a:ext cx="1500198" cy="15716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bce124b6d556f159c029569e22e04b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62617">
            <a:off x="6984062" y="4186726"/>
            <a:ext cx="1500198" cy="15716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bce124b6d556f159c029569e22e04b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62617">
            <a:off x="7136462" y="4339126"/>
            <a:ext cx="1500198" cy="15716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7.jpg"/>
          <p:cNvPicPr>
            <a:picLocks noChangeAspect="1"/>
          </p:cNvPicPr>
          <p:nvPr/>
        </p:nvPicPr>
        <p:blipFill>
          <a:blip r:embed="rId4"/>
          <a:srcRect l="66260" t="56481" r="12835" b="16296"/>
          <a:stretch>
            <a:fillRect/>
          </a:stretch>
        </p:blipFill>
        <p:spPr>
          <a:xfrm>
            <a:off x="357158" y="4714884"/>
            <a:ext cx="1285884" cy="15001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7.jpg"/>
          <p:cNvPicPr>
            <a:picLocks noChangeAspect="1"/>
          </p:cNvPicPr>
          <p:nvPr/>
        </p:nvPicPr>
        <p:blipFill>
          <a:blip r:embed="rId4"/>
          <a:srcRect l="40553" t="59074" r="36218" b="16296"/>
          <a:stretch>
            <a:fillRect/>
          </a:stretch>
        </p:blipFill>
        <p:spPr>
          <a:xfrm>
            <a:off x="4143372" y="5214950"/>
            <a:ext cx="1428760" cy="13573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7.jpg"/>
          <p:cNvPicPr>
            <a:picLocks noChangeAspect="1"/>
          </p:cNvPicPr>
          <p:nvPr/>
        </p:nvPicPr>
        <p:blipFill>
          <a:blip r:embed="rId4"/>
          <a:srcRect l="15157" t="59074" r="59601" b="16296"/>
          <a:stretch>
            <a:fillRect/>
          </a:stretch>
        </p:blipFill>
        <p:spPr>
          <a:xfrm>
            <a:off x="2071670" y="5214950"/>
            <a:ext cx="1552588" cy="13573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117</Words>
  <Application>Microsoft Office PowerPoint</Application>
  <PresentationFormat>Экран (4:3)</PresentationFormat>
  <Paragraphs>25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44</cp:revision>
  <dcterms:created xsi:type="dcterms:W3CDTF">2011-01-30T13:28:55Z</dcterms:created>
  <dcterms:modified xsi:type="dcterms:W3CDTF">2012-01-25T17:07:08Z</dcterms:modified>
</cp:coreProperties>
</file>