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Default Extension="bin" ContentType="application/vnd.ms-office.legacyDiagramTex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Default Extension="jpeg" ContentType="image/jpeg"/>
  <Override PartName="/ppt/notesSlides/notesSlide17.xml" ContentType="application/vnd.openxmlformats-officedocument.presentationml.notesSlide+xml"/>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Default Extension="vml" ContentType="application/vnd.openxmlformats-officedocument.vmlDrawing"/>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6.xml" ContentType="application/vnd.openxmlformats-officedocument.presentationml.notesSlide+xml"/>
  <Override PartName="/ppt/legacyDocTextInfo.bin" ContentType="application/vnd.ms-office.legacyDocTextInfo"/>
  <Override PartName="/ppt/slides/slide8.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Layouts/slideLayout15.xml" ContentType="application/vnd.openxmlformats-officedocument.presentationml.slideLayout+xml"/>
  <Default Extension="wmf" ContentType="image/x-wmf"/>
  <Override PartName="/ppt/notesSlides/notesSlide18.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Layouts/slideLayout22.xml" ContentType="application/vnd.openxmlformats-officedocument.presentationml.slideLayout+xml"/>
  <Override PartName="/ppt/notesSlides/notesSlide25.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2" r:id="rId2"/>
  </p:sldMasterIdLst>
  <p:notesMasterIdLst>
    <p:notesMasterId r:id="rId45"/>
  </p:notesMasterIdLst>
  <p:sldIdLst>
    <p:sldId id="256" r:id="rId3"/>
    <p:sldId id="309" r:id="rId4"/>
    <p:sldId id="257" r:id="rId5"/>
    <p:sldId id="258" r:id="rId6"/>
    <p:sldId id="259" r:id="rId7"/>
    <p:sldId id="260" r:id="rId8"/>
    <p:sldId id="262" r:id="rId9"/>
    <p:sldId id="263" r:id="rId10"/>
    <p:sldId id="264" r:id="rId11"/>
    <p:sldId id="265" r:id="rId12"/>
    <p:sldId id="268" r:id="rId13"/>
    <p:sldId id="269" r:id="rId14"/>
    <p:sldId id="271" r:id="rId15"/>
    <p:sldId id="310" r:id="rId16"/>
    <p:sldId id="273" r:id="rId17"/>
    <p:sldId id="311" r:id="rId18"/>
    <p:sldId id="274" r:id="rId19"/>
    <p:sldId id="312" r:id="rId20"/>
    <p:sldId id="276" r:id="rId21"/>
    <p:sldId id="275" r:id="rId22"/>
    <p:sldId id="277" r:id="rId23"/>
    <p:sldId id="278" r:id="rId24"/>
    <p:sldId id="313" r:id="rId25"/>
    <p:sldId id="280" r:id="rId26"/>
    <p:sldId id="303" r:id="rId27"/>
    <p:sldId id="292" r:id="rId28"/>
    <p:sldId id="297" r:id="rId29"/>
    <p:sldId id="281" r:id="rId30"/>
    <p:sldId id="314" r:id="rId31"/>
    <p:sldId id="296" r:id="rId32"/>
    <p:sldId id="286" r:id="rId33"/>
    <p:sldId id="282" r:id="rId34"/>
    <p:sldId id="308" r:id="rId35"/>
    <p:sldId id="315" r:id="rId36"/>
    <p:sldId id="289" r:id="rId37"/>
    <p:sldId id="291" r:id="rId38"/>
    <p:sldId id="290" r:id="rId39"/>
    <p:sldId id="287" r:id="rId40"/>
    <p:sldId id="305" r:id="rId41"/>
    <p:sldId id="306" r:id="rId42"/>
    <p:sldId id="299" r:id="rId43"/>
    <p:sldId id="307" r:id="rId44"/>
  </p:sldIdLst>
  <p:sldSz cx="9144000" cy="6858000" type="screen4x3"/>
  <p:notesSz cx="6858000" cy="9144000"/>
  <p:defaultTextStyle>
    <a:defPPr>
      <a:defRPr lang="en-US"/>
    </a:defPPr>
    <a:lvl1pPr marL="0" algn="l" defTabSz="914400" rtl="0" latinLnBrk="0">
      <a:defRPr sz="1800" kern="1200">
        <a:solidFill>
          <a:schemeClr val="tx1"/>
        </a:solidFill>
        <a:latin typeface="+mn-lt"/>
        <a:ea typeface="+mn-ea"/>
        <a:cs typeface="+mn-cs"/>
      </a:defRPr>
    </a:lvl1pPr>
    <a:lvl2pPr marL="457200" algn="l" defTabSz="914400" rtl="0" latinLnBrk="0">
      <a:defRPr sz="1800" kern="1200">
        <a:solidFill>
          <a:schemeClr val="tx1"/>
        </a:solidFill>
        <a:latin typeface="+mn-lt"/>
        <a:ea typeface="+mn-ea"/>
        <a:cs typeface="+mn-cs"/>
      </a:defRPr>
    </a:lvl2pPr>
    <a:lvl3pPr marL="914400" algn="l" defTabSz="914400" rtl="0" latinLnBrk="0">
      <a:defRPr sz="1800" kern="1200">
        <a:solidFill>
          <a:schemeClr val="tx1"/>
        </a:solidFill>
        <a:latin typeface="+mn-lt"/>
        <a:ea typeface="+mn-ea"/>
        <a:cs typeface="+mn-cs"/>
      </a:defRPr>
    </a:lvl3pPr>
    <a:lvl4pPr marL="1371600" algn="l" defTabSz="914400" rtl="0" latinLnBrk="0">
      <a:defRPr sz="1800" kern="1200">
        <a:solidFill>
          <a:schemeClr val="tx1"/>
        </a:solidFill>
        <a:latin typeface="+mn-lt"/>
        <a:ea typeface="+mn-ea"/>
        <a:cs typeface="+mn-cs"/>
      </a:defRPr>
    </a:lvl4pPr>
    <a:lvl5pPr marL="1828800" algn="l" defTabSz="914400" rtl="0" latinLnBrk="0">
      <a:defRPr sz="1800" kern="1200">
        <a:solidFill>
          <a:schemeClr val="tx1"/>
        </a:solidFill>
        <a:latin typeface="+mn-lt"/>
        <a:ea typeface="+mn-ea"/>
        <a:cs typeface="+mn-cs"/>
      </a:defRPr>
    </a:lvl5pPr>
    <a:lvl6pPr marL="2286000" algn="l" defTabSz="914400" rtl="0" latinLnBrk="0">
      <a:defRPr sz="1800" kern="1200">
        <a:solidFill>
          <a:schemeClr val="tx1"/>
        </a:solidFill>
        <a:latin typeface="+mn-lt"/>
        <a:ea typeface="+mn-ea"/>
        <a:cs typeface="+mn-cs"/>
      </a:defRPr>
    </a:lvl6pPr>
    <a:lvl7pPr marL="2743200" algn="l" defTabSz="914400" rtl="0" latinLnBrk="0">
      <a:defRPr sz="1800" kern="1200">
        <a:solidFill>
          <a:schemeClr val="tx1"/>
        </a:solidFill>
        <a:latin typeface="+mn-lt"/>
        <a:ea typeface="+mn-ea"/>
        <a:cs typeface="+mn-cs"/>
      </a:defRPr>
    </a:lvl7pPr>
    <a:lvl8pPr marL="3200400" algn="l" defTabSz="914400" rtl="0" latinLnBrk="0">
      <a:defRPr sz="1800" kern="1200">
        <a:solidFill>
          <a:schemeClr val="tx1"/>
        </a:solidFill>
        <a:latin typeface="+mn-lt"/>
        <a:ea typeface="+mn-ea"/>
        <a:cs typeface="+mn-cs"/>
      </a:defRPr>
    </a:lvl8pPr>
    <a:lvl9pPr marL="3657600" algn="l" defTabSz="914400" rtl="0" latinLnBrk="0">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3399"/>
    <a:srgbClr val="337967"/>
    <a:srgbClr val="BC7000"/>
    <a:srgbClr val="8FD5C1"/>
    <a:srgbClr val="0000CC"/>
    <a:srgbClr val="3E947D"/>
    <a:srgbClr val="55AFF9"/>
    <a:srgbClr val="0E6C2B"/>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6774" autoAdjust="0"/>
  </p:normalViewPr>
  <p:slideViewPr>
    <p:cSldViewPr>
      <p:cViewPr>
        <p:scale>
          <a:sx n="40" d="100"/>
          <a:sy n="40" d="100"/>
        </p:scale>
        <p:origin x="-1542" y="-408"/>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viewProps" Target="viewProps.xml"/><Relationship Id="rId50" Type="http://schemas.microsoft.com/office/2006/relationships/legacyDocTextInfo" Target="legacyDocTextInfo.bin"/><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theme" Target="theme/theme1.xml"/><Relationship Id="rId8" Type="http://schemas.openxmlformats.org/officeDocument/2006/relationships/slide" Target="slides/slide6.xml"/></Relationships>
</file>

<file path=ppt/drawings/_rels/vmlDrawing1.vml.rels><?xml version="1.0" encoding="UTF-8" standalone="yes"?>
<Relationships xmlns="http://schemas.openxmlformats.org/package/2006/relationships"><Relationship Id="rId8" Type="http://schemas.microsoft.com/office/2006/relationships/legacyDiagramText" Target="legacyDiagramText8.bin"/><Relationship Id="rId3" Type="http://schemas.microsoft.com/office/2006/relationships/legacyDiagramText" Target="legacyDiagramText3.bin"/><Relationship Id="rId7" Type="http://schemas.microsoft.com/office/2006/relationships/legacyDiagramText" Target="legacyDiagramText7.bin"/><Relationship Id="rId2" Type="http://schemas.microsoft.com/office/2006/relationships/legacyDiagramText" Target="legacyDiagramText2.bin"/><Relationship Id="rId1" Type="http://schemas.microsoft.com/office/2006/relationships/legacyDiagramText" Target="legacyDiagramText1.bin"/><Relationship Id="rId6" Type="http://schemas.microsoft.com/office/2006/relationships/legacyDiagramText" Target="legacyDiagramText6.bin"/><Relationship Id="rId5" Type="http://schemas.microsoft.com/office/2006/relationships/legacyDiagramText" Target="legacyDiagramText5.bin"/><Relationship Id="rId4" Type="http://schemas.microsoft.com/office/2006/relationships/legacyDiagramText" Target="legacyDiagramText4.bin"/><Relationship Id="rId9" Type="http://schemas.microsoft.com/office/2006/relationships/legacyDiagramText" Target="legacyDiagramText9.bin"/></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5E96B41-7E6E-46F2-A3AB-724559D5C7E1}" type="datetimeFigureOut">
              <a:rPr lang="ru-RU" smtClean="0"/>
              <a:pPr/>
              <a:t>13.05.2012</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BFE5A31-7874-46A6-8AC3-BAFF3C3D0D6C}" type="slidenum">
              <a:rPr lang="ru-RU" smtClean="0"/>
              <a:pPr/>
              <a:t>‹#›</a:t>
            </a:fld>
            <a:endParaRPr lang="ru-RU"/>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EBFE5A31-7874-46A6-8AC3-BAFF3C3D0D6C}" type="slidenum">
              <a:rPr lang="ru-RU" smtClean="0"/>
              <a:pPr/>
              <a:t>1</a:t>
            </a:fld>
            <a:endParaRPr lang="ru-RU"/>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r>
              <a:rPr lang="ru-RU" sz="1200" kern="1200" dirty="0" smtClean="0">
                <a:solidFill>
                  <a:schemeClr val="tx1"/>
                </a:solidFill>
                <a:latin typeface="+mn-lt"/>
                <a:ea typeface="+mn-ea"/>
                <a:cs typeface="+mn-cs"/>
              </a:rPr>
              <a:t>На уроках изобразительного искусства уместно использовать не только литературные произведения, но и музыкальные фрагменты, видеозаставки… Аудио- и видеофрагменты с помощью анимационных эффектов </a:t>
            </a:r>
            <a:r>
              <a:rPr lang="en-US" sz="1200" kern="1200" dirty="0" smtClean="0">
                <a:solidFill>
                  <a:schemeClr val="tx1"/>
                </a:solidFill>
                <a:latin typeface="+mn-lt"/>
                <a:ea typeface="+mn-ea"/>
                <a:cs typeface="+mn-cs"/>
              </a:rPr>
              <a:t>PowerPoint </a:t>
            </a:r>
            <a:r>
              <a:rPr lang="ru-RU" sz="1200" kern="1200" dirty="0" smtClean="0">
                <a:solidFill>
                  <a:schemeClr val="tx1"/>
                </a:solidFill>
                <a:latin typeface="+mn-lt"/>
                <a:ea typeface="+mn-ea"/>
                <a:cs typeface="+mn-cs"/>
              </a:rPr>
              <a:t>органично вплетаются в процесс демонстрации изображений и в процесс восприятия учащимися репродукций произведений художников. Содержание таких слайдов достаточно легко запоминается детьми в силу выразительности представляемых учителем материалов. Поэтому данные слайды целесообразно повторно включать в презентации по аналогичным темам к урокам для учащихся следующих лет обучения с тем, чтобы соединить в сознании школьников учебные материалы по взаимосвязанным темам. </a:t>
            </a:r>
            <a:endParaRPr lang="ru-RU" sz="1200" kern="1200" dirty="0">
              <a:solidFill>
                <a:schemeClr val="tx1"/>
              </a:solidFill>
              <a:latin typeface="+mn-lt"/>
              <a:ea typeface="+mn-ea"/>
              <a:cs typeface="+mn-cs"/>
            </a:endParaRPr>
          </a:p>
        </p:txBody>
      </p:sp>
      <p:sp>
        <p:nvSpPr>
          <p:cNvPr id="4" name="Номер слайда 3"/>
          <p:cNvSpPr>
            <a:spLocks noGrp="1"/>
          </p:cNvSpPr>
          <p:nvPr>
            <p:ph type="sldNum" sz="quarter" idx="10"/>
          </p:nvPr>
        </p:nvSpPr>
        <p:spPr/>
        <p:txBody>
          <a:bodyPr/>
          <a:lstStyle/>
          <a:p>
            <a:fld id="{EBFE5A31-7874-46A6-8AC3-BAFF3C3D0D6C}" type="slidenum">
              <a:rPr lang="ru-RU" smtClean="0"/>
              <a:pPr/>
              <a:t>11</a:t>
            </a:fld>
            <a:endParaRPr lang="ru-RU"/>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7"/>
          <p:cNvSpPr>
            <a:spLocks noGrp="1" noChangeArrowheads="1"/>
          </p:cNvSpPr>
          <p:nvPr>
            <p:ph type="sldNum" sz="quarter" idx="5"/>
          </p:nvPr>
        </p:nvSpPr>
        <p:spPr>
          <a:noFill/>
        </p:spPr>
        <p:txBody>
          <a:bodyPr/>
          <a:lstStyle/>
          <a:p>
            <a:fld id="{E49145A1-802B-4747-AD1C-0F10E963D186}" type="slidenum">
              <a:rPr lang="ru-RU"/>
              <a:pPr/>
              <a:t>12</a:t>
            </a:fld>
            <a:endParaRPr lang="ru-RU"/>
          </a:p>
        </p:txBody>
      </p:sp>
      <p:sp>
        <p:nvSpPr>
          <p:cNvPr id="27651" name="Rectangle 2"/>
          <p:cNvSpPr>
            <a:spLocks noGrp="1" noRot="1" noChangeAspect="1" noChangeArrowheads="1" noTextEdit="1"/>
          </p:cNvSpPr>
          <p:nvPr>
            <p:ph type="sldImg"/>
          </p:nvPr>
        </p:nvSpPr>
        <p:spPr>
          <a:ln/>
        </p:spPr>
      </p:sp>
      <p:sp>
        <p:nvSpPr>
          <p:cNvPr id="27652" name="Rectangle 3"/>
          <p:cNvSpPr>
            <a:spLocks noGrp="1" noChangeArrowheads="1"/>
          </p:cNvSpPr>
          <p:nvPr>
            <p:ph type="body" idx="1"/>
          </p:nvPr>
        </p:nvSpPr>
        <p:spPr>
          <a:noFill/>
          <a:ln/>
        </p:spPr>
        <p:txBody>
          <a:bodyPr/>
          <a:lstStyle/>
          <a:p>
            <a:pPr eaLnBrk="1" hangingPunct="1"/>
            <a:r>
              <a:rPr lang="ru-RU" dirty="0" smtClean="0"/>
              <a:t>   Так, возвращаясь в 8 классе к вопросу иллюстрирования произведений С. Есенина,</a:t>
            </a:r>
            <a:r>
              <a:rPr lang="ru-RU" baseline="0" dirty="0" smtClean="0"/>
              <a:t> я посчитала разумным на уроке «О, Русь, взмахни крылами…», где восьмиклассники учатся определять есенинский стиль в живописи, графике и скульптуре, вспомнить материалы урока изобразительного искусства в 5 классе, по слайду, вставленному в новую презентацию из презентации, с которой дети работали будучи пятиклассниками. </a:t>
            </a:r>
            <a:r>
              <a:rPr lang="ru-RU" sz="1200" kern="1200" dirty="0" smtClean="0">
                <a:solidFill>
                  <a:schemeClr val="tx1"/>
                </a:solidFill>
                <a:latin typeface="+mn-lt"/>
                <a:ea typeface="+mn-ea"/>
                <a:cs typeface="+mn-cs"/>
              </a:rPr>
              <a:t>Даже фон для слайдов новой презентации я взяла из презентации для урока, проведенного в 5 классе. </a:t>
            </a:r>
            <a:endParaRPr lang="ru-RU" b="1" dirty="0"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r>
              <a:rPr lang="ru-RU" dirty="0" smtClean="0"/>
              <a:t>Полностью согласна с авторами материалов о правилах</a:t>
            </a:r>
            <a:r>
              <a:rPr lang="ru-RU" baseline="0" dirty="0" smtClean="0"/>
              <a:t> выполнения презентаций в том, что поверхность (фон) слайда является важным элементом оформления слайда, «работает» самостоятельно, и не стоит его чрезмерно заполнять изображениями и текстами. Но в случаях, когда важно на одном слайде разместить достаточное количество, например, репродукций картин для сравнительного анализа изображений, думаю, возможно некоторое отступление от данного правила.</a:t>
            </a:r>
            <a:endParaRPr lang="ru-RU" dirty="0"/>
          </a:p>
        </p:txBody>
      </p:sp>
      <p:sp>
        <p:nvSpPr>
          <p:cNvPr id="4" name="Номер слайда 3"/>
          <p:cNvSpPr>
            <a:spLocks noGrp="1"/>
          </p:cNvSpPr>
          <p:nvPr>
            <p:ph type="sldNum" sz="quarter" idx="10"/>
          </p:nvPr>
        </p:nvSpPr>
        <p:spPr/>
        <p:txBody>
          <a:bodyPr/>
          <a:lstStyle/>
          <a:p>
            <a:fld id="{EBFE5A31-7874-46A6-8AC3-BAFF3C3D0D6C}" type="slidenum">
              <a:rPr lang="ru-RU" smtClean="0"/>
              <a:pPr/>
              <a:t>13</a:t>
            </a:fld>
            <a:endParaRPr lang="ru-RU"/>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r>
              <a:rPr lang="ru-RU" sz="1200" kern="1200" dirty="0" smtClean="0">
                <a:solidFill>
                  <a:schemeClr val="tx1"/>
                </a:solidFill>
                <a:latin typeface="+mn-lt"/>
                <a:ea typeface="+mn-ea"/>
                <a:cs typeface="+mn-cs"/>
              </a:rPr>
              <a:t>Весьма полезны презентации и для решения разнообразных задач по формированию у учащихся знаний, связанных с пониманием специальных терминов, изучаемых на конкретном уроке. Например, при изучении темы «Мы и мода», вызывающей заметный интерес у семиклассников в силу их возрастных особенностей, но и являющейся при этом весьма сложной для школьников темой в силу своей специфичности.  Наглядность совершенно необходима здесь для объяснения многих положений теории, изучаемой на уроках по данной теме. И здесь отсканированные из книги иллюстрации, вставленные в слайд, помогут учителю сэкономить много рабочего времени, ранее требовавшегося для выполнения дидактических плакатов, без которых смысл слов «силуэты и ритмы линий в костюме» ученикам был бы не понятен. В принципе, мы снова возвращаемся к вопросу визуализации информации на уроках изобразительного искусства. </a:t>
            </a:r>
            <a:endParaRPr lang="ru-RU" sz="1200" kern="1200" dirty="0">
              <a:solidFill>
                <a:schemeClr val="tx1"/>
              </a:solidFill>
              <a:latin typeface="+mn-lt"/>
              <a:ea typeface="+mn-ea"/>
              <a:cs typeface="+mn-cs"/>
            </a:endParaRPr>
          </a:p>
        </p:txBody>
      </p:sp>
      <p:sp>
        <p:nvSpPr>
          <p:cNvPr id="4" name="Номер слайда 3"/>
          <p:cNvSpPr>
            <a:spLocks noGrp="1"/>
          </p:cNvSpPr>
          <p:nvPr>
            <p:ph type="sldNum" sz="quarter" idx="10"/>
          </p:nvPr>
        </p:nvSpPr>
        <p:spPr/>
        <p:txBody>
          <a:bodyPr/>
          <a:lstStyle/>
          <a:p>
            <a:fld id="{EBFE5A31-7874-46A6-8AC3-BAFF3C3D0D6C}" type="slidenum">
              <a:rPr lang="ru-RU" smtClean="0"/>
              <a:pPr/>
              <a:t>15</a:t>
            </a:fld>
            <a:endParaRPr lang="ru-RU"/>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r>
              <a:rPr lang="ru-RU" dirty="0" smtClean="0"/>
              <a:t>Материалы слайдов помогают учителю быстро пояснить, как должны выглядеть</a:t>
            </a:r>
            <a:r>
              <a:rPr lang="ru-RU" baseline="0" dirty="0" smtClean="0"/>
              <a:t> записи по теме урока на обратной стороне альбомов учащихся. При этом можно показать, как будет выглядеть вся страница после работы с ней на текущем и следующем уроках; разделить материал на части и наглядно показать школьникам, что будет сделано на каждом конкретном уроке. Это поможет детям вести записи аккуратно и красиво.</a:t>
            </a:r>
            <a:endParaRPr lang="ru-RU" dirty="0"/>
          </a:p>
        </p:txBody>
      </p:sp>
      <p:sp>
        <p:nvSpPr>
          <p:cNvPr id="4" name="Номер слайда 3"/>
          <p:cNvSpPr>
            <a:spLocks noGrp="1"/>
          </p:cNvSpPr>
          <p:nvPr>
            <p:ph type="sldNum" sz="quarter" idx="10"/>
          </p:nvPr>
        </p:nvSpPr>
        <p:spPr/>
        <p:txBody>
          <a:bodyPr/>
          <a:lstStyle/>
          <a:p>
            <a:fld id="{EBFE5A31-7874-46A6-8AC3-BAFF3C3D0D6C}" type="slidenum">
              <a:rPr lang="ru-RU" smtClean="0"/>
              <a:pPr/>
              <a:t>17</a:t>
            </a:fld>
            <a:endParaRPr lang="ru-RU"/>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r>
              <a:rPr lang="ru-RU" sz="1200" kern="1200" dirty="0" smtClean="0">
                <a:solidFill>
                  <a:schemeClr val="tx1"/>
                </a:solidFill>
                <a:latin typeface="+mn-lt"/>
                <a:ea typeface="+mn-ea"/>
                <a:cs typeface="+mn-cs"/>
              </a:rPr>
              <a:t>Очень удобны презентации при  объяснении, требующем использования динамических таблиц, с успехом заменяемых эффектами </a:t>
            </a:r>
            <a:r>
              <a:rPr lang="ru-RU" sz="1200" kern="1200" dirty="0" err="1" smtClean="0">
                <a:solidFill>
                  <a:schemeClr val="tx1"/>
                </a:solidFill>
                <a:latin typeface="+mn-lt"/>
                <a:ea typeface="+mn-ea"/>
                <a:cs typeface="+mn-cs"/>
              </a:rPr>
              <a:t>анимаций</a:t>
            </a:r>
            <a:r>
              <a:rPr lang="ru-RU" sz="1200" kern="1200" dirty="0" smtClean="0">
                <a:solidFill>
                  <a:schemeClr val="tx1"/>
                </a:solidFill>
                <a:latin typeface="+mn-lt"/>
                <a:ea typeface="+mn-ea"/>
                <a:cs typeface="+mn-cs"/>
              </a:rPr>
              <a:t> </a:t>
            </a:r>
            <a:r>
              <a:rPr lang="en-US" sz="1200" kern="1200" dirty="0" smtClean="0">
                <a:solidFill>
                  <a:schemeClr val="tx1"/>
                </a:solidFill>
                <a:latin typeface="+mn-lt"/>
                <a:ea typeface="+mn-ea"/>
                <a:cs typeface="+mn-cs"/>
              </a:rPr>
              <a:t>Power Point</a:t>
            </a:r>
            <a:r>
              <a:rPr lang="ru-RU" sz="1200" kern="1200" dirty="0" smtClean="0">
                <a:solidFill>
                  <a:schemeClr val="tx1"/>
                </a:solidFill>
                <a:latin typeface="+mn-lt"/>
                <a:ea typeface="+mn-ea"/>
                <a:cs typeface="+mn-cs"/>
              </a:rPr>
              <a:t>. В представленной вниманию читателя презентации примерами таких </a:t>
            </a:r>
            <a:r>
              <a:rPr lang="ru-RU" sz="1200" kern="1200" dirty="0" err="1" smtClean="0">
                <a:solidFill>
                  <a:schemeClr val="tx1"/>
                </a:solidFill>
                <a:latin typeface="+mn-lt"/>
                <a:ea typeface="+mn-ea"/>
                <a:cs typeface="+mn-cs"/>
              </a:rPr>
              <a:t>анимаций</a:t>
            </a:r>
            <a:r>
              <a:rPr lang="ru-RU" sz="1200" kern="1200" dirty="0" smtClean="0">
                <a:solidFill>
                  <a:schemeClr val="tx1"/>
                </a:solidFill>
                <a:latin typeface="+mn-lt"/>
                <a:ea typeface="+mn-ea"/>
                <a:cs typeface="+mn-cs"/>
              </a:rPr>
              <a:t> являются анимации на слайдах №18-19 (тема «Узоры и орнаменты») и на слайде №20 (тема «Рисование симметричных предметов. Бабочка»). Эти анимированные материалы  либо поясняют суть какого-то понятия, либо демонстрируют алгоритм выполнения практической работы. </a:t>
            </a:r>
          </a:p>
          <a:p>
            <a:endParaRPr lang="ru-RU" dirty="0"/>
          </a:p>
        </p:txBody>
      </p:sp>
      <p:sp>
        <p:nvSpPr>
          <p:cNvPr id="4" name="Номер слайда 3"/>
          <p:cNvSpPr>
            <a:spLocks noGrp="1"/>
          </p:cNvSpPr>
          <p:nvPr>
            <p:ph type="sldNum" sz="quarter" idx="10"/>
          </p:nvPr>
        </p:nvSpPr>
        <p:spPr/>
        <p:txBody>
          <a:bodyPr/>
          <a:lstStyle/>
          <a:p>
            <a:fld id="{EBFE5A31-7874-46A6-8AC3-BAFF3C3D0D6C}" type="slidenum">
              <a:rPr lang="ru-RU" smtClean="0"/>
              <a:pPr/>
              <a:t>19</a:t>
            </a:fld>
            <a:endParaRPr lang="ru-RU"/>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EBFE5A31-7874-46A6-8AC3-BAFF3C3D0D6C}" type="slidenum">
              <a:rPr lang="ru-RU" smtClean="0"/>
              <a:pPr/>
              <a:t>20</a:t>
            </a:fld>
            <a:endParaRPr lang="ru-RU"/>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AD9CAC7-6608-4A6F-AB64-67A348E2A83C}" type="slidenum">
              <a:rPr lang="ru-RU"/>
              <a:pPr/>
              <a:t>21</a:t>
            </a:fld>
            <a:endParaRPr lang="ru-RU"/>
          </a:p>
        </p:txBody>
      </p:sp>
      <p:sp>
        <p:nvSpPr>
          <p:cNvPr id="17410" name="Rectangle 2"/>
          <p:cNvSpPr>
            <a:spLocks noGrp="1" noRot="1" noChangeAspect="1" noChangeArrowheads="1" noTextEdit="1"/>
          </p:cNvSpPr>
          <p:nvPr>
            <p:ph type="sldImg"/>
          </p:nvPr>
        </p:nvSpPr>
        <p:spPr>
          <a:ln/>
        </p:spPr>
      </p:sp>
      <p:sp>
        <p:nvSpPr>
          <p:cNvPr id="17411" name="Rectangle 3"/>
          <p:cNvSpPr>
            <a:spLocks noGrp="1" noChangeArrowheads="1"/>
          </p:cNvSpPr>
          <p:nvPr>
            <p:ph type="body" idx="1"/>
          </p:nvPr>
        </p:nvSpPr>
        <p:spPr/>
        <p:txBody>
          <a:bodyPr/>
          <a:lstStyle/>
          <a:p>
            <a:endParaRPr lang="ru-RU"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r>
              <a:rPr lang="ru-RU" dirty="0" smtClean="0"/>
              <a:t>Возможности анимации помогают сделать особенным</a:t>
            </a:r>
            <a:r>
              <a:rPr lang="ru-RU" baseline="0" dirty="0" smtClean="0"/>
              <a:t> процесс разгадывания загадок на уроках. Например, в данном слайде содержится материал для привлечения учащихся к процессу загадывания загадки (</a:t>
            </a:r>
            <a:r>
              <a:rPr lang="ru-RU" sz="1200" kern="1200" dirty="0" smtClean="0">
                <a:solidFill>
                  <a:schemeClr val="tx1"/>
                </a:solidFill>
                <a:latin typeface="+mn-lt"/>
                <a:ea typeface="+mn-ea"/>
                <a:cs typeface="+mn-cs"/>
              </a:rPr>
              <a:t>дети по очереди могут читать по строчке текст загадки с экрана, на который проецируется слайд).  Здесь же  содержится и иллюстрация к отгадке, которая является одновременно ответом на вопрос «Что мы сегодня будем рисовать?» А отсканированная ниточка, лежащая на крыле бабочки, поможет учителю быстро вернуть ребят в пространство класса. Оказывается, эта бабочка вместе с другими «порхает» на своей ниточке в классной комнате, до поры до времени спрятанная учителем от глаз учеников. Все эти на первый взгляд незначительные особенности работы с загадкой позволяют учителю привлечь к активной деятельности на уроке большое число детей, с легкостью переводить их внимание с экрана в пространство классной комнаты, сохранять интерес учащихся младшего звена к тому, что происходит на уроке. Именно с позиций целесообразности</a:t>
            </a:r>
            <a:r>
              <a:rPr lang="ru-RU" sz="1200" kern="1200" baseline="0" dirty="0" smtClean="0">
                <a:solidFill>
                  <a:schemeClr val="tx1"/>
                </a:solidFill>
                <a:latin typeface="+mn-lt"/>
                <a:ea typeface="+mn-ea"/>
                <a:cs typeface="+mn-cs"/>
              </a:rPr>
              <a:t> </a:t>
            </a:r>
            <a:r>
              <a:rPr lang="ru-RU" sz="1200" kern="1200" dirty="0" smtClean="0">
                <a:solidFill>
                  <a:schemeClr val="tx1"/>
                </a:solidFill>
                <a:latin typeface="+mn-lt"/>
                <a:ea typeface="+mn-ea"/>
                <a:cs typeface="+mn-cs"/>
              </a:rPr>
              <a:t>следует подходить преподавателю к выбору методов работы с презентациями на каждом конкретном занятии. </a:t>
            </a:r>
          </a:p>
          <a:p>
            <a:r>
              <a:rPr lang="ru-RU" sz="1200" kern="1200" dirty="0" smtClean="0">
                <a:solidFill>
                  <a:schemeClr val="tx1"/>
                </a:solidFill>
                <a:latin typeface="+mn-lt"/>
                <a:ea typeface="+mn-ea"/>
                <a:cs typeface="+mn-cs"/>
              </a:rPr>
              <a:t> </a:t>
            </a:r>
          </a:p>
          <a:p>
            <a:r>
              <a:rPr lang="ru-RU" sz="1200" kern="1200" dirty="0" smtClean="0">
                <a:solidFill>
                  <a:schemeClr val="tx1"/>
                </a:solidFill>
                <a:latin typeface="+mn-lt"/>
                <a:ea typeface="+mn-ea"/>
                <a:cs typeface="+mn-cs"/>
              </a:rPr>
              <a:t> </a:t>
            </a:r>
          </a:p>
          <a:p>
            <a:r>
              <a:rPr lang="ru-RU" sz="1200" kern="1200" dirty="0" smtClean="0">
                <a:solidFill>
                  <a:schemeClr val="tx1"/>
                </a:solidFill>
                <a:latin typeface="+mn-lt"/>
                <a:ea typeface="+mn-ea"/>
                <a:cs typeface="+mn-cs"/>
              </a:rPr>
              <a:t> </a:t>
            </a:r>
          </a:p>
          <a:p>
            <a:r>
              <a:rPr lang="ru-RU" sz="1200" kern="1200" dirty="0" smtClean="0">
                <a:solidFill>
                  <a:schemeClr val="tx1"/>
                </a:solidFill>
                <a:latin typeface="+mn-lt"/>
                <a:ea typeface="+mn-ea"/>
                <a:cs typeface="+mn-cs"/>
              </a:rPr>
              <a:t> </a:t>
            </a:r>
            <a:endParaRPr lang="ru-RU" sz="1200" kern="1200" dirty="0">
              <a:solidFill>
                <a:schemeClr val="tx1"/>
              </a:solidFill>
              <a:latin typeface="+mn-lt"/>
              <a:ea typeface="+mn-ea"/>
              <a:cs typeface="+mn-cs"/>
            </a:endParaRPr>
          </a:p>
        </p:txBody>
      </p:sp>
      <p:sp>
        <p:nvSpPr>
          <p:cNvPr id="4" name="Номер слайда 3"/>
          <p:cNvSpPr>
            <a:spLocks noGrp="1"/>
          </p:cNvSpPr>
          <p:nvPr>
            <p:ph type="sldNum" sz="quarter" idx="10"/>
          </p:nvPr>
        </p:nvSpPr>
        <p:spPr/>
        <p:txBody>
          <a:bodyPr/>
          <a:lstStyle/>
          <a:p>
            <a:fld id="{EBFE5A31-7874-46A6-8AC3-BAFF3C3D0D6C}" type="slidenum">
              <a:rPr lang="ru-RU" smtClean="0"/>
              <a:pPr/>
              <a:t>22</a:t>
            </a:fld>
            <a:endParaRPr lang="ru-RU"/>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r>
              <a:rPr lang="ru-RU" dirty="0" smtClean="0"/>
              <a:t>Иногда самый первый слайд служит привлечению внимания учащихся к теме конкретного урока. </a:t>
            </a:r>
            <a:endParaRPr lang="ru-RU" dirty="0"/>
          </a:p>
        </p:txBody>
      </p:sp>
      <p:sp>
        <p:nvSpPr>
          <p:cNvPr id="4" name="Номер слайда 3"/>
          <p:cNvSpPr>
            <a:spLocks noGrp="1"/>
          </p:cNvSpPr>
          <p:nvPr>
            <p:ph type="sldNum" sz="quarter" idx="10"/>
          </p:nvPr>
        </p:nvSpPr>
        <p:spPr/>
        <p:txBody>
          <a:bodyPr/>
          <a:lstStyle/>
          <a:p>
            <a:fld id="{EBFE5A31-7874-46A6-8AC3-BAFF3C3D0D6C}" type="slidenum">
              <a:rPr lang="ru-RU" smtClean="0"/>
              <a:pPr/>
              <a:t>24</a:t>
            </a:fld>
            <a:endParaRPr lang="ru-RU"/>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r>
              <a:rPr lang="ru-RU" baseline="0" dirty="0" smtClean="0"/>
              <a:t>На данном слайде размещены материалы, позволяющие визуализировать проблемную ситуацию на уроке рисования в 1 классе. «Какой формы рама подойдет для оформления каждого отдельного рисунка цветка?» - такой вопрос задает учитель школьникам для постановки задачи определения формата при рисовании отдельных предметов. Называя квадрат, прямоугольник, овал как форму рамы, дети проявят свои знания (или незнание)  названий геометрических фигур. Выбирая же из прямоугольных рам раму, соответствующую по пропорциональным отношениям её сторон изображению того или иного цветка, детям придется как-то обозначить разницу в пропорциях разных прямоугольников, например, называя их «высоким» и «длинным». </a:t>
            </a:r>
            <a:endParaRPr lang="ru-RU" dirty="0"/>
          </a:p>
        </p:txBody>
      </p:sp>
      <p:sp>
        <p:nvSpPr>
          <p:cNvPr id="4" name="Номер слайда 3"/>
          <p:cNvSpPr>
            <a:spLocks noGrp="1"/>
          </p:cNvSpPr>
          <p:nvPr>
            <p:ph type="sldNum" sz="quarter" idx="10"/>
          </p:nvPr>
        </p:nvSpPr>
        <p:spPr/>
        <p:txBody>
          <a:bodyPr/>
          <a:lstStyle/>
          <a:p>
            <a:fld id="{EBFE5A31-7874-46A6-8AC3-BAFF3C3D0D6C}" type="slidenum">
              <a:rPr lang="ru-RU" smtClean="0"/>
              <a:pPr/>
              <a:t>3</a:t>
            </a:fld>
            <a:endParaRPr lang="ru-RU"/>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Образ слайда 1"/>
          <p:cNvSpPr>
            <a:spLocks noGrp="1" noRot="1" noChangeAspect="1" noTextEdit="1"/>
          </p:cNvSpPr>
          <p:nvPr>
            <p:ph type="sldImg"/>
          </p:nvPr>
        </p:nvSpPr>
        <p:spPr bwMode="auto">
          <a:noFill/>
          <a:ln>
            <a:solidFill>
              <a:srgbClr val="000000"/>
            </a:solidFill>
            <a:miter lim="800000"/>
            <a:headEnd/>
            <a:tailEnd/>
          </a:ln>
        </p:spPr>
      </p:sp>
      <p:sp>
        <p:nvSpPr>
          <p:cNvPr id="3" name="Заметки 2"/>
          <p:cNvSpPr>
            <a:spLocks noGrp="1"/>
          </p:cNvSpPr>
          <p:nvPr>
            <p:ph type="body" idx="1"/>
          </p:nvPr>
        </p:nvSpPr>
        <p:spPr/>
        <p:txBody>
          <a:bodyPr>
            <a:normAutofit lnSpcReduction="10000"/>
          </a:bodyPr>
          <a:lstStyle/>
          <a:p>
            <a:pPr>
              <a:defRPr/>
            </a:pPr>
            <a:endParaRPr lang="ru-RU" dirty="0"/>
          </a:p>
        </p:txBody>
      </p:sp>
      <p:sp>
        <p:nvSpPr>
          <p:cNvPr id="4" name="Номер слайда 3"/>
          <p:cNvSpPr>
            <a:spLocks noGrp="1"/>
          </p:cNvSpPr>
          <p:nvPr>
            <p:ph type="sldNum" sz="quarter" idx="5"/>
          </p:nvPr>
        </p:nvSpPr>
        <p:spPr/>
        <p:txBody>
          <a:bodyPr/>
          <a:lstStyle/>
          <a:p>
            <a:pPr>
              <a:defRPr/>
            </a:pPr>
            <a:fld id="{32A6FC47-05CC-4ED5-9DAD-C904037ADA64}" type="slidenum">
              <a:rPr lang="ru-RU" smtClean="0"/>
              <a:pPr>
                <a:defRPr/>
              </a:pPr>
              <a:t>25</a:t>
            </a:fld>
            <a:endParaRPr lang="ru-RU"/>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r>
              <a:rPr lang="ru-RU" dirty="0" smtClean="0"/>
              <a:t>При этом</a:t>
            </a:r>
            <a:r>
              <a:rPr lang="ru-RU" baseline="0" dirty="0" smtClean="0"/>
              <a:t> вовсе не обязательно, чтобы он был анимирован. Иногда достаточно поработать над содержанием слайда и его цветовым строем, чтобы попытаться сразу ввести учащихся в определенное эмоциональное состояние, необходимое для правильного восприятия содержания всей презентации.</a:t>
            </a:r>
          </a:p>
        </p:txBody>
      </p:sp>
      <p:sp>
        <p:nvSpPr>
          <p:cNvPr id="4" name="Номер слайда 3"/>
          <p:cNvSpPr>
            <a:spLocks noGrp="1"/>
          </p:cNvSpPr>
          <p:nvPr>
            <p:ph type="sldNum" sz="quarter" idx="10"/>
          </p:nvPr>
        </p:nvSpPr>
        <p:spPr/>
        <p:txBody>
          <a:bodyPr/>
          <a:lstStyle/>
          <a:p>
            <a:fld id="{EBFE5A31-7874-46A6-8AC3-BAFF3C3D0D6C}" type="slidenum">
              <a:rPr lang="ru-RU" smtClean="0"/>
              <a:pPr/>
              <a:t>26</a:t>
            </a:fld>
            <a:endParaRPr lang="ru-RU"/>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Образ слайда 1"/>
          <p:cNvSpPr>
            <a:spLocks noGrp="1" noRot="1" noChangeAspect="1" noTextEdit="1"/>
          </p:cNvSpPr>
          <p:nvPr>
            <p:ph type="sldImg"/>
          </p:nvPr>
        </p:nvSpPr>
        <p:spPr bwMode="auto">
          <a:noFill/>
          <a:ln>
            <a:solidFill>
              <a:srgbClr val="000000"/>
            </a:solidFill>
            <a:miter lim="800000"/>
            <a:headEnd/>
            <a:tailEnd/>
          </a:ln>
        </p:spPr>
      </p:sp>
      <p:sp>
        <p:nvSpPr>
          <p:cNvPr id="37891" name="Заметки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ru-RU" dirty="0" smtClean="0"/>
              <a:t>И затем визуальными образами</a:t>
            </a:r>
            <a:r>
              <a:rPr lang="ru-RU" baseline="0" dirty="0" smtClean="0"/>
              <a:t> и</a:t>
            </a:r>
            <a:r>
              <a:rPr lang="ru-RU" dirty="0" smtClean="0"/>
              <a:t> музыкальным</a:t>
            </a:r>
            <a:r>
              <a:rPr lang="ru-RU" baseline="0" dirty="0" smtClean="0"/>
              <a:t> сопровождением поддерживать заданный в самом начале урока эстетический формат занятия (см. слайды №26-27).</a:t>
            </a:r>
          </a:p>
          <a:p>
            <a:pPr eaLnBrk="1" hangingPunct="1">
              <a:spcBef>
                <a:spcPct val="0"/>
              </a:spcBef>
            </a:pPr>
            <a:endParaRPr lang="ru-RU" baseline="0" dirty="0" smtClean="0"/>
          </a:p>
          <a:p>
            <a:r>
              <a:rPr lang="ru-RU" dirty="0" smtClean="0"/>
              <a:t>В слайде №25 использован не стандартный</a:t>
            </a:r>
            <a:r>
              <a:rPr lang="ru-RU" baseline="0" dirty="0" smtClean="0"/>
              <a:t> шрифт. Но я его не заменила стандартным, т. к. был бы потерян общий стиль слайда: единство шрифта, этнической музыки и изображения. </a:t>
            </a:r>
            <a:r>
              <a:rPr lang="ru-RU" sz="1200" kern="1200" dirty="0" smtClean="0">
                <a:solidFill>
                  <a:schemeClr val="tx1"/>
                </a:solidFill>
                <a:latin typeface="+mn-lt"/>
                <a:ea typeface="+mn-ea"/>
                <a:cs typeface="+mn-cs"/>
              </a:rPr>
              <a:t>Извините, если кому-то не удастся увидеть материалы слайда в их изначальном состоянии. </a:t>
            </a:r>
          </a:p>
          <a:p>
            <a:r>
              <a:rPr lang="ru-RU" sz="1200" kern="1200" dirty="0" smtClean="0">
                <a:solidFill>
                  <a:schemeClr val="tx1"/>
                </a:solidFill>
                <a:latin typeface="+mn-lt"/>
                <a:ea typeface="+mn-ea"/>
                <a:cs typeface="+mn-cs"/>
              </a:rPr>
              <a:t> </a:t>
            </a:r>
          </a:p>
          <a:p>
            <a:endParaRPr lang="ru-RU" dirty="0" smtClean="0"/>
          </a:p>
          <a:p>
            <a:pPr eaLnBrk="1" hangingPunct="1">
              <a:spcBef>
                <a:spcPct val="0"/>
              </a:spcBef>
            </a:pPr>
            <a:endParaRPr lang="ru-RU" dirty="0" smtClean="0"/>
          </a:p>
        </p:txBody>
      </p:sp>
      <p:sp>
        <p:nvSpPr>
          <p:cNvPr id="34820" name="Номер слайда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A0859285-9747-41BD-813D-EC84BE1997FF}" type="slidenum">
              <a:rPr lang="ru-RU" smtClean="0"/>
              <a:pPr fontAlgn="base">
                <a:spcBef>
                  <a:spcPct val="0"/>
                </a:spcBef>
                <a:spcAft>
                  <a:spcPct val="0"/>
                </a:spcAft>
                <a:defRPr/>
              </a:pPr>
              <a:t>27</a:t>
            </a:fld>
            <a:endParaRPr lang="ru-RU"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r>
              <a:rPr lang="ru-RU" sz="1200" kern="1200" dirty="0" smtClean="0">
                <a:solidFill>
                  <a:schemeClr val="tx1"/>
                </a:solidFill>
                <a:latin typeface="+mn-lt"/>
                <a:ea typeface="+mn-ea"/>
                <a:cs typeface="+mn-cs"/>
              </a:rPr>
              <a:t> </a:t>
            </a:r>
          </a:p>
          <a:p>
            <a:r>
              <a:rPr lang="ru-RU" sz="1200" kern="1200" dirty="0" smtClean="0">
                <a:solidFill>
                  <a:schemeClr val="tx1"/>
                </a:solidFill>
                <a:latin typeface="+mn-lt"/>
                <a:ea typeface="+mn-ea"/>
                <a:cs typeface="+mn-cs"/>
              </a:rPr>
              <a:t>А как заинтересовать учащихся темой урока, связанной с юбилеем завода-шефа? Как с первой минуты урока заставить детей внимательно смотреть на экран, где будут появляться черно-белые, потускневшие от времени фотографии рабочих, цехового оборудования и т. д. Ведь это так не интересно для детей, привыкших к ярким эффектам современных визуальных форм преподнесения информации. Конечно, по ходу урока многое будет зависеть от слов учителя, который расскажет, что на этих невзрачных фото кто-то из детей может увидеть свою бабушку, своего дедушку или даже прадедушку… Учитель расскажет много интересного о заводе… Но это будет позже. А как именно в первые минуты урока увлечь ребят темой, не слишком «изобразительной» с точки зрения  ребенка, возможно, никогда не видевшего ни одного станка? Думаю, для решения этой задачи стоит в оформлении первого слайда применить контрастные, очень насыщенные цвета, цвета, по сути, совершенно не характеризующие цветовую гамму производственных помещений, но настраивающие детей на восприятие  духа победы, завоеванной тяжелым, но созидательным  трудом их близких. В приведенном примере оформления слайда сочетание цветов «звучит», может быть, даже несколько «агрессивно», словно заставляя зрителя испытать в некоторой степени чувство неловкости за то, что он, зритель, не знает ничего о заводе, или, наоборот, чувство гордости, если ученику есть что рассказать о производстве, где трудятся его родственники.  Оба чувства довольно сильные. И желание вызвать их у детей, привлекая школьников к восприятию учебного материала посредством необычного сочетания цветов слайда-оглавления, обусловлено необходимостью включения школьников в активную работу на уроке с первых его минут. А ещё можно сформулировать тему урока в форме вопроса, озадачить детей, немного обескуражить тех из них, кто очень мало знает о месте, где трудятся их самые близкие люди. Других же учеников такая формулировка темы урока подтолкнет к активной беседе, к желанию отвечать на вопросы, рассказывать о заводе и его людях. Такое начало урока позволяет  рассчитывать на то, что дети будут не только слушать учителя и смотреть на экран внимательно, с интересом, но и сами активно включатся в обсуждение содержащихся в презентации материалов. </a:t>
            </a:r>
            <a:endParaRPr lang="ru-RU" sz="1200" kern="1200" dirty="0">
              <a:solidFill>
                <a:schemeClr val="tx1"/>
              </a:solidFill>
              <a:latin typeface="+mn-lt"/>
              <a:ea typeface="+mn-ea"/>
              <a:cs typeface="+mn-cs"/>
            </a:endParaRPr>
          </a:p>
        </p:txBody>
      </p:sp>
      <p:sp>
        <p:nvSpPr>
          <p:cNvPr id="4" name="Номер слайда 3"/>
          <p:cNvSpPr>
            <a:spLocks noGrp="1"/>
          </p:cNvSpPr>
          <p:nvPr>
            <p:ph type="sldNum" sz="quarter" idx="10"/>
          </p:nvPr>
        </p:nvSpPr>
        <p:spPr/>
        <p:txBody>
          <a:bodyPr/>
          <a:lstStyle/>
          <a:p>
            <a:fld id="{EBFE5A31-7874-46A6-8AC3-BAFF3C3D0D6C}" type="slidenum">
              <a:rPr lang="ru-RU" smtClean="0"/>
              <a:pPr/>
              <a:t>28</a:t>
            </a:fld>
            <a:endParaRPr lang="ru-RU"/>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r>
              <a:rPr lang="ru-RU" dirty="0" smtClean="0"/>
              <a:t>На слайдах</a:t>
            </a:r>
            <a:r>
              <a:rPr lang="ru-RU" baseline="0" dirty="0" smtClean="0"/>
              <a:t> №29-31 приведено несколько примеров фотографий, использованных в презентации. Конечно, подобные материалы, будут учащимся особенно интересны, если дети сами станут подбирать фото для выполнения коллективной работы - презентации к уроку. Указав на слайдах фамилии учеников, предоставивших фото для презентации, и фамилии героев фотографий, конечно же, можно было бы сделать материалы презентации более приближенными к повседневной жизни детей и их родственников, показать ученикам еще одну сторону жизни, объединяющую их с членами семей, с одноклассниками, чьи близкие также трудятся на предприятии-шефе. Другими словами, это способствовало бы дальнейшей социализации школьников. К этой мысли я вернусь несколько позже.</a:t>
            </a:r>
            <a:endParaRPr lang="ru-RU" dirty="0"/>
          </a:p>
        </p:txBody>
      </p:sp>
      <p:sp>
        <p:nvSpPr>
          <p:cNvPr id="4" name="Номер слайда 3"/>
          <p:cNvSpPr>
            <a:spLocks noGrp="1"/>
          </p:cNvSpPr>
          <p:nvPr>
            <p:ph type="sldNum" sz="quarter" idx="10"/>
          </p:nvPr>
        </p:nvSpPr>
        <p:spPr/>
        <p:txBody>
          <a:bodyPr/>
          <a:lstStyle/>
          <a:p>
            <a:fld id="{EBFE5A31-7874-46A6-8AC3-BAFF3C3D0D6C}" type="slidenum">
              <a:rPr lang="ru-RU" smtClean="0"/>
              <a:pPr/>
              <a:t>30</a:t>
            </a:fld>
            <a:endParaRPr lang="ru-RU"/>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EBFE5A31-7874-46A6-8AC3-BAFF3C3D0D6C}" type="slidenum">
              <a:rPr lang="ru-RU" smtClean="0"/>
              <a:pPr/>
              <a:t>31</a:t>
            </a:fld>
            <a:endParaRPr lang="ru-RU"/>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200" kern="1200" dirty="0" smtClean="0">
                <a:solidFill>
                  <a:schemeClr val="tx1"/>
                </a:solidFill>
                <a:latin typeface="+mn-lt"/>
                <a:ea typeface="+mn-ea"/>
                <a:cs typeface="+mn-cs"/>
              </a:rPr>
              <a:t>Но и тот факт, что теперь в рекреациях здания заводоуправления расположена выставка работ учащихся подшефной школы, говорит о том, что через качественно подготовленные уроки рисования можно осуществлять воспитание у школьников любви к своей малой родине, сближать их с родителями, давать возможность и взрослым, и детям постоянно ощущать единство их жизней.</a:t>
            </a:r>
          </a:p>
          <a:p>
            <a:endParaRPr lang="ru-RU" dirty="0"/>
          </a:p>
        </p:txBody>
      </p:sp>
      <p:sp>
        <p:nvSpPr>
          <p:cNvPr id="4" name="Номер слайда 3"/>
          <p:cNvSpPr>
            <a:spLocks noGrp="1"/>
          </p:cNvSpPr>
          <p:nvPr>
            <p:ph type="sldNum" sz="quarter" idx="10"/>
          </p:nvPr>
        </p:nvSpPr>
        <p:spPr/>
        <p:txBody>
          <a:bodyPr/>
          <a:lstStyle/>
          <a:p>
            <a:fld id="{EBFE5A31-7874-46A6-8AC3-BAFF3C3D0D6C}" type="slidenum">
              <a:rPr lang="ru-RU" smtClean="0"/>
              <a:pPr/>
              <a:t>33</a:t>
            </a:fld>
            <a:endParaRPr lang="ru-RU"/>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r>
              <a:rPr lang="ru-RU" sz="1200" kern="1200" dirty="0" smtClean="0">
                <a:solidFill>
                  <a:schemeClr val="tx1"/>
                </a:solidFill>
                <a:latin typeface="+mn-lt"/>
                <a:ea typeface="+mn-ea"/>
                <a:cs typeface="+mn-cs"/>
              </a:rPr>
              <a:t>Несколько слов об анимированных или содержащих видеофрагменты начальных слайдах презентаций. Это вполне может «сработать»… Т. е. анимация, тем более выполненная профессионально, как уже говорилось выше, очень помогает заинтриговать учащихся, увлечь их темой урока с самого его начала. Как, например, в начале урока на тему «Архитектура как вид искусства» (см. слайд №35). Для первого слайда взят материал диска «Шедевры архитектуры». Анимация, в которой за несколько секунд визуальных метаморфоз перед глазами зрителя проносятся тысячелетия, отраженные в архитектурных шедеврах разных времен и народов —  интригует зрителя. Этому способствует и музыка, очень удачно подобранная авторами материалов диска. </a:t>
            </a:r>
            <a:endParaRPr lang="ru-RU" dirty="0"/>
          </a:p>
        </p:txBody>
      </p:sp>
      <p:sp>
        <p:nvSpPr>
          <p:cNvPr id="4" name="Номер слайда 3"/>
          <p:cNvSpPr>
            <a:spLocks noGrp="1"/>
          </p:cNvSpPr>
          <p:nvPr>
            <p:ph type="sldNum" sz="quarter" idx="10"/>
          </p:nvPr>
        </p:nvSpPr>
        <p:spPr/>
        <p:txBody>
          <a:bodyPr/>
          <a:lstStyle/>
          <a:p>
            <a:fld id="{EBFE5A31-7874-46A6-8AC3-BAFF3C3D0D6C}" type="slidenum">
              <a:rPr lang="ru-RU" smtClean="0"/>
              <a:pPr/>
              <a:t>35</a:t>
            </a:fld>
            <a:endParaRPr lang="ru-RU"/>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200" kern="1200" dirty="0" smtClean="0">
                <a:solidFill>
                  <a:schemeClr val="tx1"/>
                </a:solidFill>
                <a:latin typeface="+mn-lt"/>
                <a:ea typeface="+mn-ea"/>
                <a:cs typeface="+mn-cs"/>
              </a:rPr>
              <a:t>После такого завораживающего начала учителю значительно легче привлечь внимание школьников и к  материалам, связанным с изучением, например форм первых построек, сделанных человеком на заре цивилизации (см. слайд №36), и к конструкции древнего дома (см. слайд №37) </a:t>
            </a:r>
          </a:p>
          <a:p>
            <a:endParaRPr lang="ru-RU" dirty="0"/>
          </a:p>
        </p:txBody>
      </p:sp>
      <p:sp>
        <p:nvSpPr>
          <p:cNvPr id="4" name="Номер слайда 3"/>
          <p:cNvSpPr>
            <a:spLocks noGrp="1"/>
          </p:cNvSpPr>
          <p:nvPr>
            <p:ph type="sldNum" sz="quarter" idx="10"/>
          </p:nvPr>
        </p:nvSpPr>
        <p:spPr/>
        <p:txBody>
          <a:bodyPr/>
          <a:lstStyle/>
          <a:p>
            <a:fld id="{EBFE5A31-7874-46A6-8AC3-BAFF3C3D0D6C}" type="slidenum">
              <a:rPr lang="ru-RU" smtClean="0"/>
              <a:pPr/>
              <a:t>36</a:t>
            </a:fld>
            <a:endParaRPr lang="ru-RU"/>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EBFE5A31-7874-46A6-8AC3-BAFF3C3D0D6C}" type="slidenum">
              <a:rPr lang="ru-RU" smtClean="0"/>
              <a:pPr/>
              <a:t>37</a:t>
            </a:fld>
            <a:endParaRPr lang="ru-RU"/>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r>
              <a:rPr lang="ru-RU" dirty="0" smtClean="0"/>
              <a:t>Демонстрируя, как будет выглядеть процесс оформления картинок в рамки, учитель поясняет суть терминов «вертикальный формат» и «горизонтальный формат»,</a:t>
            </a:r>
            <a:r>
              <a:rPr lang="ru-RU" baseline="0" dirty="0" smtClean="0"/>
              <a:t> опираясь на термины «высокий» и «длинный». Важно показать, что вертикальным и горизонтальным может быть не только прямоугольный формат. </a:t>
            </a:r>
            <a:endParaRPr lang="ru-RU" dirty="0"/>
          </a:p>
        </p:txBody>
      </p:sp>
      <p:sp>
        <p:nvSpPr>
          <p:cNvPr id="4" name="Номер слайда 3"/>
          <p:cNvSpPr>
            <a:spLocks noGrp="1"/>
          </p:cNvSpPr>
          <p:nvPr>
            <p:ph type="sldNum" sz="quarter" idx="10"/>
          </p:nvPr>
        </p:nvSpPr>
        <p:spPr/>
        <p:txBody>
          <a:bodyPr/>
          <a:lstStyle/>
          <a:p>
            <a:fld id="{EBFE5A31-7874-46A6-8AC3-BAFF3C3D0D6C}" type="slidenum">
              <a:rPr lang="ru-RU" smtClean="0"/>
              <a:pPr/>
              <a:t>4</a:t>
            </a:fld>
            <a:endParaRPr lang="ru-RU"/>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ru-RU" dirty="0" smtClean="0"/>
              <a:t>Вся работа на данном</a:t>
            </a:r>
            <a:r>
              <a:rPr lang="ru-RU" baseline="0" dirty="0" smtClean="0"/>
              <a:t> уроке связана с периодическим просмотром видеофрагментов материалов диска «Шедевры архитектуры»: учащиеся под звуки сиртаки рассматривают с высоты полета вертолета величественные развалины  Афинского Акрополя, «гуляют» по улицам Рима… Такие вставки позволяют сделать материал урока не только содержательным, но и увлекательным. А увлеченные дети затем приятно удивляют учителя разнообразием мотивов творческих работ (см. слайд №38).</a:t>
            </a:r>
            <a:endParaRPr lang="ru-RU" dirty="0" smtClean="0"/>
          </a:p>
          <a:p>
            <a:endParaRPr lang="ru-RU" baseline="0" dirty="0" smtClean="0"/>
          </a:p>
          <a:p>
            <a:endParaRPr lang="ru-RU" baseline="0" dirty="0" smtClean="0"/>
          </a:p>
          <a:p>
            <a:r>
              <a:rPr lang="ru-RU" sz="1200" kern="1200" dirty="0" smtClean="0">
                <a:solidFill>
                  <a:schemeClr val="tx1"/>
                </a:solidFill>
                <a:latin typeface="+mn-lt"/>
                <a:ea typeface="+mn-ea"/>
                <a:cs typeface="+mn-cs"/>
              </a:rPr>
              <a:t>Анализируя качество графического оформления слайдов своих многочисленных презентаций, выполненных порой много лет тому назад, я полностью соглашаюсь с утверждением авторов материалов по дизайну презентаций о том, что сдержанность цветового оформления (правило 2-3 цветов) имеет большое. Но отдельные слайды презентаций для уроков изобразительного искусства (а, именно, содержание слайдов, но не их оформление) нередко мной специально задумываются как очень многоцветные. Даже, если речь в таких сладах идет о, казалось бы, вовсе не разнообразных по цвету объектах. Так же и ровное размещение изображений на некоторых слайдах в моих презентациях отсутствует в соответствии с определенным замыслом. Так, в слайде №38 мне хотелось показать, как, заполняя поверхность всего слайда, как стекла детской игрушки-калейдоскопа заполняют плоскость круга, одна за другой появляются фотографии детских работ по теме «Архитектура». Возникает визуальный образ особого мира, мира детских фантазий.                            А чтобы этот мир воспринимался сказочным, увлекал, побуждал следующую параллель учащихся к творчеству, при выполнении фотографий для слайда я использовала необычный для фото на подобную тему разноцветный фон и разноцветную подсветку объектов. </a:t>
            </a:r>
          </a:p>
          <a:p>
            <a:r>
              <a:rPr lang="ru-RU" sz="1200" kern="1200" dirty="0" smtClean="0">
                <a:solidFill>
                  <a:schemeClr val="tx1"/>
                </a:solidFill>
                <a:latin typeface="+mn-lt"/>
                <a:ea typeface="+mn-ea"/>
                <a:cs typeface="+mn-cs"/>
              </a:rPr>
              <a:t> </a:t>
            </a:r>
          </a:p>
          <a:p>
            <a:r>
              <a:rPr lang="ru-RU" sz="1200" kern="1200" dirty="0" smtClean="0">
                <a:solidFill>
                  <a:schemeClr val="tx1"/>
                </a:solidFill>
                <a:latin typeface="+mn-lt"/>
                <a:ea typeface="+mn-ea"/>
                <a:cs typeface="+mn-cs"/>
              </a:rPr>
              <a:t> </a:t>
            </a:r>
          </a:p>
          <a:p>
            <a:r>
              <a:rPr lang="ru-RU" sz="1200" kern="1200" dirty="0" smtClean="0">
                <a:solidFill>
                  <a:schemeClr val="tx1"/>
                </a:solidFill>
                <a:latin typeface="+mn-lt"/>
                <a:ea typeface="+mn-ea"/>
                <a:cs typeface="+mn-cs"/>
              </a:rPr>
              <a:t> </a:t>
            </a:r>
          </a:p>
          <a:p>
            <a:r>
              <a:rPr lang="ru-RU" sz="1200" kern="1200" dirty="0" smtClean="0">
                <a:solidFill>
                  <a:schemeClr val="tx1"/>
                </a:solidFill>
                <a:latin typeface="+mn-lt"/>
                <a:ea typeface="+mn-ea"/>
                <a:cs typeface="+mn-cs"/>
              </a:rPr>
              <a:t> </a:t>
            </a:r>
          </a:p>
          <a:p>
            <a:r>
              <a:rPr lang="ru-RU" sz="1200" kern="1200" dirty="0" smtClean="0">
                <a:solidFill>
                  <a:schemeClr val="tx1"/>
                </a:solidFill>
                <a:latin typeface="+mn-lt"/>
                <a:ea typeface="+mn-ea"/>
                <a:cs typeface="+mn-cs"/>
              </a:rPr>
              <a:t> </a:t>
            </a:r>
            <a:endParaRPr lang="ru-RU" sz="1200" kern="1200" dirty="0">
              <a:solidFill>
                <a:schemeClr val="tx1"/>
              </a:solidFill>
              <a:latin typeface="+mn-lt"/>
              <a:ea typeface="+mn-ea"/>
              <a:cs typeface="+mn-cs"/>
            </a:endParaRPr>
          </a:p>
        </p:txBody>
      </p:sp>
      <p:sp>
        <p:nvSpPr>
          <p:cNvPr id="4" name="Номер слайда 3"/>
          <p:cNvSpPr>
            <a:spLocks noGrp="1"/>
          </p:cNvSpPr>
          <p:nvPr>
            <p:ph type="sldNum" sz="quarter" idx="10"/>
          </p:nvPr>
        </p:nvSpPr>
        <p:spPr/>
        <p:txBody>
          <a:bodyPr/>
          <a:lstStyle/>
          <a:p>
            <a:fld id="{EBFE5A31-7874-46A6-8AC3-BAFF3C3D0D6C}" type="slidenum">
              <a:rPr lang="ru-RU" smtClean="0"/>
              <a:pPr/>
              <a:t>38</a:t>
            </a:fld>
            <a:endParaRPr lang="ru-RU"/>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r>
              <a:rPr lang="ru-RU" dirty="0" smtClean="0"/>
              <a:t>В трех последних слайдах содержатся</a:t>
            </a:r>
            <a:r>
              <a:rPr lang="ru-RU" baseline="0" dirty="0" smtClean="0"/>
              <a:t> фотографии, сделанные в ходе некоторых уроков изобразительного искусства. Здесь запечатлены дети, отвечающие у интерактивной доски, рисующие, вырезающие из бумаги… с улыбками демонстрирующие свои работы. </a:t>
            </a:r>
            <a:r>
              <a:rPr lang="ru-RU" sz="1200" kern="1200" dirty="0" smtClean="0">
                <a:solidFill>
                  <a:schemeClr val="tx1"/>
                </a:solidFill>
                <a:latin typeface="+mn-lt"/>
                <a:ea typeface="+mn-ea"/>
                <a:cs typeface="+mn-cs"/>
              </a:rPr>
              <a:t>Думаю, что такие позитивные фотокадры с лицами ребят, которых можно встретить в коридорах родной школы, стоит вставлять в слайды презентаций. Эти фотографии помогут новым авторам рисунков и макетов увлечься интереснейшим делом — творческой работой на уроках изобразительного искусства. </a:t>
            </a:r>
          </a:p>
          <a:p>
            <a:r>
              <a:rPr lang="ru-RU" baseline="0" dirty="0" smtClean="0"/>
              <a:t>В какой-то телепередаче я услышала, что нельзя помещать в интернете фотографии детей без разрешения их родителей. Мне думается, что в фотографиях, где показаны дети, увлеченно работающие или улыбающиеся учителю, снимающему их на фото, нет ничего обидного для их родителей. Очень надеюсь, что такие фотографии только порадуют пап и мам, отправляющих в школу своих сыновей и дочерей познавать «разумное, доброе, вечное».    </a:t>
            </a:r>
          </a:p>
          <a:p>
            <a:r>
              <a:rPr lang="ru-RU" sz="1200" kern="1200" dirty="0" smtClean="0">
                <a:solidFill>
                  <a:schemeClr val="tx1"/>
                </a:solidFill>
                <a:latin typeface="+mn-lt"/>
                <a:ea typeface="+mn-ea"/>
                <a:cs typeface="+mn-cs"/>
              </a:rPr>
              <a:t>И в заключение, хочу сказать большое спасибо авторам брошюры «Как сделать презентацию к уроку?» С. Л. Островскому и Д. Ю. Успенскому. Благодаря вашей работе, мы, учителя, получили возможность сверить свои предположения с положениями выверенной опытом многих профессионалов теории, изложенной в вашей брошюре доступным языком и убедительным образом. Лично я знаю теперь, что именно следует как можно скорее освоить в работе с </a:t>
            </a:r>
            <a:r>
              <a:rPr lang="ru-RU" sz="1200" kern="1200" dirty="0" err="1" smtClean="0">
                <a:solidFill>
                  <a:schemeClr val="tx1"/>
                </a:solidFill>
                <a:latin typeface="+mn-lt"/>
                <a:ea typeface="+mn-ea"/>
                <a:cs typeface="+mn-cs"/>
              </a:rPr>
              <a:t>РР-презентациями</a:t>
            </a:r>
            <a:r>
              <a:rPr lang="ru-RU" sz="1200" kern="1200" dirty="0" smtClean="0">
                <a:solidFill>
                  <a:schemeClr val="tx1"/>
                </a:solidFill>
                <a:latin typeface="+mn-lt"/>
                <a:ea typeface="+mn-ea"/>
                <a:cs typeface="+mn-cs"/>
              </a:rPr>
              <a:t>, чтобы материалы последних были более полезны моим ученикам и были поняты и приняты </a:t>
            </a:r>
            <a:r>
              <a:rPr lang="ru-RU" sz="1200" kern="1200" smtClean="0">
                <a:solidFill>
                  <a:schemeClr val="tx1"/>
                </a:solidFill>
                <a:latin typeface="+mn-lt"/>
                <a:ea typeface="+mn-ea"/>
                <a:cs typeface="+mn-cs"/>
              </a:rPr>
              <a:t>коллегами.</a:t>
            </a:r>
            <a:r>
              <a:rPr lang="ru-RU" sz="1200" kern="1200" baseline="0" smtClean="0">
                <a:solidFill>
                  <a:schemeClr val="tx1"/>
                </a:solidFill>
                <a:latin typeface="+mn-lt"/>
                <a:ea typeface="+mn-ea"/>
                <a:cs typeface="+mn-cs"/>
              </a:rPr>
              <a:t> </a:t>
            </a:r>
            <a:r>
              <a:rPr lang="ru-RU" sz="1200" kern="1200" smtClean="0">
                <a:solidFill>
                  <a:schemeClr val="tx1"/>
                </a:solidFill>
                <a:latin typeface="+mn-lt"/>
                <a:ea typeface="+mn-ea"/>
                <a:cs typeface="+mn-cs"/>
              </a:rPr>
              <a:t>Это </a:t>
            </a:r>
            <a:r>
              <a:rPr lang="ru-RU" sz="1200" kern="1200" dirty="0" smtClean="0">
                <a:solidFill>
                  <a:schemeClr val="tx1"/>
                </a:solidFill>
                <a:latin typeface="+mn-lt"/>
                <a:ea typeface="+mn-ea"/>
                <a:cs typeface="+mn-cs"/>
              </a:rPr>
              <a:t>очень важно — понимать задачи, которые следует решить, чтобы продвигаться вперед в своем развитии для получения результатов, соответствующих современным требованиям дидактики. Спасибо. </a:t>
            </a:r>
            <a:endParaRPr lang="ru-RU" sz="1200" kern="1200" dirty="0">
              <a:solidFill>
                <a:schemeClr val="tx1"/>
              </a:solidFill>
              <a:latin typeface="+mn-lt"/>
              <a:ea typeface="+mn-ea"/>
              <a:cs typeface="+mn-cs"/>
            </a:endParaRPr>
          </a:p>
        </p:txBody>
      </p:sp>
      <p:sp>
        <p:nvSpPr>
          <p:cNvPr id="4" name="Номер слайда 3"/>
          <p:cNvSpPr>
            <a:spLocks noGrp="1"/>
          </p:cNvSpPr>
          <p:nvPr>
            <p:ph type="sldNum" sz="quarter" idx="10"/>
          </p:nvPr>
        </p:nvSpPr>
        <p:spPr/>
        <p:txBody>
          <a:bodyPr/>
          <a:lstStyle/>
          <a:p>
            <a:fld id="{EBFE5A31-7874-46A6-8AC3-BAFF3C3D0D6C}" type="slidenum">
              <a:rPr lang="ru-RU" smtClean="0"/>
              <a:pPr/>
              <a:t>39</a:t>
            </a:fld>
            <a:endParaRPr lang="ru-RU"/>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EBFE5A31-7874-46A6-8AC3-BAFF3C3D0D6C}" type="slidenum">
              <a:rPr lang="ru-RU" smtClean="0"/>
              <a:pPr/>
              <a:t>41</a:t>
            </a:fld>
            <a:endParaRPr lang="ru-RU"/>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r>
              <a:rPr lang="ru-RU" dirty="0" smtClean="0"/>
              <a:t>Данный слайд служит</a:t>
            </a:r>
            <a:r>
              <a:rPr lang="ru-RU" baseline="0" dirty="0" smtClean="0"/>
              <a:t> визуализации правила о необходимости выбора местоположения изображения на формате листа бумаги.  </a:t>
            </a:r>
            <a:endParaRPr lang="ru-RU" dirty="0"/>
          </a:p>
        </p:txBody>
      </p:sp>
      <p:sp>
        <p:nvSpPr>
          <p:cNvPr id="4" name="Номер слайда 3"/>
          <p:cNvSpPr>
            <a:spLocks noGrp="1"/>
          </p:cNvSpPr>
          <p:nvPr>
            <p:ph type="sldNum" sz="quarter" idx="10"/>
          </p:nvPr>
        </p:nvSpPr>
        <p:spPr/>
        <p:txBody>
          <a:bodyPr/>
          <a:lstStyle/>
          <a:p>
            <a:fld id="{EBFE5A31-7874-46A6-8AC3-BAFF3C3D0D6C}" type="slidenum">
              <a:rPr lang="ru-RU" smtClean="0"/>
              <a:pPr/>
              <a:t>5</a:t>
            </a:fld>
            <a:endParaRPr lang="ru-RU"/>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AF360AA-1055-4A90-A537-73D9240E28A9}" type="slidenum">
              <a:rPr lang="ru-RU"/>
              <a:pPr/>
              <a:t>6</a:t>
            </a:fld>
            <a:endParaRPr lang="ru-RU"/>
          </a:p>
        </p:txBody>
      </p:sp>
      <p:sp>
        <p:nvSpPr>
          <p:cNvPr id="12290" name="Rectangle 2"/>
          <p:cNvSpPr>
            <a:spLocks noGrp="1" noRot="1" noChangeAspect="1" noChangeArrowheads="1" noTextEdit="1"/>
          </p:cNvSpPr>
          <p:nvPr>
            <p:ph type="sldImg"/>
          </p:nvPr>
        </p:nvSpPr>
        <p:spPr>
          <a:ln/>
        </p:spPr>
      </p:sp>
      <p:sp>
        <p:nvSpPr>
          <p:cNvPr id="12291" name="Rectangle 3"/>
          <p:cNvSpPr>
            <a:spLocks noGrp="1" noChangeArrowheads="1"/>
          </p:cNvSpPr>
          <p:nvPr>
            <p:ph type="body" idx="1"/>
          </p:nvPr>
        </p:nvSpPr>
        <p:spPr/>
        <p:txBody>
          <a:bodyPr/>
          <a:lstStyle/>
          <a:p>
            <a:r>
              <a:rPr lang="ru-RU" dirty="0" smtClean="0"/>
              <a:t>Визуализация</a:t>
            </a:r>
            <a:r>
              <a:rPr lang="ru-RU" baseline="0" dirty="0" smtClean="0"/>
              <a:t> может быть полезна и при комментировании правил выполнения различных графических действий, например, в разминке, предшествующей </a:t>
            </a:r>
            <a:r>
              <a:rPr lang="ru-RU" sz="1200" kern="1200" dirty="0" err="1" smtClean="0">
                <a:solidFill>
                  <a:schemeClr val="tx1"/>
                </a:solidFill>
                <a:latin typeface="+mn-lt"/>
                <a:ea typeface="+mn-ea"/>
                <a:cs typeface="+mn-cs"/>
              </a:rPr>
              <a:t>предшествующей</a:t>
            </a:r>
            <a:r>
              <a:rPr lang="ru-RU" sz="1200" kern="1200" dirty="0" smtClean="0">
                <a:solidFill>
                  <a:schemeClr val="tx1"/>
                </a:solidFill>
                <a:latin typeface="+mn-lt"/>
                <a:ea typeface="+mn-ea"/>
                <a:cs typeface="+mn-cs"/>
              </a:rPr>
              <a:t> основному заданию.</a:t>
            </a:r>
            <a:endParaRPr lang="ru-RU" baseline="0" dirty="0" smtClean="0"/>
          </a:p>
          <a:p>
            <a:r>
              <a:rPr lang="ru-RU" sz="1200" kern="1200" dirty="0" smtClean="0">
                <a:solidFill>
                  <a:schemeClr val="tx1"/>
                </a:solidFill>
                <a:latin typeface="+mn-lt"/>
                <a:ea typeface="+mn-ea"/>
                <a:cs typeface="+mn-cs"/>
              </a:rPr>
              <a:t>Разминка: </a:t>
            </a:r>
            <a:r>
              <a:rPr lang="ru-RU" sz="1200" i="1" kern="1200" dirty="0" smtClean="0">
                <a:solidFill>
                  <a:schemeClr val="tx1"/>
                </a:solidFill>
                <a:latin typeface="+mn-lt"/>
                <a:ea typeface="+mn-ea"/>
                <a:cs typeface="+mn-cs"/>
              </a:rPr>
              <a:t>Наложив кальку на карточку-задание, надо провести 1 линию для получения контурного изображения груши, домика, гуся</a:t>
            </a:r>
            <a:r>
              <a:rPr lang="ru-RU" sz="1200" kern="1200" dirty="0" smtClean="0">
                <a:solidFill>
                  <a:schemeClr val="tx1"/>
                </a:solidFill>
                <a:latin typeface="+mn-lt"/>
                <a:ea typeface="+mn-ea"/>
                <a:cs typeface="+mn-cs"/>
              </a:rPr>
              <a:t>. Пояснения удобно проводить, выводя слайд на интерактивную доску и показывая </a:t>
            </a:r>
            <a:r>
              <a:rPr lang="ru-RU" sz="1200" kern="1200" dirty="0" err="1" smtClean="0">
                <a:solidFill>
                  <a:schemeClr val="tx1"/>
                </a:solidFill>
                <a:latin typeface="+mn-lt"/>
                <a:ea typeface="+mn-ea"/>
                <a:cs typeface="+mn-cs"/>
              </a:rPr>
              <a:t>стилусом</a:t>
            </a:r>
            <a:r>
              <a:rPr lang="ru-RU" sz="1200" kern="1200" dirty="0" smtClean="0">
                <a:solidFill>
                  <a:schemeClr val="tx1"/>
                </a:solidFill>
                <a:latin typeface="+mn-lt"/>
                <a:ea typeface="+mn-ea"/>
                <a:cs typeface="+mn-cs"/>
              </a:rPr>
              <a:t> отдельным хроматическим тоном для каждого изображения, каким образом следует проводить линию обводки рисунка без отрыва руки от бумаги</a:t>
            </a:r>
            <a:r>
              <a:rPr lang="ru-RU" baseline="0" dirty="0" smtClean="0"/>
              <a:t>.</a:t>
            </a:r>
            <a:endParaRPr lang="ru-RU"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Образ слайда 1"/>
          <p:cNvSpPr>
            <a:spLocks noGrp="1" noRot="1" noChangeAspect="1" noTextEdit="1"/>
          </p:cNvSpPr>
          <p:nvPr>
            <p:ph type="sldImg"/>
          </p:nvPr>
        </p:nvSpPr>
        <p:spPr bwMode="auto">
          <a:noFill/>
          <a:ln>
            <a:solidFill>
              <a:srgbClr val="000000"/>
            </a:solidFill>
            <a:miter lim="800000"/>
            <a:headEnd/>
            <a:tailEnd/>
          </a:ln>
        </p:spPr>
      </p:sp>
      <p:sp>
        <p:nvSpPr>
          <p:cNvPr id="37891" name="Заметки 2"/>
          <p:cNvSpPr>
            <a:spLocks noGrp="1"/>
          </p:cNvSpPr>
          <p:nvPr>
            <p:ph type="body" idx="1"/>
          </p:nvPr>
        </p:nvSpPr>
        <p:spPr bwMode="auto">
          <a:noFill/>
        </p:spPr>
        <p:txBody>
          <a:bodyPr wrap="square" numCol="1" anchor="t" anchorCtr="0" compatLnSpc="1">
            <a:prstTxWarp prst="textNoShape">
              <a:avLst/>
            </a:prstTxWarp>
          </a:bodyPr>
          <a:lstStyle/>
          <a:p>
            <a:r>
              <a:rPr lang="ru-RU" b="0" i="0" dirty="0" smtClean="0"/>
              <a:t>В данном случае приведен пример визуализации алгоритма действий при выполнении творческой работы</a:t>
            </a:r>
            <a:r>
              <a:rPr lang="ru-RU" b="0" i="0" baseline="0" dirty="0" smtClean="0"/>
              <a:t> на уроке «Герб моей семьи» в 5 классе.</a:t>
            </a:r>
            <a:endParaRPr lang="ru-RU" b="0" i="0" dirty="0" smtClean="0"/>
          </a:p>
        </p:txBody>
      </p:sp>
      <p:sp>
        <p:nvSpPr>
          <p:cNvPr id="37892" name="Номер слайда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F027ECF6-8F16-4720-A2B5-87186BE205CC}" type="slidenum">
              <a:rPr lang="ru-RU" smtClean="0"/>
              <a:pPr/>
              <a:t>7</a:t>
            </a:fld>
            <a:endParaRPr lang="ru-RU"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Образ слайда 1"/>
          <p:cNvSpPr>
            <a:spLocks noGrp="1" noRot="1" noChangeAspect="1" noTextEdit="1"/>
          </p:cNvSpPr>
          <p:nvPr>
            <p:ph type="sldImg"/>
          </p:nvPr>
        </p:nvSpPr>
        <p:spPr bwMode="auto">
          <a:noFill/>
          <a:ln>
            <a:solidFill>
              <a:srgbClr val="000000"/>
            </a:solidFill>
            <a:miter lim="800000"/>
            <a:headEnd/>
            <a:tailEnd/>
          </a:ln>
        </p:spPr>
      </p:sp>
      <p:sp>
        <p:nvSpPr>
          <p:cNvPr id="3" name="Заметки 2"/>
          <p:cNvSpPr>
            <a:spLocks noGrp="1"/>
          </p:cNvSpPr>
          <p:nvPr>
            <p:ph type="body" idx="1"/>
          </p:nvPr>
        </p:nvSpPr>
        <p:spPr/>
        <p:txBody>
          <a:bodyPr/>
          <a:lstStyle/>
          <a:p>
            <a:pPr eaLnBrk="1" hangingPunct="1">
              <a:defRPr/>
            </a:pPr>
            <a:r>
              <a:rPr lang="ru-RU" dirty="0" smtClean="0">
                <a:solidFill>
                  <a:schemeClr val="accent4">
                    <a:lumMod val="10000"/>
                  </a:schemeClr>
                </a:solidFill>
              </a:rPr>
              <a:t>Визуализация может носить самый простой характер</a:t>
            </a:r>
            <a:r>
              <a:rPr lang="ru-RU" baseline="0" dirty="0" smtClean="0">
                <a:solidFill>
                  <a:schemeClr val="accent4">
                    <a:lumMod val="10000"/>
                  </a:schemeClr>
                </a:solidFill>
              </a:rPr>
              <a:t> и преподноситься в виде неподвижной картинки.</a:t>
            </a:r>
            <a:r>
              <a:rPr lang="ru-RU" dirty="0" smtClean="0">
                <a:solidFill>
                  <a:schemeClr val="accent4">
                    <a:lumMod val="10000"/>
                  </a:schemeClr>
                </a:solidFill>
              </a:rPr>
              <a:t> В данном случае средства презентации </a:t>
            </a:r>
            <a:r>
              <a:rPr lang="en-US" dirty="0" smtClean="0">
                <a:solidFill>
                  <a:schemeClr val="accent4">
                    <a:lumMod val="10000"/>
                  </a:schemeClr>
                </a:solidFill>
              </a:rPr>
              <a:t>Power Point </a:t>
            </a:r>
            <a:r>
              <a:rPr lang="ru-RU" dirty="0" smtClean="0">
                <a:solidFill>
                  <a:schemeClr val="accent4">
                    <a:lumMod val="10000"/>
                  </a:schemeClr>
                </a:solidFill>
              </a:rPr>
              <a:t>использованы</a:t>
            </a:r>
            <a:r>
              <a:rPr lang="ru-RU" baseline="0" dirty="0" smtClean="0">
                <a:solidFill>
                  <a:schemeClr val="accent4">
                    <a:lumMod val="10000"/>
                  </a:schemeClr>
                </a:solidFill>
              </a:rPr>
              <a:t> только для того, чтобы иллюстрация из учебника истории стала доступна ученикам на уроке изобразительного искусства.</a:t>
            </a:r>
            <a:endParaRPr lang="ru-RU" i="1" dirty="0"/>
          </a:p>
        </p:txBody>
      </p:sp>
      <p:sp>
        <p:nvSpPr>
          <p:cNvPr id="33796" name="Номер слайда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27011D6E-3F68-4FA0-A9BC-63DC10562A17}" type="slidenum">
              <a:rPr lang="ru-RU" smtClean="0"/>
              <a:pPr/>
              <a:t>8</a:t>
            </a:fld>
            <a:endParaRPr lang="ru-RU"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Образ слайда 1"/>
          <p:cNvSpPr>
            <a:spLocks noGrp="1" noRot="1" noChangeAspect="1" noTextEdit="1"/>
          </p:cNvSpPr>
          <p:nvPr>
            <p:ph type="sldImg"/>
          </p:nvPr>
        </p:nvSpPr>
        <p:spPr bwMode="auto">
          <a:noFill/>
          <a:ln>
            <a:solidFill>
              <a:srgbClr val="000000"/>
            </a:solidFill>
            <a:miter lim="800000"/>
            <a:headEnd/>
            <a:tailEnd/>
          </a:ln>
        </p:spPr>
      </p:sp>
      <p:sp>
        <p:nvSpPr>
          <p:cNvPr id="31747" name="Заметки 2"/>
          <p:cNvSpPr>
            <a:spLocks noGrp="1"/>
          </p:cNvSpPr>
          <p:nvPr>
            <p:ph type="body" idx="1"/>
          </p:nvPr>
        </p:nvSpPr>
        <p:spPr bwMode="auto">
          <a:noFill/>
        </p:spPr>
        <p:txBody>
          <a:bodyPr wrap="square" numCol="1" anchor="t" anchorCtr="0" compatLnSpc="1">
            <a:prstTxWarp prst="textNoShape">
              <a:avLst/>
            </a:prstTxWarp>
          </a:bodyPr>
          <a:lstStyle/>
          <a:p>
            <a:r>
              <a:rPr lang="ru-RU" dirty="0" smtClean="0"/>
              <a:t>Очень важна визуализация при </a:t>
            </a:r>
            <a:r>
              <a:rPr lang="ru-RU" baseline="0" dirty="0" smtClean="0"/>
              <a:t>работе с материалами краеведческого характера,  т. к. они, как правило, отсутствуют в учебниках. Для решения подобных проблем возможности компьютерных технологий оказывают учителю неоценимую помощь как в поиске информации, так и в преподнесении этой информации ученикам.</a:t>
            </a:r>
            <a:endParaRPr lang="ru-RU" dirty="0" smtClean="0"/>
          </a:p>
        </p:txBody>
      </p:sp>
      <p:sp>
        <p:nvSpPr>
          <p:cNvPr id="31748" name="Номер слайда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F96F64EB-2B76-409F-976E-C58A7000648F}" type="slidenum">
              <a:rPr lang="ru-RU" smtClean="0"/>
              <a:pPr/>
              <a:t>9</a:t>
            </a:fld>
            <a:endParaRPr lang="ru-RU"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4389D9B-D5D6-493C-A835-F3B0911D832F}" type="slidenum">
              <a:rPr lang="ru-RU"/>
              <a:pPr/>
              <a:t>10</a:t>
            </a:fld>
            <a:endParaRPr lang="ru-RU"/>
          </a:p>
        </p:txBody>
      </p:sp>
      <p:sp>
        <p:nvSpPr>
          <p:cNvPr id="28674" name="Rectangle 2"/>
          <p:cNvSpPr>
            <a:spLocks noGrp="1" noRot="1" noChangeAspect="1" noChangeArrowheads="1" noTextEdit="1"/>
          </p:cNvSpPr>
          <p:nvPr>
            <p:ph type="sldImg"/>
          </p:nvPr>
        </p:nvSpPr>
        <p:spPr>
          <a:ln/>
        </p:spPr>
      </p:sp>
      <p:sp>
        <p:nvSpPr>
          <p:cNvPr id="28675" name="Rectangle 3"/>
          <p:cNvSpPr>
            <a:spLocks noGrp="1" noChangeArrowheads="1"/>
          </p:cNvSpPr>
          <p:nvPr>
            <p:ph type="body" idx="1"/>
          </p:nvPr>
        </p:nvSpPr>
        <p:spPr/>
        <p:txBody>
          <a:bodyPr/>
          <a:lstStyle/>
          <a:p>
            <a:r>
              <a:rPr lang="ru-RU" dirty="0" smtClean="0"/>
              <a:t>Порой для показа на слайде необходимой картинки достаточно отсканировать из книги текст и иллюстрацию.</a:t>
            </a:r>
            <a:r>
              <a:rPr lang="ru-RU" baseline="0" dirty="0" smtClean="0"/>
              <a:t> </a:t>
            </a:r>
            <a:r>
              <a:rPr lang="ru-RU" sz="1200" kern="1200" dirty="0" smtClean="0">
                <a:solidFill>
                  <a:schemeClr val="tx1"/>
                </a:solidFill>
                <a:latin typeface="+mn-lt"/>
                <a:ea typeface="+mn-ea"/>
                <a:cs typeface="+mn-cs"/>
              </a:rPr>
              <a:t>Демонстрация текста и иллюстрации к нему с помощью проецирования их на экран значительно эффектнее и эффективнее с точки зрения дидактической целесообразности, нежели обычный показ страницы книги. </a:t>
            </a:r>
            <a:r>
              <a:rPr lang="ru-RU" baseline="0" dirty="0" smtClean="0"/>
              <a:t>Пример: слайд из презентации к уроку изобразительного искусства в 5 классе на тему «Иллюстрирование стихотворений С. Есенина». </a:t>
            </a:r>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7EAF463A-BC7C-46EE-9F1E-7F377CCA4891}" type="datetimeFigureOut">
              <a:rPr lang="en-US" smtClean="0"/>
              <a:pPr/>
              <a:t>5/13/2012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483448D-3A78-4528-A469-B745A65DA480}"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EAF463A-BC7C-46EE-9F1E-7F377CCA4891}" type="datetimeFigureOut">
              <a:rPr lang="en-US" smtClean="0"/>
              <a:pPr/>
              <a:t>5/13/2012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483448D-3A78-4528-A469-B745A65DA480}"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add title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EAF463A-BC7C-46EE-9F1E-7F377CCA4891}" type="datetimeFigureOut">
              <a:rPr lang="en-US" smtClean="0"/>
              <a:pPr/>
              <a:t>5/13/2012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483448D-3A78-4528-A469-B745A65DA480}"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AndTwoObj">
  <p:cSld name="Заголовок, 1 большой объект и 2 маленьких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quarter" idx="2"/>
          </p:nvPr>
        </p:nvSpPr>
        <p:spPr>
          <a:xfrm>
            <a:off x="4648200" y="1600200"/>
            <a:ext cx="4038600" cy="21859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Содержимое 4"/>
          <p:cNvSpPr>
            <a:spLocks noGrp="1"/>
          </p:cNvSpPr>
          <p:nvPr>
            <p:ph sz="quarter" idx="3"/>
          </p:nvPr>
        </p:nvSpPr>
        <p:spPr>
          <a:xfrm>
            <a:off x="4648200" y="3938588"/>
            <a:ext cx="4038600" cy="2187575"/>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Дата 5"/>
          <p:cNvSpPr>
            <a:spLocks noGrp="1"/>
          </p:cNvSpPr>
          <p:nvPr>
            <p:ph type="dt" sz="half" idx="10"/>
          </p:nvPr>
        </p:nvSpPr>
        <p:spPr>
          <a:xfrm>
            <a:off x="457200" y="6245225"/>
            <a:ext cx="2133600" cy="476250"/>
          </a:xfrm>
        </p:spPr>
        <p:txBody>
          <a:bodyPr/>
          <a:lstStyle>
            <a:lvl1pPr>
              <a:defRPr/>
            </a:lvl1pPr>
          </a:lstStyle>
          <a:p>
            <a:endParaRPr lang="ru-RU"/>
          </a:p>
        </p:txBody>
      </p:sp>
      <p:sp>
        <p:nvSpPr>
          <p:cNvPr id="7" name="Нижний колонтитул 6"/>
          <p:cNvSpPr>
            <a:spLocks noGrp="1"/>
          </p:cNvSpPr>
          <p:nvPr>
            <p:ph type="ftr" sz="quarter" idx="11"/>
          </p:nvPr>
        </p:nvSpPr>
        <p:spPr>
          <a:xfrm>
            <a:off x="3124200" y="6245225"/>
            <a:ext cx="2895600" cy="476250"/>
          </a:xfrm>
        </p:spPr>
        <p:txBody>
          <a:bodyPr/>
          <a:lstStyle>
            <a:lvl1pPr>
              <a:defRPr/>
            </a:lvl1pPr>
          </a:lstStyle>
          <a:p>
            <a:endParaRPr lang="ru-RU"/>
          </a:p>
        </p:txBody>
      </p:sp>
      <p:sp>
        <p:nvSpPr>
          <p:cNvPr id="8" name="Номер слайда 7"/>
          <p:cNvSpPr>
            <a:spLocks noGrp="1"/>
          </p:cNvSpPr>
          <p:nvPr>
            <p:ph type="sldNum" sz="quarter" idx="12"/>
          </p:nvPr>
        </p:nvSpPr>
        <p:spPr>
          <a:xfrm>
            <a:off x="6553200" y="6245225"/>
            <a:ext cx="2133600" cy="476250"/>
          </a:xfrm>
        </p:spPr>
        <p:txBody>
          <a:bodyPr/>
          <a:lstStyle>
            <a:lvl1pPr>
              <a:defRPr/>
            </a:lvl1pPr>
          </a:lstStyle>
          <a:p>
            <a:fld id="{693A2E48-C420-4ACB-9BB4-1CCBB4CE435D}" type="slidenum">
              <a:rPr lang="ru-RU"/>
              <a:pPr/>
              <a:t>‹#›</a:t>
            </a:fld>
            <a:endParaRPr lang="ru-RU"/>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dgm">
  <p:cSld name="Заголовок, схема или организационная диаграмм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p>
            <a:r>
              <a:rPr lang="ru-RU" smtClean="0"/>
              <a:t>Образец заголовка</a:t>
            </a:r>
            <a:endParaRPr lang="ru-RU"/>
          </a:p>
        </p:txBody>
      </p:sp>
      <p:sp>
        <p:nvSpPr>
          <p:cNvPr id="3" name="Рисунок SmartArt 2"/>
          <p:cNvSpPr>
            <a:spLocks noGrp="1"/>
          </p:cNvSpPr>
          <p:nvPr>
            <p:ph type="dgm" idx="1"/>
          </p:nvPr>
        </p:nvSpPr>
        <p:spPr>
          <a:xfrm>
            <a:off x="457200" y="1600200"/>
            <a:ext cx="8229600" cy="4525963"/>
          </a:xfrm>
        </p:spPr>
        <p:txBody>
          <a:bodyPr/>
          <a:lstStyle/>
          <a:p>
            <a:endParaRPr lang="ru-RU"/>
          </a:p>
        </p:txBody>
      </p:sp>
      <p:sp>
        <p:nvSpPr>
          <p:cNvPr id="4" name="Дата 3"/>
          <p:cNvSpPr>
            <a:spLocks noGrp="1"/>
          </p:cNvSpPr>
          <p:nvPr>
            <p:ph type="dt" sz="half" idx="10"/>
          </p:nvPr>
        </p:nvSpPr>
        <p:spPr>
          <a:xfrm>
            <a:off x="457200" y="6245225"/>
            <a:ext cx="2133600" cy="476250"/>
          </a:xfrm>
        </p:spPr>
        <p:txBody>
          <a:bodyPr/>
          <a:lstStyle>
            <a:lvl1pPr>
              <a:defRPr/>
            </a:lvl1pPr>
          </a:lstStyle>
          <a:p>
            <a:endParaRPr lang="ru-RU"/>
          </a:p>
        </p:txBody>
      </p:sp>
      <p:sp>
        <p:nvSpPr>
          <p:cNvPr id="5" name="Нижний колонтитул 4"/>
          <p:cNvSpPr>
            <a:spLocks noGrp="1"/>
          </p:cNvSpPr>
          <p:nvPr>
            <p:ph type="ftr" sz="quarter" idx="11"/>
          </p:nvPr>
        </p:nvSpPr>
        <p:spPr>
          <a:xfrm>
            <a:off x="3124200" y="6245225"/>
            <a:ext cx="2895600" cy="476250"/>
          </a:xfrm>
        </p:spPr>
        <p:txBody>
          <a:bodyPr/>
          <a:lstStyle>
            <a:lvl1pPr>
              <a:defRPr/>
            </a:lvl1pPr>
          </a:lstStyle>
          <a:p>
            <a:endParaRPr lang="ru-RU"/>
          </a:p>
        </p:txBody>
      </p:sp>
      <p:sp>
        <p:nvSpPr>
          <p:cNvPr id="6" name="Номер слайда 5"/>
          <p:cNvSpPr>
            <a:spLocks noGrp="1"/>
          </p:cNvSpPr>
          <p:nvPr>
            <p:ph type="sldNum" sz="quarter" idx="12"/>
          </p:nvPr>
        </p:nvSpPr>
        <p:spPr>
          <a:xfrm>
            <a:off x="6553200" y="6245225"/>
            <a:ext cx="2133600" cy="476250"/>
          </a:xfrm>
        </p:spPr>
        <p:txBody>
          <a:bodyPr/>
          <a:lstStyle>
            <a:lvl1pPr>
              <a:defRPr/>
            </a:lvl1pPr>
          </a:lstStyle>
          <a:p>
            <a:fld id="{ECB6D7BD-45F2-4858-978F-FF379E55C4BD}" type="slidenum">
              <a:rPr lang="ru-RU"/>
              <a:pPr/>
              <a:t>‹#›</a:t>
            </a:fld>
            <a:endParaRPr lang="ru-RU"/>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bg>
      <p:bgRef idx="1001">
        <a:schemeClr val="bg1"/>
      </p:bgRef>
    </p:bg>
    <p:spTree>
      <p:nvGrpSpPr>
        <p:cNvPr id="1" name=""/>
        <p:cNvGrpSpPr/>
        <p:nvPr/>
      </p:nvGrpSpPr>
      <p:grpSpPr>
        <a:xfrm>
          <a:off x="0" y="0"/>
          <a:ext cx="0" cy="0"/>
          <a:chOff x="0" y="0"/>
          <a:chExt cx="0" cy="0"/>
        </a:xfrm>
      </p:grpSpPr>
      <p:sp>
        <p:nvSpPr>
          <p:cNvPr id="8" name="Заголовок 7"/>
          <p:cNvSpPr>
            <a:spLocks noGrp="1"/>
          </p:cNvSpPr>
          <p:nvPr>
            <p:ph type="ctrTitle"/>
          </p:nvPr>
        </p:nvSpPr>
        <p:spPr>
          <a:xfrm>
            <a:off x="2286000" y="3124200"/>
            <a:ext cx="6172200" cy="1894362"/>
          </a:xfrm>
        </p:spPr>
        <p:txBody>
          <a:bodyPr/>
          <a:lstStyle>
            <a:lvl1pPr>
              <a:defRPr b="1"/>
            </a:lvl1pPr>
          </a:lstStyle>
          <a:p>
            <a:r>
              <a:rPr kumimoji="0" lang="ru-RU" smtClean="0"/>
              <a:t>Образец заголовка</a:t>
            </a:r>
            <a:endParaRPr kumimoji="0" lang="en-US"/>
          </a:p>
        </p:txBody>
      </p:sp>
      <p:sp>
        <p:nvSpPr>
          <p:cNvPr id="9" name="Подзаголовок 8"/>
          <p:cNvSpPr>
            <a:spLocks noGrp="1"/>
          </p:cNvSpPr>
          <p:nvPr>
            <p:ph type="subTitle" idx="1"/>
          </p:nvPr>
        </p:nvSpPr>
        <p:spPr>
          <a:xfrm>
            <a:off x="2286000" y="5003322"/>
            <a:ext cx="6172200" cy="1371600"/>
          </a:xfrm>
        </p:spPr>
        <p:txBody>
          <a:bodyPr/>
          <a:lstStyle>
            <a:lvl1pPr marL="0" indent="0" algn="l">
              <a:buNone/>
              <a:defRPr sz="1800" b="1">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28" name="Дата 27"/>
          <p:cNvSpPr>
            <a:spLocks noGrp="1"/>
          </p:cNvSpPr>
          <p:nvPr>
            <p:ph type="dt" sz="half" idx="10"/>
          </p:nvPr>
        </p:nvSpPr>
        <p:spPr bwMode="auto">
          <a:xfrm rot="5400000">
            <a:off x="7764621" y="1174097"/>
            <a:ext cx="2286000" cy="381000"/>
          </a:xfrm>
        </p:spPr>
        <p:txBody>
          <a:bodyPr/>
          <a:lstStyle/>
          <a:p>
            <a:fld id="{7EAF463A-BC7C-46EE-9F1E-7F377CCA4891}" type="datetimeFigureOut">
              <a:rPr lang="en-US" smtClean="0"/>
              <a:pPr/>
              <a:t>5/13/2012</a:t>
            </a:fld>
            <a:endParaRPr lang="en-US"/>
          </a:p>
        </p:txBody>
      </p:sp>
      <p:sp>
        <p:nvSpPr>
          <p:cNvPr id="17" name="Нижний колонтитул 16"/>
          <p:cNvSpPr>
            <a:spLocks noGrp="1"/>
          </p:cNvSpPr>
          <p:nvPr>
            <p:ph type="ftr" sz="quarter" idx="11"/>
          </p:nvPr>
        </p:nvSpPr>
        <p:spPr bwMode="auto">
          <a:xfrm rot="5400000">
            <a:off x="7077269" y="4181669"/>
            <a:ext cx="3657600" cy="384048"/>
          </a:xfrm>
        </p:spPr>
        <p:txBody>
          <a:bodyPr/>
          <a:lstStyle/>
          <a:p>
            <a:endParaRPr lang="en-US"/>
          </a:p>
        </p:txBody>
      </p:sp>
      <p:sp>
        <p:nvSpPr>
          <p:cNvPr id="10" name="Прямоугольник 9"/>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Прямоугольник 11"/>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4" name="Прямоугольник 13"/>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9" name="Прямоугольник 18"/>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Прямая соединительная линия 10"/>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Прямая соединительная линия 17"/>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0" name="Прямая соединительная линия 19"/>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Прямая соединительная линия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Прямая соединительная линия 14"/>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2" name="Прямая соединительная линия 21"/>
          <p:cNvSpPr>
            <a:spLocks noChangeShapeType="1"/>
          </p:cNvSpPr>
          <p:nvPr/>
        </p:nvSpPr>
        <p:spPr bwMode="auto">
          <a:xfrm>
            <a:off x="9113856"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7" name="Прямоугольник 26"/>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Овал 20"/>
          <p:cNvSpPr/>
          <p:nvPr/>
        </p:nvSpPr>
        <p:spPr bwMode="auto">
          <a:xfrm>
            <a:off x="609600" y="3429000"/>
            <a:ext cx="1295400" cy="1295400"/>
          </a:xfrm>
          <a:prstGeom prst="ellipse">
            <a:avLst/>
          </a:prstGeom>
          <a:solidFill>
            <a:schemeClr val="accent1"/>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Овал 22"/>
          <p:cNvSpPr/>
          <p:nvPr/>
        </p:nvSpPr>
        <p:spPr bwMode="auto">
          <a:xfrm>
            <a:off x="1309632"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4" name="Овал 23"/>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Овал 25"/>
          <p:cNvSpPr/>
          <p:nvPr/>
        </p:nvSpPr>
        <p:spPr bwMode="auto">
          <a:xfrm>
            <a:off x="1664208" y="5788152"/>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5" name="Овал 24"/>
          <p:cNvSpPr/>
          <p:nvPr/>
        </p:nvSpPr>
        <p:spPr>
          <a:xfrm>
            <a:off x="1905000" y="4495800"/>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9" name="Номер слайда 28"/>
          <p:cNvSpPr>
            <a:spLocks noGrp="1"/>
          </p:cNvSpPr>
          <p:nvPr>
            <p:ph type="sldNum" sz="quarter" idx="12"/>
          </p:nvPr>
        </p:nvSpPr>
        <p:spPr bwMode="auto">
          <a:xfrm>
            <a:off x="1325544" y="4928702"/>
            <a:ext cx="609600" cy="517524"/>
          </a:xfrm>
        </p:spPr>
        <p:txBody>
          <a:bodyPr/>
          <a:lstStyle/>
          <a:p>
            <a:fld id="{A483448D-3A78-4528-A469-B745A65DA480}"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8" name="Содержимое 7"/>
          <p:cNvSpPr>
            <a:spLocks noGrp="1"/>
          </p:cNvSpPr>
          <p:nvPr>
            <p:ph sz="quarter" idx="1"/>
          </p:nvPr>
        </p:nvSpPr>
        <p:spPr>
          <a:xfrm>
            <a:off x="457200" y="1600200"/>
            <a:ext cx="7467600" cy="4873752"/>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4"/>
          </p:nvPr>
        </p:nvSpPr>
        <p:spPr/>
        <p:txBody>
          <a:bodyPr rtlCol="0"/>
          <a:lstStyle/>
          <a:p>
            <a:fld id="{7EAF463A-BC7C-46EE-9F1E-7F377CCA4891}" type="datetimeFigureOut">
              <a:rPr lang="en-US" smtClean="0"/>
              <a:pPr/>
              <a:t>5/13/2012</a:t>
            </a:fld>
            <a:endParaRPr lang="en-US"/>
          </a:p>
        </p:txBody>
      </p:sp>
      <p:sp>
        <p:nvSpPr>
          <p:cNvPr id="9" name="Номер слайда 8"/>
          <p:cNvSpPr>
            <a:spLocks noGrp="1"/>
          </p:cNvSpPr>
          <p:nvPr>
            <p:ph type="sldNum" sz="quarter" idx="15"/>
          </p:nvPr>
        </p:nvSpPr>
        <p:spPr/>
        <p:txBody>
          <a:bodyPr rtlCol="0"/>
          <a:lstStyle/>
          <a:p>
            <a:fld id="{A483448D-3A78-4528-A469-B745A65DA480}" type="slidenum">
              <a:rPr lang="en-US" smtClean="0"/>
              <a:pPr/>
              <a:t>‹#›</a:t>
            </a:fld>
            <a:endParaRPr lang="en-US"/>
          </a:p>
        </p:txBody>
      </p:sp>
      <p:sp>
        <p:nvSpPr>
          <p:cNvPr id="10" name="Нижний колонтитул 9"/>
          <p:cNvSpPr>
            <a:spLocks noGrp="1"/>
          </p:cNvSpPr>
          <p:nvPr>
            <p:ph type="ftr" sz="quarter" idx="16"/>
          </p:nvPr>
        </p:nvSpPr>
        <p:spPr/>
        <p:txBody>
          <a:bodyPr rtlCol="0"/>
          <a:lstStyle/>
          <a:p>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bg>
      <p:bgRef idx="1001">
        <a:schemeClr val="bg2"/>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286000" y="2895600"/>
            <a:ext cx="6172200" cy="2053590"/>
          </a:xfrm>
        </p:spPr>
        <p:txBody>
          <a:bodyPr/>
          <a:lstStyle>
            <a:lvl1pPr algn="l">
              <a:buNone/>
              <a:defRPr sz="3000" b="1" cap="small" baseline="0"/>
            </a:lvl1pPr>
          </a:lstStyle>
          <a:p>
            <a:r>
              <a:rPr kumimoji="0" lang="ru-RU" smtClean="0"/>
              <a:t>Образец заголовка</a:t>
            </a:r>
            <a:endParaRPr kumimoji="0" lang="en-US"/>
          </a:p>
        </p:txBody>
      </p:sp>
      <p:sp>
        <p:nvSpPr>
          <p:cNvPr id="3" name="Текст 2"/>
          <p:cNvSpPr>
            <a:spLocks noGrp="1"/>
          </p:cNvSpPr>
          <p:nvPr>
            <p:ph type="body" idx="1"/>
          </p:nvPr>
        </p:nvSpPr>
        <p:spPr>
          <a:xfrm>
            <a:off x="2286000" y="5010150"/>
            <a:ext cx="6172200" cy="1371600"/>
          </a:xfrm>
        </p:spPr>
        <p:txBody>
          <a:bodyPr anchor="t"/>
          <a:lstStyle>
            <a:lvl1pPr marL="0" indent="0">
              <a:buNone/>
              <a:defRPr sz="1800" b="1">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4" name="Дата 3"/>
          <p:cNvSpPr>
            <a:spLocks noGrp="1"/>
          </p:cNvSpPr>
          <p:nvPr>
            <p:ph type="dt" sz="half" idx="10"/>
          </p:nvPr>
        </p:nvSpPr>
        <p:spPr bwMode="auto">
          <a:xfrm rot="5400000">
            <a:off x="7763256" y="1170432"/>
            <a:ext cx="2286000" cy="381000"/>
          </a:xfrm>
        </p:spPr>
        <p:txBody>
          <a:bodyPr/>
          <a:lstStyle/>
          <a:p>
            <a:fld id="{7EAF463A-BC7C-46EE-9F1E-7F377CCA4891}" type="datetimeFigureOut">
              <a:rPr lang="en-US" smtClean="0"/>
              <a:pPr/>
              <a:t>5/13/2012</a:t>
            </a:fld>
            <a:endParaRPr lang="en-US"/>
          </a:p>
        </p:txBody>
      </p:sp>
      <p:sp>
        <p:nvSpPr>
          <p:cNvPr id="5" name="Нижний колонтитул 4"/>
          <p:cNvSpPr>
            <a:spLocks noGrp="1"/>
          </p:cNvSpPr>
          <p:nvPr>
            <p:ph type="ftr" sz="quarter" idx="11"/>
          </p:nvPr>
        </p:nvSpPr>
        <p:spPr bwMode="auto">
          <a:xfrm rot="5400000">
            <a:off x="7077456" y="4178808"/>
            <a:ext cx="3657600" cy="384048"/>
          </a:xfrm>
        </p:spPr>
        <p:txBody>
          <a:bodyPr/>
          <a:lstStyle/>
          <a:p>
            <a:endParaRPr lang="en-US"/>
          </a:p>
        </p:txBody>
      </p:sp>
      <p:sp>
        <p:nvSpPr>
          <p:cNvPr id="9" name="Прямоугольник 8"/>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Прямоугольник 9"/>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Прямоугольник 10"/>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Прямоугольник 11"/>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Прямая соединительная линия 12"/>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Прямая соединительная линия 13"/>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Прямая соединительная линия 14"/>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Прямая соединительная линия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7" name="Прямая соединительная линия 16"/>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Прямоугольник 17"/>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9" name="Овал 18"/>
          <p:cNvSpPr/>
          <p:nvPr/>
        </p:nvSpPr>
        <p:spPr bwMode="auto">
          <a:xfrm>
            <a:off x="609600" y="3429000"/>
            <a:ext cx="1295400" cy="129540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0" name="Овал 19"/>
          <p:cNvSpPr/>
          <p:nvPr/>
        </p:nvSpPr>
        <p:spPr bwMode="auto">
          <a:xfrm>
            <a:off x="1324704"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Овал 20"/>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Овал 21"/>
          <p:cNvSpPr/>
          <p:nvPr/>
        </p:nvSpPr>
        <p:spPr bwMode="auto">
          <a:xfrm>
            <a:off x="1664208" y="5791200"/>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Овал 22"/>
          <p:cNvSpPr/>
          <p:nvPr/>
        </p:nvSpPr>
        <p:spPr bwMode="auto">
          <a:xfrm>
            <a:off x="1879040" y="4479888"/>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Прямая соединительная линия 25"/>
          <p:cNvSpPr>
            <a:spLocks noChangeShapeType="1"/>
          </p:cNvSpPr>
          <p:nvPr/>
        </p:nvSpPr>
        <p:spPr bwMode="auto">
          <a:xfrm>
            <a:off x="9097944"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Номер слайда 5"/>
          <p:cNvSpPr>
            <a:spLocks noGrp="1"/>
          </p:cNvSpPr>
          <p:nvPr>
            <p:ph type="sldNum" sz="quarter" idx="12"/>
          </p:nvPr>
        </p:nvSpPr>
        <p:spPr bwMode="auto">
          <a:xfrm>
            <a:off x="1340616" y="4928702"/>
            <a:ext cx="609600" cy="517524"/>
          </a:xfrm>
        </p:spPr>
        <p:txBody>
          <a:bodyPr/>
          <a:lstStyle/>
          <a:p>
            <a:fld id="{A483448D-3A78-4528-A469-B745A65DA480}"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5" name="Дата 4"/>
          <p:cNvSpPr>
            <a:spLocks noGrp="1"/>
          </p:cNvSpPr>
          <p:nvPr>
            <p:ph type="dt" sz="half" idx="10"/>
          </p:nvPr>
        </p:nvSpPr>
        <p:spPr/>
        <p:txBody>
          <a:bodyPr/>
          <a:lstStyle/>
          <a:p>
            <a:fld id="{7EAF463A-BC7C-46EE-9F1E-7F377CCA4891}" type="datetimeFigureOut">
              <a:rPr lang="en-US" smtClean="0"/>
              <a:pPr/>
              <a:t>5/13/2012</a:t>
            </a:fld>
            <a:endParaRPr lang="en-US"/>
          </a:p>
        </p:txBody>
      </p:sp>
      <p:sp>
        <p:nvSpPr>
          <p:cNvPr id="6" name="Нижний колонтитул 5"/>
          <p:cNvSpPr>
            <a:spLocks noGrp="1"/>
          </p:cNvSpPr>
          <p:nvPr>
            <p:ph type="ftr" sz="quarter" idx="11"/>
          </p:nvPr>
        </p:nvSpPr>
        <p:spPr/>
        <p:txBody>
          <a:bodyPr/>
          <a:lstStyle/>
          <a:p>
            <a:endParaRPr lang="en-US"/>
          </a:p>
        </p:txBody>
      </p:sp>
      <p:sp>
        <p:nvSpPr>
          <p:cNvPr id="7" name="Номер слайда 6"/>
          <p:cNvSpPr>
            <a:spLocks noGrp="1"/>
          </p:cNvSpPr>
          <p:nvPr>
            <p:ph type="sldNum" sz="quarter" idx="12"/>
          </p:nvPr>
        </p:nvSpPr>
        <p:spPr/>
        <p:txBody>
          <a:bodyPr/>
          <a:lstStyle/>
          <a:p>
            <a:fld id="{A483448D-3A78-4528-A469-B745A65DA480}" type="slidenum">
              <a:rPr lang="en-US" smtClean="0"/>
              <a:pPr/>
              <a:t>‹#›</a:t>
            </a:fld>
            <a:endParaRPr lang="en-US"/>
          </a:p>
        </p:txBody>
      </p:sp>
      <p:sp>
        <p:nvSpPr>
          <p:cNvPr id="9" name="Содержимое 8"/>
          <p:cNvSpPr>
            <a:spLocks noGrp="1"/>
          </p:cNvSpPr>
          <p:nvPr>
            <p:ph sz="quarter" idx="1"/>
          </p:nvPr>
        </p:nvSpPr>
        <p:spPr>
          <a:xfrm>
            <a:off x="457200" y="1600200"/>
            <a:ext cx="3657600" cy="4572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1" name="Содержимое 10"/>
          <p:cNvSpPr>
            <a:spLocks noGrp="1"/>
          </p:cNvSpPr>
          <p:nvPr>
            <p:ph sz="quarter" idx="2"/>
          </p:nvPr>
        </p:nvSpPr>
        <p:spPr>
          <a:xfrm>
            <a:off x="4270248" y="1600200"/>
            <a:ext cx="3657600" cy="4572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7543800" cy="1143000"/>
          </a:xfrm>
        </p:spPr>
        <p:txBody>
          <a:bodyPr anchor="b"/>
          <a:lstStyle>
            <a:lvl1pPr>
              <a:defRPr/>
            </a:lvl1pPr>
          </a:lstStyle>
          <a:p>
            <a:r>
              <a:rPr kumimoji="0" lang="ru-RU" smtClean="0"/>
              <a:t>Образец заголовка</a:t>
            </a:r>
            <a:endParaRPr kumimoji="0" lang="en-US"/>
          </a:p>
        </p:txBody>
      </p:sp>
      <p:sp>
        <p:nvSpPr>
          <p:cNvPr id="7" name="Дата 6"/>
          <p:cNvSpPr>
            <a:spLocks noGrp="1"/>
          </p:cNvSpPr>
          <p:nvPr>
            <p:ph type="dt" sz="half" idx="10"/>
          </p:nvPr>
        </p:nvSpPr>
        <p:spPr/>
        <p:txBody>
          <a:bodyPr/>
          <a:lstStyle/>
          <a:p>
            <a:fld id="{7EAF463A-BC7C-46EE-9F1E-7F377CCA4891}" type="datetimeFigureOut">
              <a:rPr lang="en-US" smtClean="0"/>
              <a:pPr/>
              <a:t>5/13/2012</a:t>
            </a:fld>
            <a:endParaRPr lang="en-US"/>
          </a:p>
        </p:txBody>
      </p:sp>
      <p:sp>
        <p:nvSpPr>
          <p:cNvPr id="8" name="Нижний колонтитул 7"/>
          <p:cNvSpPr>
            <a:spLocks noGrp="1"/>
          </p:cNvSpPr>
          <p:nvPr>
            <p:ph type="ftr" sz="quarter" idx="11"/>
          </p:nvPr>
        </p:nvSpPr>
        <p:spPr/>
        <p:txBody>
          <a:bodyPr/>
          <a:lstStyle/>
          <a:p>
            <a:endParaRPr lang="en-US"/>
          </a:p>
        </p:txBody>
      </p:sp>
      <p:sp>
        <p:nvSpPr>
          <p:cNvPr id="9" name="Номер слайда 8"/>
          <p:cNvSpPr>
            <a:spLocks noGrp="1"/>
          </p:cNvSpPr>
          <p:nvPr>
            <p:ph type="sldNum" sz="quarter" idx="12"/>
          </p:nvPr>
        </p:nvSpPr>
        <p:spPr/>
        <p:txBody>
          <a:bodyPr/>
          <a:lstStyle/>
          <a:p>
            <a:fld id="{A483448D-3A78-4528-A469-B745A65DA480}" type="slidenum">
              <a:rPr lang="en-US" smtClean="0"/>
              <a:pPr/>
              <a:t>‹#›</a:t>
            </a:fld>
            <a:endParaRPr lang="en-US"/>
          </a:p>
        </p:txBody>
      </p:sp>
      <p:sp>
        <p:nvSpPr>
          <p:cNvPr id="11" name="Содержимое 10"/>
          <p:cNvSpPr>
            <a:spLocks noGrp="1"/>
          </p:cNvSpPr>
          <p:nvPr>
            <p:ph sz="quarter" idx="2"/>
          </p:nvPr>
        </p:nvSpPr>
        <p:spPr>
          <a:xfrm>
            <a:off x="457200" y="2362200"/>
            <a:ext cx="3657600" cy="38862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3" name="Содержимое 12"/>
          <p:cNvSpPr>
            <a:spLocks noGrp="1"/>
          </p:cNvSpPr>
          <p:nvPr>
            <p:ph sz="quarter" idx="4"/>
          </p:nvPr>
        </p:nvSpPr>
        <p:spPr>
          <a:xfrm>
            <a:off x="4371975" y="2362200"/>
            <a:ext cx="3657600" cy="38862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2" name="Текст 11"/>
          <p:cNvSpPr>
            <a:spLocks noGrp="1"/>
          </p:cNvSpPr>
          <p:nvPr>
            <p:ph type="body" sz="quarter" idx="1"/>
          </p:nvPr>
        </p:nvSpPr>
        <p:spPr>
          <a:xfrm>
            <a:off x="4572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ru-RU" smtClean="0"/>
              <a:t>Образец текста</a:t>
            </a:r>
          </a:p>
        </p:txBody>
      </p:sp>
      <p:sp>
        <p:nvSpPr>
          <p:cNvPr id="14" name="Текст 13"/>
          <p:cNvSpPr>
            <a:spLocks noGrp="1"/>
          </p:cNvSpPr>
          <p:nvPr>
            <p:ph type="body" sz="quarter" idx="3"/>
          </p:nvPr>
        </p:nvSpPr>
        <p:spPr>
          <a:xfrm>
            <a:off x="43434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ru-RU" smtClean="0"/>
              <a:t>Образец текста</a:t>
            </a: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6" name="Дата 5"/>
          <p:cNvSpPr>
            <a:spLocks noGrp="1"/>
          </p:cNvSpPr>
          <p:nvPr>
            <p:ph type="dt" sz="half" idx="10"/>
          </p:nvPr>
        </p:nvSpPr>
        <p:spPr/>
        <p:txBody>
          <a:bodyPr rtlCol="0"/>
          <a:lstStyle/>
          <a:p>
            <a:fld id="{7EAF463A-BC7C-46EE-9F1E-7F377CCA4891}" type="datetimeFigureOut">
              <a:rPr lang="en-US" smtClean="0"/>
              <a:pPr/>
              <a:t>5/13/2012</a:t>
            </a:fld>
            <a:endParaRPr lang="en-US"/>
          </a:p>
        </p:txBody>
      </p:sp>
      <p:sp>
        <p:nvSpPr>
          <p:cNvPr id="7" name="Номер слайда 6"/>
          <p:cNvSpPr>
            <a:spLocks noGrp="1"/>
          </p:cNvSpPr>
          <p:nvPr>
            <p:ph type="sldNum" sz="quarter" idx="11"/>
          </p:nvPr>
        </p:nvSpPr>
        <p:spPr/>
        <p:txBody>
          <a:bodyPr rtlCol="0"/>
          <a:lstStyle/>
          <a:p>
            <a:fld id="{A483448D-3A78-4528-A469-B745A65DA480}" type="slidenum">
              <a:rPr lang="en-US" smtClean="0"/>
              <a:pPr/>
              <a:t>‹#›</a:t>
            </a:fld>
            <a:endParaRPr lang="en-US"/>
          </a:p>
        </p:txBody>
      </p:sp>
      <p:sp>
        <p:nvSpPr>
          <p:cNvPr id="8" name="Нижний колонтитул 7"/>
          <p:cNvSpPr>
            <a:spLocks noGrp="1"/>
          </p:cNvSpPr>
          <p:nvPr>
            <p:ph type="ftr" sz="quarter" idx="12"/>
          </p:nvPr>
        </p:nvSpPr>
        <p:spPr/>
        <p:txBody>
          <a:bodyPr rtlCol="0"/>
          <a:lstStyle/>
          <a:p>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EAF463A-BC7C-46EE-9F1E-7F377CCA4891}" type="datetimeFigureOut">
              <a:rPr lang="en-US" smtClean="0"/>
              <a:pPr/>
              <a:t>5/13/2012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483448D-3A78-4528-A469-B745A65DA480}" type="slidenum">
              <a:rPr lang="en-US" smtClean="0"/>
              <a:pPr/>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7EAF463A-BC7C-46EE-9F1E-7F377CCA4891}" type="datetimeFigureOut">
              <a:rPr lang="en-US" smtClean="0"/>
              <a:pPr/>
              <a:t>5/13/2012</a:t>
            </a:fld>
            <a:endParaRPr lang="en-US"/>
          </a:p>
        </p:txBody>
      </p:sp>
      <p:sp>
        <p:nvSpPr>
          <p:cNvPr id="3" name="Нижний колонтитул 2"/>
          <p:cNvSpPr>
            <a:spLocks noGrp="1"/>
          </p:cNvSpPr>
          <p:nvPr>
            <p:ph type="ftr" sz="quarter" idx="11"/>
          </p:nvPr>
        </p:nvSpPr>
        <p:spPr/>
        <p:txBody>
          <a:bodyPr/>
          <a:lstStyle/>
          <a:p>
            <a:endParaRPr lang="en-US"/>
          </a:p>
        </p:txBody>
      </p:sp>
      <p:sp>
        <p:nvSpPr>
          <p:cNvPr id="4" name="Номер слайда 3"/>
          <p:cNvSpPr>
            <a:spLocks noGrp="1"/>
          </p:cNvSpPr>
          <p:nvPr>
            <p:ph type="sldNum" sz="quarter" idx="12"/>
          </p:nvPr>
        </p:nvSpPr>
        <p:spPr/>
        <p:txBody>
          <a:bodyPr/>
          <a:lstStyle/>
          <a:p>
            <a:fld id="{A483448D-3A78-4528-A469-B745A65DA480}" type="slidenum">
              <a:rPr lang="en-US" smtClean="0"/>
              <a:pPr/>
              <a:t>‹#›</a:t>
            </a:fld>
            <a:endParaRPr 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bg>
      <p:bgRef idx="1001">
        <a:schemeClr val="bg1"/>
      </p:bgRef>
    </p:bg>
    <p:spTree>
      <p:nvGrpSpPr>
        <p:cNvPr id="1" name=""/>
        <p:cNvGrpSpPr/>
        <p:nvPr/>
      </p:nvGrpSpPr>
      <p:grpSpPr>
        <a:xfrm>
          <a:off x="0" y="0"/>
          <a:ext cx="0" cy="0"/>
          <a:chOff x="0" y="0"/>
          <a:chExt cx="0" cy="0"/>
        </a:xfrm>
      </p:grpSpPr>
      <p:sp>
        <p:nvSpPr>
          <p:cNvPr id="10" name="Прямая соединительная линия 9"/>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 name="Заголовок 1"/>
          <p:cNvSpPr>
            <a:spLocks noGrp="1"/>
          </p:cNvSpPr>
          <p:nvPr>
            <p:ph type="title"/>
          </p:nvPr>
        </p:nvSpPr>
        <p:spPr>
          <a:xfrm rot="5400000">
            <a:off x="3371850" y="3200400"/>
            <a:ext cx="6309360" cy="457200"/>
          </a:xfrm>
        </p:spPr>
        <p:txBody>
          <a:bodyPr anchor="b"/>
          <a:lstStyle>
            <a:lvl1pPr algn="l">
              <a:buNone/>
              <a:defRPr sz="2000" b="1" cap="small" baseline="0"/>
            </a:lvl1pPr>
          </a:lstStyle>
          <a:p>
            <a:r>
              <a:rPr kumimoji="0" lang="ru-RU" smtClean="0"/>
              <a:t>Образец заголовка</a:t>
            </a:r>
            <a:endParaRPr kumimoji="0" lang="en-US"/>
          </a:p>
        </p:txBody>
      </p:sp>
      <p:sp>
        <p:nvSpPr>
          <p:cNvPr id="3" name="Текст 2"/>
          <p:cNvSpPr>
            <a:spLocks noGrp="1"/>
          </p:cNvSpPr>
          <p:nvPr>
            <p:ph type="body" idx="2"/>
          </p:nvPr>
        </p:nvSpPr>
        <p:spPr>
          <a:xfrm>
            <a:off x="6812280" y="274320"/>
            <a:ext cx="1527048" cy="4983480"/>
          </a:xfrm>
        </p:spPr>
        <p:txBody>
          <a:bodyPr/>
          <a:lstStyle>
            <a:lvl1pPr marL="0" indent="0">
              <a:spcBef>
                <a:spcPts val="400"/>
              </a:spcBef>
              <a:spcAft>
                <a:spcPts val="1000"/>
              </a:spcAft>
              <a:buNone/>
              <a:defRPr sz="1200"/>
            </a:lvl1pPr>
            <a:lvl2pPr>
              <a:buNone/>
              <a:defRPr sz="1200"/>
            </a:lvl2pPr>
            <a:lvl3pPr>
              <a:buNone/>
              <a:defRPr sz="1000"/>
            </a:lvl3pPr>
            <a:lvl4pPr>
              <a:buNone/>
              <a:defRPr sz="900"/>
            </a:lvl4pPr>
            <a:lvl5pPr>
              <a:buNone/>
              <a:defRPr sz="900"/>
            </a:lvl5pPr>
          </a:lstStyle>
          <a:p>
            <a:pPr lvl="0" eaLnBrk="1" latinLnBrk="0" hangingPunct="1"/>
            <a:r>
              <a:rPr kumimoji="0" lang="ru-RU" smtClean="0"/>
              <a:t>Образец текста</a:t>
            </a:r>
          </a:p>
        </p:txBody>
      </p:sp>
      <p:sp>
        <p:nvSpPr>
          <p:cNvPr id="8" name="Прямая соединительная линия 7"/>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9" name="Прямая соединительная линия 8"/>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1" name="Прямая соединительная линия 10"/>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Прямоугольник 11"/>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Прямая соединительная линия 12"/>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Овал 13"/>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8" name="Содержимое 17"/>
          <p:cNvSpPr>
            <a:spLocks noGrp="1"/>
          </p:cNvSpPr>
          <p:nvPr>
            <p:ph sz="quarter" idx="1"/>
          </p:nvPr>
        </p:nvSpPr>
        <p:spPr>
          <a:xfrm>
            <a:off x="304800" y="274320"/>
            <a:ext cx="5638800" cy="6327648"/>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1" name="Дата 20"/>
          <p:cNvSpPr>
            <a:spLocks noGrp="1"/>
          </p:cNvSpPr>
          <p:nvPr>
            <p:ph type="dt" sz="half" idx="14"/>
          </p:nvPr>
        </p:nvSpPr>
        <p:spPr/>
        <p:txBody>
          <a:bodyPr rtlCol="0"/>
          <a:lstStyle/>
          <a:p>
            <a:fld id="{7EAF463A-BC7C-46EE-9F1E-7F377CCA4891}" type="datetimeFigureOut">
              <a:rPr lang="en-US" smtClean="0"/>
              <a:pPr/>
              <a:t>5/13/2012</a:t>
            </a:fld>
            <a:endParaRPr lang="en-US"/>
          </a:p>
        </p:txBody>
      </p:sp>
      <p:sp>
        <p:nvSpPr>
          <p:cNvPr id="22" name="Номер слайда 21"/>
          <p:cNvSpPr>
            <a:spLocks noGrp="1"/>
          </p:cNvSpPr>
          <p:nvPr>
            <p:ph type="sldNum" sz="quarter" idx="15"/>
          </p:nvPr>
        </p:nvSpPr>
        <p:spPr/>
        <p:txBody>
          <a:bodyPr rtlCol="0"/>
          <a:lstStyle/>
          <a:p>
            <a:fld id="{A483448D-3A78-4528-A469-B745A65DA480}" type="slidenum">
              <a:rPr lang="en-US" smtClean="0"/>
              <a:pPr/>
              <a:t>‹#›</a:t>
            </a:fld>
            <a:endParaRPr lang="en-US"/>
          </a:p>
        </p:txBody>
      </p:sp>
      <p:sp>
        <p:nvSpPr>
          <p:cNvPr id="23" name="Нижний колонтитул 22"/>
          <p:cNvSpPr>
            <a:spLocks noGrp="1"/>
          </p:cNvSpPr>
          <p:nvPr>
            <p:ph type="ftr" sz="quarter" idx="16"/>
          </p:nvPr>
        </p:nvSpPr>
        <p:spPr/>
        <p:txBody>
          <a:bodyPr rtlCol="0"/>
          <a:lstStyle/>
          <a:p>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9" name="Прямая соединительная линия 8"/>
          <p:cNvSpPr>
            <a:spLocks noChangeShapeType="1"/>
          </p:cNvSpPr>
          <p:nvPr/>
        </p:nvSpPr>
        <p:spPr bwMode="auto">
          <a:xfrm>
            <a:off x="87630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Овал 12"/>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 name="Заголовок 1"/>
          <p:cNvSpPr>
            <a:spLocks noGrp="1"/>
          </p:cNvSpPr>
          <p:nvPr>
            <p:ph type="title"/>
          </p:nvPr>
        </p:nvSpPr>
        <p:spPr>
          <a:xfrm rot="5400000">
            <a:off x="3350133" y="3200400"/>
            <a:ext cx="6309360" cy="457200"/>
          </a:xfrm>
        </p:spPr>
        <p:txBody>
          <a:bodyPr anchor="b"/>
          <a:lstStyle>
            <a:lvl1pPr algn="l">
              <a:buNone/>
              <a:defRPr sz="2000" b="1"/>
            </a:lvl1pPr>
          </a:lstStyle>
          <a:p>
            <a:r>
              <a:rPr kumimoji="0" lang="ru-RU" smtClean="0"/>
              <a:t>Образец заголовка</a:t>
            </a:r>
            <a:endParaRPr kumimoji="0" lang="en-US"/>
          </a:p>
        </p:txBody>
      </p:sp>
      <p:sp>
        <p:nvSpPr>
          <p:cNvPr id="3" name="Рисунок 2"/>
          <p:cNvSpPr>
            <a:spLocks noGrp="1"/>
          </p:cNvSpPr>
          <p:nvPr>
            <p:ph type="pic" idx="1"/>
          </p:nvPr>
        </p:nvSpPr>
        <p:spPr>
          <a:xfrm>
            <a:off x="0" y="0"/>
            <a:ext cx="6172200" cy="6858000"/>
          </a:xfrm>
          <a:solidFill>
            <a:schemeClr val="bg2"/>
          </a:solidFill>
          <a:ln w="1270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lstStyle>
            <a:lvl1pPr marL="0" indent="0">
              <a:buNone/>
              <a:defRPr sz="3200"/>
            </a:lvl1pPr>
          </a:lstStyle>
          <a:p>
            <a:pPr algn="ctr" eaLnBrk="1" latinLnBrk="0" hangingPunct="1">
              <a:buFontTx/>
              <a:buNone/>
            </a:pPr>
            <a:r>
              <a:rPr kumimoji="0" lang="ru-RU" smtClean="0"/>
              <a:t>Вставка рисунка</a:t>
            </a:r>
            <a:endParaRPr kumimoji="0" lang="en-US" dirty="0"/>
          </a:p>
        </p:txBody>
      </p:sp>
      <p:sp>
        <p:nvSpPr>
          <p:cNvPr id="4" name="Текст 3"/>
          <p:cNvSpPr>
            <a:spLocks noGrp="1"/>
          </p:cNvSpPr>
          <p:nvPr>
            <p:ph type="body" sz="half" idx="2"/>
          </p:nvPr>
        </p:nvSpPr>
        <p:spPr>
          <a:xfrm>
            <a:off x="6765798" y="264795"/>
            <a:ext cx="1524000" cy="4956048"/>
          </a:xfrm>
        </p:spPr>
        <p:txBody>
          <a:bodyPr rot="0" spcFirstLastPara="0" vertOverflow="overflow" horzOverflow="overflow" vert="horz" wrap="square" lIns="91440" tIns="45720" rIns="91440" bIns="45720" numCol="1" spcCol="274320" rtlCol="0" fromWordArt="0" anchor="t" anchorCtr="0" forceAA="0" compatLnSpc="1">
            <a:normAutofit/>
          </a:bodyPr>
          <a:lstStyle>
            <a:lvl1pPr marL="0" indent="0">
              <a:spcBef>
                <a:spcPts val="100"/>
              </a:spcBef>
              <a:spcAft>
                <a:spcPts val="400"/>
              </a:spcAft>
              <a:buFontTx/>
              <a:buNone/>
              <a:defRPr sz="1200"/>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
        <p:nvSpPr>
          <p:cNvPr id="10" name="Прямая соединительная линия 9"/>
          <p:cNvSpPr>
            <a:spLocks noChangeShapeType="1"/>
          </p:cNvSpPr>
          <p:nvPr/>
        </p:nvSpPr>
        <p:spPr bwMode="auto">
          <a:xfrm>
            <a:off x="8991600" y="0"/>
            <a:ext cx="0" cy="6858000"/>
          </a:xfrm>
          <a:prstGeom prst="line">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1" name="Прямоугольник 10"/>
          <p:cNvSpPr/>
          <p:nvPr/>
        </p:nvSpPr>
        <p:spPr bwMode="auto">
          <a:xfrm>
            <a:off x="8839200" y="0"/>
            <a:ext cx="304800" cy="6858000"/>
          </a:xfrm>
          <a:prstGeom prst="rect">
            <a:avLst/>
          </a:prstGeom>
          <a:solidFill>
            <a:schemeClr val="accent1">
              <a:tint val="6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Прямая соединительная линия 11"/>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9" name="Прямая соединительная линия 18"/>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0" name="Прямая соединительная линия 19"/>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7" name="Дата 16"/>
          <p:cNvSpPr>
            <a:spLocks noGrp="1"/>
          </p:cNvSpPr>
          <p:nvPr>
            <p:ph type="dt" sz="half" idx="10"/>
          </p:nvPr>
        </p:nvSpPr>
        <p:spPr/>
        <p:txBody>
          <a:bodyPr rtlCol="0"/>
          <a:lstStyle/>
          <a:p>
            <a:fld id="{7EAF463A-BC7C-46EE-9F1E-7F377CCA4891}" type="datetimeFigureOut">
              <a:rPr lang="en-US" smtClean="0"/>
              <a:pPr/>
              <a:t>5/13/2012</a:t>
            </a:fld>
            <a:endParaRPr lang="en-US"/>
          </a:p>
        </p:txBody>
      </p:sp>
      <p:sp>
        <p:nvSpPr>
          <p:cNvPr id="18" name="Номер слайда 17"/>
          <p:cNvSpPr>
            <a:spLocks noGrp="1"/>
          </p:cNvSpPr>
          <p:nvPr>
            <p:ph type="sldNum" sz="quarter" idx="11"/>
          </p:nvPr>
        </p:nvSpPr>
        <p:spPr/>
        <p:txBody>
          <a:bodyPr rtlCol="0"/>
          <a:lstStyle/>
          <a:p>
            <a:fld id="{A483448D-3A78-4528-A469-B745A65DA480}" type="slidenum">
              <a:rPr lang="en-US" smtClean="0"/>
              <a:pPr/>
              <a:t>‹#›</a:t>
            </a:fld>
            <a:endParaRPr lang="en-US"/>
          </a:p>
        </p:txBody>
      </p:sp>
      <p:sp>
        <p:nvSpPr>
          <p:cNvPr id="21" name="Нижний колонтитул 20"/>
          <p:cNvSpPr>
            <a:spLocks noGrp="1"/>
          </p:cNvSpPr>
          <p:nvPr>
            <p:ph type="ftr" sz="quarter" idx="12"/>
          </p:nvPr>
        </p:nvSpPr>
        <p:spPr/>
        <p:txBody>
          <a:bodyPr rtlCol="0"/>
          <a:lstStyle/>
          <a:p>
            <a:endParaRPr 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7EAF463A-BC7C-46EE-9F1E-7F377CCA4891}" type="datetimeFigureOut">
              <a:rPr lang="en-US" smtClean="0"/>
              <a:pPr/>
              <a:t>5/13/2012</a:t>
            </a:fld>
            <a:endParaRPr lang="en-US"/>
          </a:p>
        </p:txBody>
      </p:sp>
      <p:sp>
        <p:nvSpPr>
          <p:cNvPr id="5" name="Нижний колонтитул 4"/>
          <p:cNvSpPr>
            <a:spLocks noGrp="1"/>
          </p:cNvSpPr>
          <p:nvPr>
            <p:ph type="ftr" sz="quarter" idx="11"/>
          </p:nvPr>
        </p:nvSpPr>
        <p:spPr/>
        <p:txBody>
          <a:bodyPr/>
          <a:lstStyle/>
          <a:p>
            <a:endParaRPr lang="en-US"/>
          </a:p>
        </p:txBody>
      </p:sp>
      <p:sp>
        <p:nvSpPr>
          <p:cNvPr id="6" name="Номер слайда 5"/>
          <p:cNvSpPr>
            <a:spLocks noGrp="1"/>
          </p:cNvSpPr>
          <p:nvPr>
            <p:ph type="sldNum" sz="quarter" idx="12"/>
          </p:nvPr>
        </p:nvSpPr>
        <p:spPr/>
        <p:txBody>
          <a:bodyPr/>
          <a:lstStyle/>
          <a:p>
            <a:fld id="{A483448D-3A78-4528-A469-B745A65DA480}" type="slidenum">
              <a:rPr lang="en-US" smtClean="0"/>
              <a:pPr/>
              <a:t>‹#›</a:t>
            </a:fld>
            <a:endParaRPr 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9"/>
            <a:ext cx="1676400" cy="5851525"/>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7EAF463A-BC7C-46EE-9F1E-7F377CCA4891}" type="datetimeFigureOut">
              <a:rPr lang="en-US" smtClean="0"/>
              <a:pPr/>
              <a:t>5/13/2012</a:t>
            </a:fld>
            <a:endParaRPr lang="en-US"/>
          </a:p>
        </p:txBody>
      </p:sp>
      <p:sp>
        <p:nvSpPr>
          <p:cNvPr id="5" name="Нижний колонтитул 4"/>
          <p:cNvSpPr>
            <a:spLocks noGrp="1"/>
          </p:cNvSpPr>
          <p:nvPr>
            <p:ph type="ftr" sz="quarter" idx="11"/>
          </p:nvPr>
        </p:nvSpPr>
        <p:spPr/>
        <p:txBody>
          <a:bodyPr/>
          <a:lstStyle/>
          <a:p>
            <a:endParaRPr lang="en-US"/>
          </a:p>
        </p:txBody>
      </p:sp>
      <p:sp>
        <p:nvSpPr>
          <p:cNvPr id="6" name="Номер слайда 5"/>
          <p:cNvSpPr>
            <a:spLocks noGrp="1"/>
          </p:cNvSpPr>
          <p:nvPr>
            <p:ph type="sldNum" sz="quarter" idx="12"/>
          </p:nvPr>
        </p:nvSpPr>
        <p:spPr/>
        <p:txBody>
          <a:bodyPr/>
          <a:lstStyle/>
          <a:p>
            <a:fld id="{A483448D-3A78-4528-A469-B745A65DA480}"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EAF463A-BC7C-46EE-9F1E-7F377CCA4891}" type="datetimeFigureOut">
              <a:rPr lang="en-US" smtClean="0"/>
              <a:pPr/>
              <a:t>5/13/2012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483448D-3A78-4528-A469-B745A65DA480}"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7EAF463A-BC7C-46EE-9F1E-7F377CCA4891}" type="datetimeFigureOut">
              <a:rPr lang="en-US" smtClean="0"/>
              <a:pPr/>
              <a:t>5/13/2012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483448D-3A78-4528-A469-B745A65DA480}"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7EAF463A-BC7C-46EE-9F1E-7F377CCA4891}" type="datetimeFigureOut">
              <a:rPr lang="en-US" smtClean="0"/>
              <a:pPr/>
              <a:t>5/13/2012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483448D-3A78-4528-A469-B745A65DA480}"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7EAF463A-BC7C-46EE-9F1E-7F377CCA4891}" type="datetimeFigureOut">
              <a:rPr lang="en-US" smtClean="0"/>
              <a:pPr/>
              <a:t>5/13/2012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483448D-3A78-4528-A469-B745A65DA480}"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EAF463A-BC7C-46EE-9F1E-7F377CCA4891}" type="datetimeFigureOut">
              <a:rPr lang="en-US" smtClean="0"/>
              <a:pPr/>
              <a:t>5/13/2012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483448D-3A78-4528-A469-B745A65DA480}"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EAF463A-BC7C-46EE-9F1E-7F377CCA4891}" type="datetimeFigureOut">
              <a:rPr lang="en-US" smtClean="0"/>
              <a:pPr/>
              <a:t>5/13/2012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483448D-3A78-4528-A469-B745A65DA480}"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EAF463A-BC7C-46EE-9F1E-7F377CCA4891}" type="datetimeFigureOut">
              <a:rPr lang="en-US" smtClean="0"/>
              <a:pPr/>
              <a:t>5/13/2012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483448D-3A78-4528-A469-B745A65DA480}"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theme" Target="../theme/theme2.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EAF463A-BC7C-46EE-9F1E-7F377CCA4891}" type="datetimeFigureOut">
              <a:rPr lang="en-US" smtClean="0"/>
              <a:pPr/>
              <a:t>5/13/2012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483448D-3A78-4528-A469-B745A65DA480}"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ctr" defTabSz="914400" rtl="0" latinLnBrk="0">
        <a:spcBef>
          <a:spcPct val="0"/>
        </a:spcBef>
        <a:buNone/>
        <a:defRPr sz="4400" kern="1200">
          <a:solidFill>
            <a:schemeClr val="tx1"/>
          </a:solidFill>
          <a:latin typeface="+mj-lt"/>
          <a:ea typeface="+mj-ea"/>
          <a:cs typeface="+mj-cs"/>
        </a:defRPr>
      </a:lvl1pPr>
    </p:titleStyle>
    <p:bodyStyle>
      <a:lvl1pPr marL="342900" indent="-342900" algn="l" defTabSz="914400" rtl="0" latinLnBrk="0">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latinLnBrk="0">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latinLnBrk="0">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latinLnBrk="0">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latinLnBrk="0">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latinLnBrk="0">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latinLnBrk="0">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latinLnBrk="0">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latinLnBrk="0">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latinLnBrk="0">
        <a:defRPr sz="1800" kern="1200">
          <a:solidFill>
            <a:schemeClr val="tx1"/>
          </a:solidFill>
          <a:latin typeface="+mn-lt"/>
          <a:ea typeface="+mn-ea"/>
          <a:cs typeface="+mn-cs"/>
        </a:defRPr>
      </a:lvl1pPr>
      <a:lvl2pPr marL="457200" algn="l" defTabSz="914400" rtl="0" latinLnBrk="0">
        <a:defRPr sz="1800" kern="1200">
          <a:solidFill>
            <a:schemeClr val="tx1"/>
          </a:solidFill>
          <a:latin typeface="+mn-lt"/>
          <a:ea typeface="+mn-ea"/>
          <a:cs typeface="+mn-cs"/>
        </a:defRPr>
      </a:lvl2pPr>
      <a:lvl3pPr marL="914400" algn="l" defTabSz="914400" rtl="0" latinLnBrk="0">
        <a:defRPr sz="1800" kern="1200">
          <a:solidFill>
            <a:schemeClr val="tx1"/>
          </a:solidFill>
          <a:latin typeface="+mn-lt"/>
          <a:ea typeface="+mn-ea"/>
          <a:cs typeface="+mn-cs"/>
        </a:defRPr>
      </a:lvl3pPr>
      <a:lvl4pPr marL="1371600" algn="l" defTabSz="914400" rtl="0" latinLnBrk="0">
        <a:defRPr sz="1800" kern="1200">
          <a:solidFill>
            <a:schemeClr val="tx1"/>
          </a:solidFill>
          <a:latin typeface="+mn-lt"/>
          <a:ea typeface="+mn-ea"/>
          <a:cs typeface="+mn-cs"/>
        </a:defRPr>
      </a:lvl4pPr>
      <a:lvl5pPr marL="1828800" algn="l" defTabSz="914400" rtl="0" latinLnBrk="0">
        <a:defRPr sz="1800" kern="1200">
          <a:solidFill>
            <a:schemeClr val="tx1"/>
          </a:solidFill>
          <a:latin typeface="+mn-lt"/>
          <a:ea typeface="+mn-ea"/>
          <a:cs typeface="+mn-cs"/>
        </a:defRPr>
      </a:lvl5pPr>
      <a:lvl6pPr marL="2286000" algn="l" defTabSz="914400" rtl="0" latinLnBrk="0">
        <a:defRPr sz="1800" kern="1200">
          <a:solidFill>
            <a:schemeClr val="tx1"/>
          </a:solidFill>
          <a:latin typeface="+mn-lt"/>
          <a:ea typeface="+mn-ea"/>
          <a:cs typeface="+mn-cs"/>
        </a:defRPr>
      </a:lvl6pPr>
      <a:lvl7pPr marL="2743200" algn="l" defTabSz="914400" rtl="0" latinLnBrk="0">
        <a:defRPr sz="1800" kern="1200">
          <a:solidFill>
            <a:schemeClr val="tx1"/>
          </a:solidFill>
          <a:latin typeface="+mn-lt"/>
          <a:ea typeface="+mn-ea"/>
          <a:cs typeface="+mn-cs"/>
        </a:defRPr>
      </a:lvl7pPr>
      <a:lvl8pPr marL="3200400" algn="l" defTabSz="914400" rtl="0" latinLnBrk="0">
        <a:defRPr sz="1800" kern="1200">
          <a:solidFill>
            <a:schemeClr val="tx1"/>
          </a:solidFill>
          <a:latin typeface="+mn-lt"/>
          <a:ea typeface="+mn-ea"/>
          <a:cs typeface="+mn-cs"/>
        </a:defRPr>
      </a:lvl8pPr>
      <a:lvl9pPr marL="3657600" algn="l" defTabSz="914400" rtl="0" latinLnBrk="0">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6" name="Прямая соединительная линия 15"/>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2" name="Заголовок 21"/>
          <p:cNvSpPr>
            <a:spLocks noGrp="1"/>
          </p:cNvSpPr>
          <p:nvPr>
            <p:ph type="title"/>
          </p:nvPr>
        </p:nvSpPr>
        <p:spPr>
          <a:xfrm>
            <a:off x="457200" y="274638"/>
            <a:ext cx="7467600" cy="1143000"/>
          </a:xfrm>
          <a:prstGeom prst="rect">
            <a:avLst/>
          </a:prstGeom>
        </p:spPr>
        <p:txBody>
          <a:bodyPr vert="horz" anchor="b">
            <a:normAutofit/>
          </a:bodyPr>
          <a:lstStyle/>
          <a:p>
            <a:r>
              <a:rPr kumimoji="0" lang="ru-RU" smtClean="0"/>
              <a:t>Образец заголовка</a:t>
            </a:r>
            <a:endParaRPr kumimoji="0" lang="en-US"/>
          </a:p>
        </p:txBody>
      </p:sp>
      <p:sp>
        <p:nvSpPr>
          <p:cNvPr id="13" name="Текст 12"/>
          <p:cNvSpPr>
            <a:spLocks noGrp="1"/>
          </p:cNvSpPr>
          <p:nvPr>
            <p:ph type="body" idx="1"/>
          </p:nvPr>
        </p:nvSpPr>
        <p:spPr>
          <a:xfrm>
            <a:off x="457200" y="1600200"/>
            <a:ext cx="7467600" cy="4873752"/>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4" name="Дата 13"/>
          <p:cNvSpPr>
            <a:spLocks noGrp="1"/>
          </p:cNvSpPr>
          <p:nvPr>
            <p:ph type="dt" sz="half" idx="2"/>
          </p:nvPr>
        </p:nvSpPr>
        <p:spPr>
          <a:xfrm rot="5400000">
            <a:off x="7589520" y="1081851"/>
            <a:ext cx="2011680" cy="384048"/>
          </a:xfrm>
          <a:prstGeom prst="rect">
            <a:avLst/>
          </a:prstGeom>
        </p:spPr>
        <p:txBody>
          <a:bodyPr vert="horz" anchor="ctr" anchorCtr="0"/>
          <a:lstStyle>
            <a:lvl1pPr algn="r" eaLnBrk="1" latinLnBrk="0" hangingPunct="1">
              <a:defRPr kumimoji="0" sz="1200">
                <a:solidFill>
                  <a:schemeClr val="tx2"/>
                </a:solidFill>
              </a:defRPr>
            </a:lvl1pPr>
          </a:lstStyle>
          <a:p>
            <a:fld id="{7EAF463A-BC7C-46EE-9F1E-7F377CCA4891}" type="datetimeFigureOut">
              <a:rPr lang="en-US" smtClean="0"/>
              <a:pPr/>
              <a:t>5/13/2012</a:t>
            </a:fld>
            <a:endParaRPr lang="en-US"/>
          </a:p>
        </p:txBody>
      </p:sp>
      <p:sp>
        <p:nvSpPr>
          <p:cNvPr id="3" name="Нижний колонтитул 2"/>
          <p:cNvSpPr>
            <a:spLocks noGrp="1"/>
          </p:cNvSpPr>
          <p:nvPr>
            <p:ph type="ftr" sz="quarter" idx="3"/>
          </p:nvPr>
        </p:nvSpPr>
        <p:spPr>
          <a:xfrm rot="5400000">
            <a:off x="6990186" y="3737240"/>
            <a:ext cx="3200400" cy="365760"/>
          </a:xfrm>
          <a:prstGeom prst="rect">
            <a:avLst/>
          </a:prstGeom>
        </p:spPr>
        <p:txBody>
          <a:bodyPr vert="horz" anchor="ctr" anchorCtr="0"/>
          <a:lstStyle>
            <a:lvl1pPr algn="l" eaLnBrk="1" latinLnBrk="0" hangingPunct="1">
              <a:defRPr kumimoji="0" sz="1200">
                <a:solidFill>
                  <a:schemeClr val="tx2"/>
                </a:solidFill>
              </a:defRPr>
            </a:lvl1pPr>
          </a:lstStyle>
          <a:p>
            <a:endParaRPr lang="en-US"/>
          </a:p>
        </p:txBody>
      </p:sp>
      <p:sp>
        <p:nvSpPr>
          <p:cNvPr id="7" name="Прямая соединительная линия 6"/>
          <p:cNvSpPr>
            <a:spLocks noChangeShapeType="1"/>
          </p:cNvSpPr>
          <p:nvPr/>
        </p:nvSpPr>
        <p:spPr bwMode="auto">
          <a:xfrm>
            <a:off x="76200"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9" name="Прямая соединительная линия 8"/>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0" name="Прямоугольник 9"/>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Прямая соединительная линия 10"/>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Овал 11"/>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Номер слайда 22"/>
          <p:cNvSpPr>
            <a:spLocks noGrp="1"/>
          </p:cNvSpPr>
          <p:nvPr>
            <p:ph type="sldNum" sz="quarter" idx="4"/>
          </p:nvPr>
        </p:nvSpPr>
        <p:spPr>
          <a:xfrm>
            <a:off x="8129016" y="5734050"/>
            <a:ext cx="609600" cy="521208"/>
          </a:xfrm>
          <a:prstGeom prst="rect">
            <a:avLst/>
          </a:prstGeom>
        </p:spPr>
        <p:txBody>
          <a:bodyPr vert="horz" anchor="ctr"/>
          <a:lstStyle>
            <a:lvl1pPr algn="ctr" eaLnBrk="1" latinLnBrk="0" hangingPunct="1">
              <a:defRPr kumimoji="0" sz="1400" b="1">
                <a:solidFill>
                  <a:srgbClr val="FFFFFF"/>
                </a:solidFill>
              </a:defRPr>
            </a:lvl1pPr>
          </a:lstStyle>
          <a:p>
            <a:fld id="{A483448D-3A78-4528-A469-B745A65DA480}"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Lst>
  <p:txStyles>
    <p:titleStyle>
      <a:lvl1pPr algn="l" rtl="0" eaLnBrk="1" latinLnBrk="0" hangingPunct="1">
        <a:spcBef>
          <a:spcPct val="0"/>
        </a:spcBef>
        <a:buNone/>
        <a:defRPr kumimoji="0" sz="3000" b="0" kern="1200" cap="small" baseline="0">
          <a:solidFill>
            <a:schemeClr val="tx2"/>
          </a:solidFill>
          <a:latin typeface="+mj-lt"/>
          <a:ea typeface="+mj-ea"/>
          <a:cs typeface="+mj-cs"/>
        </a:defRPr>
      </a:lvl1pPr>
    </p:titleStyle>
    <p:bodyStyle>
      <a:lvl1pPr marL="274320" indent="-274320" algn="l" rtl="0" eaLnBrk="1" latinLnBrk="0" hangingPunct="1">
        <a:spcBef>
          <a:spcPts val="600"/>
        </a:spcBef>
        <a:buClr>
          <a:schemeClr val="accent1"/>
        </a:buClr>
        <a:buSzPct val="70000"/>
        <a:buFont typeface="Wingdings"/>
        <a:buChar char=""/>
        <a:defRPr kumimoji="0" sz="2400" kern="1200">
          <a:solidFill>
            <a:schemeClr val="tx1"/>
          </a:solidFill>
          <a:latin typeface="+mn-lt"/>
          <a:ea typeface="+mn-ea"/>
          <a:cs typeface="+mn-cs"/>
        </a:defRPr>
      </a:lvl1pPr>
      <a:lvl2pPr marL="640080" indent="-274320" algn="l" rtl="0" eaLnBrk="1" latinLnBrk="0" hangingPunct="1">
        <a:spcBef>
          <a:spcPct val="20000"/>
        </a:spcBef>
        <a:buClr>
          <a:schemeClr val="accent1"/>
        </a:buClr>
        <a:buSzPct val="80000"/>
        <a:buFont typeface="Wingdings 2"/>
        <a:buChar char=""/>
        <a:defRPr kumimoji="0" sz="2100" kern="1200">
          <a:solidFill>
            <a:schemeClr val="tx1"/>
          </a:solidFill>
          <a:latin typeface="+mn-lt"/>
          <a:ea typeface="+mn-ea"/>
          <a:cs typeface="+mn-cs"/>
        </a:defRPr>
      </a:lvl2pPr>
      <a:lvl3pPr marL="914400" indent="-182880" algn="l" rtl="0" eaLnBrk="1" latinLnBrk="0" hangingPunct="1">
        <a:spcBef>
          <a:spcPct val="20000"/>
        </a:spcBef>
        <a:buClr>
          <a:schemeClr val="accent1">
            <a:shade val="75000"/>
          </a:schemeClr>
        </a:buClr>
        <a:buSzPct val="60000"/>
        <a:buFont typeface="Wingdings"/>
        <a:buChar char=""/>
        <a:defRPr kumimoji="0" sz="1800" kern="1200">
          <a:solidFill>
            <a:schemeClr val="tx1"/>
          </a:solidFill>
          <a:latin typeface="+mn-lt"/>
          <a:ea typeface="+mn-ea"/>
          <a:cs typeface="+mn-cs"/>
        </a:defRPr>
      </a:lvl3pPr>
      <a:lvl4pPr marL="1188720" indent="-182880" algn="l" rtl="0" eaLnBrk="1" latinLnBrk="0" hangingPunct="1">
        <a:spcBef>
          <a:spcPct val="20000"/>
        </a:spcBef>
        <a:buClr>
          <a:schemeClr val="accent1">
            <a:tint val="60000"/>
          </a:schemeClr>
        </a:buClr>
        <a:buSzPct val="60000"/>
        <a:buFont typeface="Wingdings"/>
        <a:buChar char=""/>
        <a:defRPr kumimoji="0" sz="1800" kern="1200">
          <a:solidFill>
            <a:schemeClr val="tx1"/>
          </a:solidFill>
          <a:latin typeface="+mn-lt"/>
          <a:ea typeface="+mn-ea"/>
          <a:cs typeface="+mn-cs"/>
        </a:defRPr>
      </a:lvl4pPr>
      <a:lvl5pPr marL="1463040" indent="-182880" algn="l" rtl="0" eaLnBrk="1" latinLnBrk="0" hangingPunct="1">
        <a:spcBef>
          <a:spcPct val="20000"/>
        </a:spcBef>
        <a:buClr>
          <a:schemeClr val="accent2">
            <a:tint val="60000"/>
          </a:schemeClr>
        </a:buClr>
        <a:buSzPct val="68000"/>
        <a:buFont typeface="Wingdings 2"/>
        <a:buChar char=""/>
        <a:defRPr kumimoji="0" sz="1600" kern="1200">
          <a:solidFill>
            <a:schemeClr val="tx1"/>
          </a:solidFill>
          <a:latin typeface="+mn-lt"/>
          <a:ea typeface="+mn-ea"/>
          <a:cs typeface="+mn-cs"/>
        </a:defRPr>
      </a:lvl5pPr>
      <a:lvl6pPr marL="1737360" indent="-182880" algn="l" rtl="0" eaLnBrk="1" latinLnBrk="0" hangingPunct="1">
        <a:spcBef>
          <a:spcPct val="20000"/>
        </a:spcBef>
        <a:buClr>
          <a:schemeClr val="accent1"/>
        </a:buClr>
        <a:buChar char="•"/>
        <a:defRPr kumimoji="0" sz="1600" kern="1200">
          <a:solidFill>
            <a:schemeClr val="tx2"/>
          </a:solidFill>
          <a:latin typeface="+mn-lt"/>
          <a:ea typeface="+mn-ea"/>
          <a:cs typeface="+mn-cs"/>
        </a:defRPr>
      </a:lvl6pPr>
      <a:lvl7pPr marL="2011680" indent="-182880" algn="l" rtl="0" eaLnBrk="1" latinLnBrk="0" hangingPunct="1">
        <a:spcBef>
          <a:spcPct val="20000"/>
        </a:spcBef>
        <a:buClr>
          <a:schemeClr val="accent1">
            <a:tint val="60000"/>
          </a:schemeClr>
        </a:buClr>
        <a:buSzPct val="60000"/>
        <a:buFont typeface="Wingdings"/>
        <a:buChar char=""/>
        <a:defRPr kumimoji="0" sz="1400" kern="1200" baseline="0">
          <a:solidFill>
            <a:schemeClr val="tx2"/>
          </a:solidFill>
          <a:latin typeface="+mn-lt"/>
          <a:ea typeface="+mn-ea"/>
          <a:cs typeface="+mn-cs"/>
        </a:defRPr>
      </a:lvl7pPr>
      <a:lvl8pPr marL="2286000" indent="-182880" algn="l" rtl="0" eaLnBrk="1" latinLnBrk="0" hangingPunct="1">
        <a:spcBef>
          <a:spcPct val="20000"/>
        </a:spcBef>
        <a:buClr>
          <a:schemeClr val="accent2"/>
        </a:buClr>
        <a:buChar char="•"/>
        <a:defRPr kumimoji="0" sz="1400" kern="1200" cap="small" baseline="0">
          <a:solidFill>
            <a:schemeClr val="tx2"/>
          </a:solidFill>
          <a:latin typeface="+mn-lt"/>
          <a:ea typeface="+mn-ea"/>
          <a:cs typeface="+mn-cs"/>
        </a:defRPr>
      </a:lvl8pPr>
      <a:lvl9pPr marL="2560320" indent="-182880" algn="l" rtl="0" eaLnBrk="1" latinLnBrk="0" hangingPunct="1">
        <a:spcBef>
          <a:spcPct val="20000"/>
        </a:spcBef>
        <a:buClr>
          <a:schemeClr val="accent1">
            <a:shade val="75000"/>
          </a:schemeClr>
        </a:buClr>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4.xml"/></Relationships>
</file>

<file path=ppt/slides/_rels/slide1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8" Type="http://schemas.openxmlformats.org/officeDocument/2006/relationships/image" Target="../media/image29.jpeg"/><Relationship Id="rId3" Type="http://schemas.openxmlformats.org/officeDocument/2006/relationships/notesSlide" Target="../notesSlides/notesSlide10.xml"/><Relationship Id="rId7" Type="http://schemas.openxmlformats.org/officeDocument/2006/relationships/image" Target="../media/image28.png"/><Relationship Id="rId2" Type="http://schemas.openxmlformats.org/officeDocument/2006/relationships/slideLayout" Target="../slideLayouts/slideLayout7.xml"/><Relationship Id="rId1" Type="http://schemas.openxmlformats.org/officeDocument/2006/relationships/audio" Target="file:///D:\&#1056;&#1072;&#1073;&#1086;&#1090;&#1072;%20&#1056;&#1077;&#1074;&#1072;&#1079;&#1086;&#1074;&#1086;&#1081;\&#1092;&#1077;&#1089;&#1090;&#1080;&#1074;&#1072;&#1083;&#1100;\2012\&#1084;&#1072;&#1081;\2075\622949\&#1053;&#1072;%20&#1082;&#1086;&#1085;&#1082;&#1091;&#1088;&#1089;\13%20-%20&#1051;&#1080;&#1089;&#1090;&#1100;&#1103;%20&#1087;&#1072;&#1076;&#1072;&#1102;&#1090;.mp3" TargetMode="External"/><Relationship Id="rId6" Type="http://schemas.openxmlformats.org/officeDocument/2006/relationships/image" Target="../media/image27.jpeg"/><Relationship Id="rId5" Type="http://schemas.openxmlformats.org/officeDocument/2006/relationships/image" Target="../media/image26.jpeg"/><Relationship Id="rId4" Type="http://schemas.openxmlformats.org/officeDocument/2006/relationships/image" Target="../media/image25.png"/><Relationship Id="rId9" Type="http://schemas.openxmlformats.org/officeDocument/2006/relationships/image" Target="../media/image30.jpeg"/></Relationships>
</file>

<file path=ppt/slides/_rels/slide12.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8" Type="http://schemas.openxmlformats.org/officeDocument/2006/relationships/image" Target="../media/image36.jpeg"/><Relationship Id="rId3" Type="http://schemas.openxmlformats.org/officeDocument/2006/relationships/image" Target="../media/image25.png"/><Relationship Id="rId7" Type="http://schemas.openxmlformats.org/officeDocument/2006/relationships/image" Target="../media/image35.jpeg"/><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image" Target="../media/image34.jpeg"/><Relationship Id="rId5" Type="http://schemas.openxmlformats.org/officeDocument/2006/relationships/image" Target="../media/image33.jpeg"/><Relationship Id="rId4" Type="http://schemas.openxmlformats.org/officeDocument/2006/relationships/image" Target="../media/image32.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5.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3.xml"/><Relationship Id="rId1" Type="http://schemas.openxmlformats.org/officeDocument/2006/relationships/slideLayout" Target="../slideLayouts/slideLayout12.xml"/><Relationship Id="rId5" Type="http://schemas.openxmlformats.org/officeDocument/2006/relationships/image" Target="../media/image39.png"/><Relationship Id="rId4" Type="http://schemas.openxmlformats.org/officeDocument/2006/relationships/image" Target="../media/image38.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3.xml"/><Relationship Id="rId1" Type="http://schemas.openxmlformats.org/officeDocument/2006/relationships/vmlDrawing" Target="../drawings/vmlDrawing1.v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9.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41.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0.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6.xml"/><Relationship Id="rId1" Type="http://schemas.openxmlformats.org/officeDocument/2006/relationships/slideLayout" Target="../slideLayouts/slideLayout7.xml"/><Relationship Id="rId6" Type="http://schemas.openxmlformats.org/officeDocument/2006/relationships/image" Target="../media/image45.png"/><Relationship Id="rId5" Type="http://schemas.openxmlformats.org/officeDocument/2006/relationships/image" Target="../media/image44.png"/><Relationship Id="rId4" Type="http://schemas.openxmlformats.org/officeDocument/2006/relationships/image" Target="../media/image43.png"/></Relationships>
</file>

<file path=ppt/slides/_rels/slide21.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4.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0.xml"/><Relationship Id="rId7" Type="http://schemas.openxmlformats.org/officeDocument/2006/relationships/image" Target="../media/image51.jpeg"/><Relationship Id="rId2" Type="http://schemas.openxmlformats.org/officeDocument/2006/relationships/slideLayout" Target="../slideLayouts/slideLayout7.xml"/><Relationship Id="rId1" Type="http://schemas.openxmlformats.org/officeDocument/2006/relationships/audio" Target="file:///D:\&#1056;&#1072;&#1073;&#1086;&#1090;&#1072;%20&#1056;&#1077;&#1074;&#1072;&#1079;&#1086;&#1074;&#1086;&#1081;\&#1092;&#1077;&#1089;&#1090;&#1080;&#1074;&#1072;&#1083;&#1100;\2012\&#1084;&#1072;&#1081;\2075\622949\&#1053;&#1072;%20&#1082;&#1086;&#1085;&#1082;&#1091;&#1088;&#1089;\strelnikov03.mp3" TargetMode="External"/><Relationship Id="rId6" Type="http://schemas.openxmlformats.org/officeDocument/2006/relationships/image" Target="../media/image50.png"/><Relationship Id="rId5" Type="http://schemas.openxmlformats.org/officeDocument/2006/relationships/image" Target="../media/image49.jpeg"/><Relationship Id="rId4" Type="http://schemas.openxmlformats.org/officeDocument/2006/relationships/hyperlink" Target="http://creative.allmedia.ru/arc/imgF3A3001CE1C64E9488349336450AA84B-m.jpg" TargetMode="External"/></Relationships>
</file>

<file path=ppt/slides/_rels/slide26.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7.xml"/><Relationship Id="rId5" Type="http://schemas.openxmlformats.org/officeDocument/2006/relationships/image" Target="../media/image4.png"/><Relationship Id="rId4" Type="http://schemas.openxmlformats.org/officeDocument/2006/relationships/image" Target="../media/image3.png"/></Relationships>
</file>

<file path=ppt/slides/_rels/slide30.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24.xml"/><Relationship Id="rId1" Type="http://schemas.openxmlformats.org/officeDocument/2006/relationships/slideLayout" Target="../slideLayouts/slideLayout7.xml"/><Relationship Id="rId4" Type="http://schemas.openxmlformats.org/officeDocument/2006/relationships/image" Target="../media/image55.jpeg"/></Relationships>
</file>

<file path=ppt/slides/_rels/slide31.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25.xml"/><Relationship Id="rId1" Type="http://schemas.openxmlformats.org/officeDocument/2006/relationships/slideLayout" Target="../slideLayouts/slideLayout7.xml"/><Relationship Id="rId5" Type="http://schemas.openxmlformats.org/officeDocument/2006/relationships/image" Target="../media/image58.png"/><Relationship Id="rId4" Type="http://schemas.openxmlformats.org/officeDocument/2006/relationships/image" Target="../media/image57.jpeg"/></Relationships>
</file>

<file path=ppt/slides/_rels/slide32.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8" Type="http://schemas.openxmlformats.org/officeDocument/2006/relationships/image" Target="../media/image64.jpeg"/><Relationship Id="rId3" Type="http://schemas.openxmlformats.org/officeDocument/2006/relationships/image" Target="../media/image54.png"/><Relationship Id="rId7" Type="http://schemas.openxmlformats.org/officeDocument/2006/relationships/image" Target="../media/image63.jpeg"/><Relationship Id="rId2" Type="http://schemas.openxmlformats.org/officeDocument/2006/relationships/notesSlide" Target="../notesSlides/notesSlide26.xml"/><Relationship Id="rId1" Type="http://schemas.openxmlformats.org/officeDocument/2006/relationships/slideLayout" Target="../slideLayouts/slideLayout7.xml"/><Relationship Id="rId6" Type="http://schemas.openxmlformats.org/officeDocument/2006/relationships/image" Target="../media/image62.jpeg"/><Relationship Id="rId5" Type="http://schemas.openxmlformats.org/officeDocument/2006/relationships/image" Target="../media/image61.jpeg"/><Relationship Id="rId4" Type="http://schemas.openxmlformats.org/officeDocument/2006/relationships/image" Target="../media/image60.jpe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7.xml"/><Relationship Id="rId1" Type="http://schemas.openxmlformats.org/officeDocument/2006/relationships/video" Target="file:///D:\&#1056;&#1072;&#1073;&#1086;&#1090;&#1072;%20&#1056;&#1077;&#1074;&#1072;&#1079;&#1086;&#1074;&#1086;&#1081;\&#1092;&#1077;&#1089;&#1090;&#1080;&#1074;&#1072;&#1083;&#1100;\2012\&#1084;&#1072;&#1081;\2075\622949\&#1053;&#1072;%20&#1082;&#1086;&#1085;&#1082;&#1091;&#1088;&#1089;\INTRO.AVI" TargetMode="External"/><Relationship Id="rId4" Type="http://schemas.openxmlformats.org/officeDocument/2006/relationships/image" Target="../media/image65.png"/></Relationships>
</file>

<file path=ppt/slides/_rels/slide36.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notesSlide" Target="../notesSlides/notesSlide28.xml"/><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29.xml"/><Relationship Id="rId1" Type="http://schemas.openxmlformats.org/officeDocument/2006/relationships/slideLayout" Target="../slideLayouts/slideLayout6.xml"/><Relationship Id="rId6" Type="http://schemas.openxmlformats.org/officeDocument/2006/relationships/image" Target="../media/image70.png"/><Relationship Id="rId5" Type="http://schemas.openxmlformats.org/officeDocument/2006/relationships/image" Target="../media/image69.png"/><Relationship Id="rId4" Type="http://schemas.openxmlformats.org/officeDocument/2006/relationships/image" Target="../media/image68.png"/></Relationships>
</file>

<file path=ppt/slides/_rels/slide38.xml.rels><?xml version="1.0" encoding="UTF-8" standalone="yes"?>
<Relationships xmlns="http://schemas.openxmlformats.org/package/2006/relationships"><Relationship Id="rId8" Type="http://schemas.openxmlformats.org/officeDocument/2006/relationships/image" Target="../media/image76.png"/><Relationship Id="rId3" Type="http://schemas.openxmlformats.org/officeDocument/2006/relationships/image" Target="../media/image71.png"/><Relationship Id="rId7" Type="http://schemas.openxmlformats.org/officeDocument/2006/relationships/image" Target="../media/image75.png"/><Relationship Id="rId2" Type="http://schemas.openxmlformats.org/officeDocument/2006/relationships/notesSlide" Target="../notesSlides/notesSlide30.xml"/><Relationship Id="rId1" Type="http://schemas.openxmlformats.org/officeDocument/2006/relationships/slideLayout" Target="../slideLayouts/slideLayout7.xml"/><Relationship Id="rId6" Type="http://schemas.openxmlformats.org/officeDocument/2006/relationships/image" Target="../media/image74.png"/><Relationship Id="rId5" Type="http://schemas.openxmlformats.org/officeDocument/2006/relationships/image" Target="../media/image73.png"/><Relationship Id="rId4" Type="http://schemas.openxmlformats.org/officeDocument/2006/relationships/image" Target="../media/image72.png"/></Relationships>
</file>

<file path=ppt/slides/_rels/slide39.xml.rels><?xml version="1.0" encoding="UTF-8" standalone="yes"?>
<Relationships xmlns="http://schemas.openxmlformats.org/package/2006/relationships"><Relationship Id="rId3" Type="http://schemas.openxmlformats.org/officeDocument/2006/relationships/image" Target="../media/image77.jpeg"/><Relationship Id="rId2" Type="http://schemas.openxmlformats.org/officeDocument/2006/relationships/notesSlide" Target="../notesSlides/notesSlide31.xml"/><Relationship Id="rId1" Type="http://schemas.openxmlformats.org/officeDocument/2006/relationships/slideLayout" Target="../slideLayouts/slideLayout7.xml"/><Relationship Id="rId4" Type="http://schemas.openxmlformats.org/officeDocument/2006/relationships/image" Target="../media/image78.jpeg"/></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4.png"/><Relationship Id="rId4" Type="http://schemas.openxmlformats.org/officeDocument/2006/relationships/image" Target="../media/image5.png"/></Relationships>
</file>

<file path=ppt/slides/_rels/slide40.xml.rels><?xml version="1.0" encoding="UTF-8" standalone="yes"?>
<Relationships xmlns="http://schemas.openxmlformats.org/package/2006/relationships"><Relationship Id="rId3" Type="http://schemas.openxmlformats.org/officeDocument/2006/relationships/image" Target="../media/image80.jpeg"/><Relationship Id="rId2" Type="http://schemas.openxmlformats.org/officeDocument/2006/relationships/image" Target="../media/image79.jpeg"/><Relationship Id="rId1" Type="http://schemas.openxmlformats.org/officeDocument/2006/relationships/slideLayout" Target="../slideLayouts/slideLayout7.xml"/><Relationship Id="rId5" Type="http://schemas.openxmlformats.org/officeDocument/2006/relationships/image" Target="../media/image82.jpeg"/><Relationship Id="rId4" Type="http://schemas.openxmlformats.org/officeDocument/2006/relationships/image" Target="../media/image81.jpeg"/></Relationships>
</file>

<file path=ppt/slides/_rels/slide41.xml.rels><?xml version="1.0" encoding="UTF-8" standalone="yes"?>
<Relationships xmlns="http://schemas.openxmlformats.org/package/2006/relationships"><Relationship Id="rId3" Type="http://schemas.openxmlformats.org/officeDocument/2006/relationships/image" Target="../media/image83.jpeg"/><Relationship Id="rId2" Type="http://schemas.openxmlformats.org/officeDocument/2006/relationships/notesSlide" Target="../notesSlides/notesSlide32.xml"/><Relationship Id="rId1" Type="http://schemas.openxmlformats.org/officeDocument/2006/relationships/slideLayout" Target="../slideLayouts/slideLayout7.xml"/><Relationship Id="rId4" Type="http://schemas.openxmlformats.org/officeDocument/2006/relationships/image" Target="../media/image84.jpe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7.png"/><Relationship Id="rId7" Type="http://schemas.openxmlformats.org/officeDocument/2006/relationships/image" Target="../media/image11.pn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10.png"/><Relationship Id="rId11" Type="http://schemas.openxmlformats.org/officeDocument/2006/relationships/image" Target="../media/image15.png"/><Relationship Id="rId5" Type="http://schemas.openxmlformats.org/officeDocument/2006/relationships/image" Target="../media/image9.png"/><Relationship Id="rId10" Type="http://schemas.openxmlformats.org/officeDocument/2006/relationships/image" Target="../media/image14.png"/><Relationship Id="rId4" Type="http://schemas.openxmlformats.org/officeDocument/2006/relationships/image" Target="../media/image8.png"/><Relationship Id="rId9" Type="http://schemas.openxmlformats.org/officeDocument/2006/relationships/image" Target="../media/image13.png"/></Relationships>
</file>

<file path=ppt/slides/_rels/slide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7.wmf"/><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20.wmf"/><Relationship Id="rId5" Type="http://schemas.openxmlformats.org/officeDocument/2006/relationships/image" Target="../media/image19.wmf"/><Relationship Id="rId4" Type="http://schemas.openxmlformats.org/officeDocument/2006/relationships/image" Target="../media/image18.wmf"/></Relationships>
</file>

<file path=ppt/slides/_rels/slide8.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2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normAutofit fontScale="90000"/>
          </a:bodyPr>
          <a:lstStyle/>
          <a:p>
            <a:r>
              <a:rPr lang="ru-RU" dirty="0" smtClean="0">
                <a:latin typeface="Times New Roman" pitchFamily="18" charset="0"/>
                <a:cs typeface="Times New Roman" pitchFamily="18" charset="0"/>
              </a:rPr>
              <a:t>Калейдоскоп фрагментов авторских презентаций к урокам изобразительного искусства </a:t>
            </a:r>
            <a:endParaRPr lang="ru-RU" dirty="0">
              <a:latin typeface="Times New Roman" pitchFamily="18" charset="0"/>
              <a:cs typeface="Times New Roman" pitchFamily="18" charset="0"/>
            </a:endParaRPr>
          </a:p>
        </p:txBody>
      </p:sp>
      <p:sp>
        <p:nvSpPr>
          <p:cNvPr id="3" name="Подзаголовок 2"/>
          <p:cNvSpPr>
            <a:spLocks noGrp="1"/>
          </p:cNvSpPr>
          <p:nvPr>
            <p:ph type="subTitle" idx="1"/>
          </p:nvPr>
        </p:nvSpPr>
        <p:spPr/>
        <p:txBody>
          <a:bodyPr>
            <a:normAutofit/>
          </a:bodyPr>
          <a:lstStyle/>
          <a:p>
            <a:r>
              <a:rPr lang="ru-RU" dirty="0" smtClean="0"/>
              <a:t>Работа учителя  изобразительного искусства                                                     МБОУ №4                                                                                г. Скопина Рязанской области </a:t>
            </a:r>
          </a:p>
          <a:p>
            <a:r>
              <a:rPr lang="ru-RU" dirty="0" smtClean="0"/>
              <a:t>Серёгиной Галины Михайловны                                                                            </a:t>
            </a:r>
            <a:endParaRPr lang="ru-RU"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4" cstate="email">
            <a:lum/>
          </a:blip>
          <a:srcRect/>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5" cstate="email">
            <a:lum contrast="42000"/>
          </a:blip>
          <a:srcRect/>
          <a:stretch>
            <a:fillRect/>
          </a:stretch>
        </p:blipFill>
        <p:spPr bwMode="auto">
          <a:xfrm>
            <a:off x="3733800" y="685800"/>
            <a:ext cx="3606588" cy="5029200"/>
          </a:xfrm>
          <a:prstGeom prst="rect">
            <a:avLst/>
          </a:prstGeom>
          <a:noFill/>
          <a:ln w="9525">
            <a:noFill/>
            <a:miter lim="800000"/>
            <a:headEnd/>
            <a:tailEnd/>
          </a:ln>
          <a:effectLst/>
        </p:spPr>
      </p:pic>
      <p:sp>
        <p:nvSpPr>
          <p:cNvPr id="3" name="TextBox 2"/>
          <p:cNvSpPr txBox="1"/>
          <p:nvPr/>
        </p:nvSpPr>
        <p:spPr>
          <a:xfrm>
            <a:off x="685800" y="2133600"/>
            <a:ext cx="2667000" cy="1815882"/>
          </a:xfrm>
          <a:prstGeom prst="rect">
            <a:avLst/>
          </a:prstGeom>
          <a:noFill/>
        </p:spPr>
        <p:txBody>
          <a:bodyPr wrap="square" rtlCol="0">
            <a:spAutoFit/>
          </a:bodyPr>
          <a:lstStyle/>
          <a:p>
            <a:r>
              <a:rPr lang="ru-RU" sz="4000" dirty="0" smtClean="0">
                <a:solidFill>
                  <a:schemeClr val="bg1"/>
                </a:solidFill>
              </a:rPr>
              <a:t>С. Есенин</a:t>
            </a:r>
          </a:p>
          <a:p>
            <a:r>
              <a:rPr lang="ru-RU" sz="3200" dirty="0" smtClean="0">
                <a:solidFill>
                  <a:schemeClr val="bg1"/>
                </a:solidFill>
              </a:rPr>
              <a:t>(1895 – 1925)</a:t>
            </a:r>
          </a:p>
          <a:p>
            <a:endParaRPr lang="ru-RU" sz="4000" dirty="0">
              <a:solidFill>
                <a:schemeClr val="bg1"/>
              </a:solidFill>
            </a:endParaRPr>
          </a:p>
        </p:txBody>
      </p:sp>
      <p:pic>
        <p:nvPicPr>
          <p:cNvPr id="4" name="Picture 2"/>
          <p:cNvPicPr>
            <a:picLocks noChangeAspect="1" noChangeArrowheads="1"/>
          </p:cNvPicPr>
          <p:nvPr/>
        </p:nvPicPr>
        <p:blipFill>
          <a:blip r:embed="rId6" cstate="email"/>
          <a:srcRect/>
          <a:stretch>
            <a:fillRect/>
          </a:stretch>
        </p:blipFill>
        <p:spPr bwMode="auto">
          <a:xfrm>
            <a:off x="2590800" y="304800"/>
            <a:ext cx="4332288" cy="6048375"/>
          </a:xfrm>
          <a:prstGeom prst="roundRect">
            <a:avLst/>
          </a:prstGeom>
          <a:noFill/>
          <a:ln w="9525">
            <a:noFill/>
            <a:miter lim="800000"/>
            <a:headEnd/>
            <a:tailEnd/>
          </a:ln>
          <a:effectLst>
            <a:softEdge rad="127000"/>
          </a:effectLst>
        </p:spPr>
      </p:pic>
      <p:pic>
        <p:nvPicPr>
          <p:cNvPr id="5" name="13 - Листья падают.mp3">
            <a:hlinkClick r:id="" action="ppaction://media"/>
          </p:cNvPr>
          <p:cNvPicPr>
            <a:picLocks noRot="1" noChangeAspect="1"/>
          </p:cNvPicPr>
          <p:nvPr>
            <a:audioFile r:link="rId1"/>
          </p:nvPr>
        </p:nvPicPr>
        <p:blipFill>
          <a:blip r:embed="rId7" cstate="email"/>
          <a:stretch>
            <a:fillRect/>
          </a:stretch>
        </p:blipFill>
        <p:spPr>
          <a:xfrm>
            <a:off x="4470400" y="3327400"/>
            <a:ext cx="203200" cy="203200"/>
          </a:xfrm>
          <a:prstGeom prst="rect">
            <a:avLst/>
          </a:prstGeom>
        </p:spPr>
      </p:pic>
      <p:pic>
        <p:nvPicPr>
          <p:cNvPr id="6" name="Picture 3"/>
          <p:cNvPicPr>
            <a:picLocks noChangeAspect="1" noChangeArrowheads="1"/>
          </p:cNvPicPr>
          <p:nvPr/>
        </p:nvPicPr>
        <p:blipFill>
          <a:blip r:embed="rId8" cstate="email"/>
          <a:srcRect/>
          <a:stretch>
            <a:fillRect/>
          </a:stretch>
        </p:blipFill>
        <p:spPr bwMode="auto">
          <a:xfrm>
            <a:off x="5105400" y="768266"/>
            <a:ext cx="3286296" cy="4794334"/>
          </a:xfrm>
          <a:prstGeom prst="roundRect">
            <a:avLst/>
          </a:prstGeom>
          <a:noFill/>
          <a:ln w="9525">
            <a:noFill/>
            <a:miter lim="800000"/>
            <a:headEnd/>
            <a:tailEnd/>
          </a:ln>
          <a:effectLst>
            <a:softEdge rad="63500"/>
          </a:effectLst>
        </p:spPr>
      </p:pic>
      <p:pic>
        <p:nvPicPr>
          <p:cNvPr id="7" name="Picture 3"/>
          <p:cNvPicPr>
            <a:picLocks noChangeAspect="1" noChangeArrowheads="1"/>
          </p:cNvPicPr>
          <p:nvPr/>
        </p:nvPicPr>
        <p:blipFill>
          <a:blip r:embed="rId9" cstate="email"/>
          <a:srcRect/>
          <a:stretch>
            <a:fillRect/>
          </a:stretch>
        </p:blipFill>
        <p:spPr bwMode="auto">
          <a:xfrm>
            <a:off x="685800" y="762000"/>
            <a:ext cx="3429000" cy="4866180"/>
          </a:xfrm>
          <a:prstGeom prst="roundRect">
            <a:avLst/>
          </a:prstGeom>
          <a:noFill/>
          <a:ln w="9525">
            <a:noFill/>
            <a:miter lim="800000"/>
            <a:headEnd/>
            <a:tailEnd/>
          </a:ln>
          <a:effectLst>
            <a:softEdge rad="63500"/>
          </a:effectLst>
        </p:spPr>
      </p:pic>
      <p:sp>
        <p:nvSpPr>
          <p:cNvPr id="8" name="TextBox 7"/>
          <p:cNvSpPr txBox="1"/>
          <p:nvPr/>
        </p:nvSpPr>
        <p:spPr>
          <a:xfrm>
            <a:off x="1143000" y="5943600"/>
            <a:ext cx="6934200" cy="584775"/>
          </a:xfrm>
          <a:prstGeom prst="rect">
            <a:avLst/>
          </a:prstGeom>
          <a:noFill/>
        </p:spPr>
        <p:txBody>
          <a:bodyPr wrap="square" rtlCol="0">
            <a:spAutoFit/>
          </a:bodyPr>
          <a:lstStyle/>
          <a:p>
            <a:pPr algn="ctr"/>
            <a:r>
              <a:rPr lang="ru-RU" sz="3200" i="1" dirty="0" smtClean="0">
                <a:solidFill>
                  <a:schemeClr val="bg1"/>
                </a:solidFill>
                <a:latin typeface="Times New Roman" pitchFamily="18" charset="0"/>
                <a:cs typeface="Times New Roman" pitchFamily="18" charset="0"/>
              </a:rPr>
              <a:t>Акварели  Е. Капустина</a:t>
            </a:r>
            <a:endParaRPr lang="ru-RU" sz="3200" i="1" dirty="0">
              <a:solidFill>
                <a:schemeClr val="bg1"/>
              </a:solidFill>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2"/>
                                        </p:tgtEl>
                                        <p:attrNameLst>
                                          <p:attrName>style.visibility</p:attrName>
                                        </p:attrNameLst>
                                      </p:cBhvr>
                                      <p:to>
                                        <p:strVal val="hidden"/>
                                      </p:to>
                                    </p:set>
                                  </p:childTnLst>
                                </p:cTn>
                              </p:par>
                              <p:par>
                                <p:cTn id="7" presetID="1" presetClass="exit" presetSubtype="0" fill="hold" grpId="0" nodeType="withEffect">
                                  <p:stCondLst>
                                    <p:cond delay="0"/>
                                  </p:stCondLst>
                                  <p:childTnLst>
                                    <p:set>
                                      <p:cBhvr>
                                        <p:cTn id="8" dur="1" fill="hold">
                                          <p:stCondLst>
                                            <p:cond delay="0"/>
                                          </p:stCondLst>
                                        </p:cTn>
                                        <p:tgtEl>
                                          <p:spTgt spid="3"/>
                                        </p:tgtEl>
                                        <p:attrNameLst>
                                          <p:attrName>style.visibility</p:attrName>
                                        </p:attrNameLst>
                                      </p:cBhvr>
                                      <p:to>
                                        <p:strVal val="hidden"/>
                                      </p:to>
                                    </p:set>
                                  </p:childTnLst>
                                </p:cTn>
                              </p:par>
                            </p:childTnLst>
                          </p:cTn>
                        </p:par>
                        <p:par>
                          <p:cTn id="9" fill="hold">
                            <p:stCondLst>
                              <p:cond delay="0"/>
                            </p:stCondLst>
                            <p:childTnLst>
                              <p:par>
                                <p:cTn id="10" presetID="10" presetClass="entr" presetSubtype="0"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3000"/>
                                        <p:tgtEl>
                                          <p:spTgt spid="4"/>
                                        </p:tgtEl>
                                      </p:cBhvr>
                                    </p:animEffect>
                                  </p:childTnLst>
                                </p:cTn>
                              </p:par>
                            </p:childTnLst>
                          </p:cTn>
                        </p:par>
                        <p:par>
                          <p:cTn id="13" fill="hold">
                            <p:stCondLst>
                              <p:cond delay="3000"/>
                            </p:stCondLst>
                            <p:childTnLst>
                              <p:par>
                                <p:cTn id="14" presetID="1" presetClass="mediacall" presetSubtype="0" fill="hold" nodeType="afterEffect">
                                  <p:stCondLst>
                                    <p:cond delay="0"/>
                                  </p:stCondLst>
                                  <p:childTnLst>
                                    <p:cmd type="call" cmd="playFrom(0.0)">
                                      <p:cBhvr>
                                        <p:cTn id="15" dur="1" fill="hold"/>
                                        <p:tgtEl>
                                          <p:spTgt spid="5"/>
                                        </p:tgtEl>
                                      </p:cBhvr>
                                    </p:cmd>
                                  </p:childTnLst>
                                </p:cTn>
                              </p:par>
                            </p:childTnLst>
                          </p:cTn>
                        </p:par>
                        <p:par>
                          <p:cTn id="16" fill="hold">
                            <p:stCondLst>
                              <p:cond delay="3000"/>
                            </p:stCondLst>
                            <p:childTnLst>
                              <p:par>
                                <p:cTn id="17" presetID="9" presetClass="exit" presetSubtype="0" fill="hold" nodeType="afterEffect">
                                  <p:stCondLst>
                                    <p:cond delay="24000"/>
                                  </p:stCondLst>
                                  <p:childTnLst>
                                    <p:animEffect transition="out" filter="dissolve">
                                      <p:cBhvr>
                                        <p:cTn id="18" dur="3000"/>
                                        <p:tgtEl>
                                          <p:spTgt spid="4"/>
                                        </p:tgtEl>
                                      </p:cBhvr>
                                    </p:animEffect>
                                    <p:set>
                                      <p:cBhvr>
                                        <p:cTn id="19" dur="1" fill="hold">
                                          <p:stCondLst>
                                            <p:cond delay="2999"/>
                                          </p:stCondLst>
                                        </p:cTn>
                                        <p:tgtEl>
                                          <p:spTgt spid="4"/>
                                        </p:tgtEl>
                                        <p:attrNameLst>
                                          <p:attrName>style.visibility</p:attrName>
                                        </p:attrNameLst>
                                      </p:cBhvr>
                                      <p:to>
                                        <p:strVal val="hidden"/>
                                      </p:to>
                                    </p:set>
                                  </p:childTnLst>
                                </p:cTn>
                              </p:par>
                            </p:childTnLst>
                          </p:cTn>
                        </p:par>
                        <p:par>
                          <p:cTn id="20" fill="hold">
                            <p:stCondLst>
                              <p:cond delay="30000"/>
                            </p:stCondLst>
                            <p:childTnLst>
                              <p:par>
                                <p:cTn id="21" presetID="10" presetClass="entr" presetSubtype="0" fill="hold"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2000"/>
                                        <p:tgtEl>
                                          <p:spTgt spid="6"/>
                                        </p:tgtEl>
                                      </p:cBhvr>
                                    </p:animEffect>
                                  </p:childTnLst>
                                </p:cTn>
                              </p:par>
                              <p:par>
                                <p:cTn id="24" presetID="10" presetClass="entr" presetSubtype="0" fill="hold" nodeType="with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fade">
                                      <p:cBhvr>
                                        <p:cTn id="26" dur="3000"/>
                                        <p:tgtEl>
                                          <p:spTgt spid="7"/>
                                        </p:tgtEl>
                                      </p:cBhvr>
                                    </p:animEffect>
                                  </p:childTnLst>
                                </p:cTn>
                              </p:par>
                            </p:childTnLst>
                          </p:cTn>
                        </p:par>
                      </p:childTnLst>
                    </p:cTn>
                  </p:par>
                  <p:par>
                    <p:cTn id="27" fill="hold">
                      <p:stCondLst>
                        <p:cond delay="indefinite"/>
                      </p:stCondLst>
                      <p:childTnLst>
                        <p:par>
                          <p:cTn id="28" fill="hold">
                            <p:stCondLst>
                              <p:cond delay="0"/>
                            </p:stCondLst>
                            <p:childTnLst>
                              <p:par>
                                <p:cTn id="29" presetID="27" presetClass="entr" presetSubtype="0" fill="hold" nodeType="clickEffect">
                                  <p:stCondLst>
                                    <p:cond delay="0"/>
                                  </p:stCondLst>
                                  <p:iterate type="lt">
                                    <p:tmPct val="50000"/>
                                  </p:iterate>
                                  <p:childTnLst>
                                    <p:set>
                                      <p:cBhvr>
                                        <p:cTn id="30" dur="1" fill="hold">
                                          <p:stCondLst>
                                            <p:cond delay="0"/>
                                          </p:stCondLst>
                                        </p:cTn>
                                        <p:tgtEl>
                                          <p:spTgt spid="8">
                                            <p:txEl>
                                              <p:pRg st="0" end="0"/>
                                            </p:txEl>
                                          </p:spTgt>
                                        </p:tgtEl>
                                        <p:attrNameLst>
                                          <p:attrName>style.visibility</p:attrName>
                                        </p:attrNameLst>
                                      </p:cBhvr>
                                      <p:to>
                                        <p:strVal val="visible"/>
                                      </p:to>
                                    </p:set>
                                    <p:anim calcmode="discrete" valueType="clr">
                                      <p:cBhvr override="childStyle">
                                        <p:cTn id="31" dur="80"/>
                                        <p:tgtEl>
                                          <p:spTgt spid="8">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32" dur="80"/>
                                        <p:tgtEl>
                                          <p:spTgt spid="8">
                                            <p:txEl>
                                              <p:pRg st="0" end="0"/>
                                            </p:txEl>
                                          </p:spTgt>
                                        </p:tgtEl>
                                        <p:attrNameLst>
                                          <p:attrName>fillcolor</p:attrName>
                                        </p:attrNameLst>
                                      </p:cBhvr>
                                      <p:tavLst>
                                        <p:tav tm="0">
                                          <p:val>
                                            <p:clrVal>
                                              <a:schemeClr val="accent2"/>
                                            </p:clrVal>
                                          </p:val>
                                        </p:tav>
                                        <p:tav tm="50000">
                                          <p:val>
                                            <p:clrVal>
                                              <a:schemeClr val="hlink"/>
                                            </p:clrVal>
                                          </p:val>
                                        </p:tav>
                                      </p:tavLst>
                                    </p:anim>
                                    <p:set>
                                      <p:cBhvr>
                                        <p:cTn id="33" dur="80"/>
                                        <p:tgtEl>
                                          <p:spTgt spid="8">
                                            <p:txEl>
                                              <p:pRg st="0" end="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audio>
              <p:cMediaNode numSld="10" showWhenStopped="0">
                <p:cTn id="34" fill="hold" display="0">
                  <p:stCondLst>
                    <p:cond delay="indefinite"/>
                  </p:stCondLst>
                  <p:endCondLst>
                    <p:cond evt="onPrev" delay="0">
                      <p:tgtEl>
                        <p:sldTgt/>
                      </p:tgtEl>
                    </p:cond>
                    <p:cond evt="onStopAudio" delay="0">
                      <p:tgtEl>
                        <p:sldTgt/>
                      </p:tgtEl>
                    </p:cond>
                  </p:endCondLst>
                </p:cTn>
                <p:tgtEl>
                  <p:spTgt spid="5"/>
                </p:tgtEl>
              </p:cMediaNode>
            </p:audio>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blip>
          <a:srcRect/>
          <a:stretch>
            <a:fillRect/>
          </a:stretch>
        </a:blipFill>
        <a:effectLst/>
      </p:bgPr>
    </p:bg>
    <p:spTree>
      <p:nvGrpSpPr>
        <p:cNvPr id="1" name=""/>
        <p:cNvGrpSpPr/>
        <p:nvPr/>
      </p:nvGrpSpPr>
      <p:grpSpPr>
        <a:xfrm>
          <a:off x="0" y="0"/>
          <a:ext cx="0" cy="0"/>
          <a:chOff x="0" y="0"/>
          <a:chExt cx="0" cy="0"/>
        </a:xfrm>
      </p:grpSpPr>
      <p:pic>
        <p:nvPicPr>
          <p:cNvPr id="2" name="Picture 2" descr="348-1"/>
          <p:cNvPicPr>
            <a:picLocks noChangeAspect="1" noChangeArrowheads="1"/>
          </p:cNvPicPr>
          <p:nvPr/>
        </p:nvPicPr>
        <p:blipFill>
          <a:blip r:embed="rId4" cstate="email">
            <a:lum bright="12000" contrast="12000"/>
          </a:blip>
          <a:srcRect/>
          <a:stretch>
            <a:fillRect/>
          </a:stretch>
        </p:blipFill>
        <p:spPr bwMode="auto">
          <a:xfrm>
            <a:off x="533400" y="594081"/>
            <a:ext cx="2840309" cy="2261832"/>
          </a:xfrm>
          <a:prstGeom prst="rect">
            <a:avLst/>
          </a:prstGeom>
          <a:noFill/>
          <a:ln w="9525">
            <a:noFill/>
            <a:miter lim="800000"/>
            <a:headEnd/>
            <a:tailEnd/>
          </a:ln>
        </p:spPr>
      </p:pic>
      <p:pic>
        <p:nvPicPr>
          <p:cNvPr id="4" name="Picture 4" descr="349-1"/>
          <p:cNvPicPr>
            <a:picLocks noChangeAspect="1" noChangeArrowheads="1"/>
          </p:cNvPicPr>
          <p:nvPr/>
        </p:nvPicPr>
        <p:blipFill>
          <a:blip r:embed="rId5" cstate="email">
            <a:lum bright="6000" contrast="12000"/>
          </a:blip>
          <a:srcRect/>
          <a:stretch>
            <a:fillRect/>
          </a:stretch>
        </p:blipFill>
        <p:spPr bwMode="auto">
          <a:xfrm>
            <a:off x="5562600" y="685800"/>
            <a:ext cx="3116684" cy="2290763"/>
          </a:xfrm>
          <a:prstGeom prst="rect">
            <a:avLst/>
          </a:prstGeom>
          <a:noFill/>
          <a:ln w="9525">
            <a:noFill/>
            <a:miter lim="800000"/>
            <a:headEnd/>
            <a:tailEnd/>
          </a:ln>
        </p:spPr>
      </p:pic>
      <p:pic>
        <p:nvPicPr>
          <p:cNvPr id="5" name="Picture 6" descr="351-1"/>
          <p:cNvPicPr>
            <a:picLocks noChangeAspect="1" noChangeArrowheads="1"/>
          </p:cNvPicPr>
          <p:nvPr/>
        </p:nvPicPr>
        <p:blipFill>
          <a:blip r:embed="rId6" cstate="email">
            <a:lum bright="12000" contrast="6000"/>
          </a:blip>
          <a:srcRect/>
          <a:stretch>
            <a:fillRect/>
          </a:stretch>
        </p:blipFill>
        <p:spPr bwMode="auto">
          <a:xfrm>
            <a:off x="533400" y="3581400"/>
            <a:ext cx="3516313" cy="2112173"/>
          </a:xfrm>
          <a:prstGeom prst="rect">
            <a:avLst/>
          </a:prstGeom>
          <a:noFill/>
          <a:ln w="9525">
            <a:noFill/>
            <a:miter lim="800000"/>
            <a:headEnd/>
            <a:tailEnd/>
          </a:ln>
        </p:spPr>
      </p:pic>
      <p:pic>
        <p:nvPicPr>
          <p:cNvPr id="6" name="Picture 8" descr="352-1"/>
          <p:cNvPicPr>
            <a:picLocks noChangeAspect="1" noChangeArrowheads="1"/>
          </p:cNvPicPr>
          <p:nvPr/>
        </p:nvPicPr>
        <p:blipFill>
          <a:blip r:embed="rId7" cstate="email">
            <a:lum bright="12000" contrast="12000"/>
          </a:blip>
          <a:srcRect/>
          <a:stretch>
            <a:fillRect/>
          </a:stretch>
        </p:blipFill>
        <p:spPr bwMode="auto">
          <a:xfrm>
            <a:off x="3563938" y="1196975"/>
            <a:ext cx="2482850" cy="2881313"/>
          </a:xfrm>
          <a:prstGeom prst="rect">
            <a:avLst/>
          </a:prstGeom>
          <a:noFill/>
          <a:ln w="9525">
            <a:noFill/>
            <a:miter lim="800000"/>
            <a:headEnd/>
            <a:tailEnd/>
          </a:ln>
        </p:spPr>
      </p:pic>
      <p:pic>
        <p:nvPicPr>
          <p:cNvPr id="7" name="Picture 10" descr="353-1"/>
          <p:cNvPicPr>
            <a:picLocks noChangeAspect="1" noChangeArrowheads="1"/>
          </p:cNvPicPr>
          <p:nvPr/>
        </p:nvPicPr>
        <p:blipFill>
          <a:blip r:embed="rId8" cstate="email">
            <a:lum bright="6000" contrast="12000"/>
          </a:blip>
          <a:srcRect/>
          <a:stretch>
            <a:fillRect/>
          </a:stretch>
        </p:blipFill>
        <p:spPr bwMode="auto">
          <a:xfrm>
            <a:off x="5791200" y="3581400"/>
            <a:ext cx="2773923" cy="2146300"/>
          </a:xfrm>
          <a:prstGeom prst="rect">
            <a:avLst/>
          </a:prstGeom>
          <a:noFill/>
          <a:ln w="9525">
            <a:noFill/>
            <a:miter lim="800000"/>
            <a:headEnd/>
            <a:tailEnd/>
          </a:ln>
        </p:spPr>
      </p:pic>
      <p:sp>
        <p:nvSpPr>
          <p:cNvPr id="8" name="Rectangle 3"/>
          <p:cNvSpPr>
            <a:spLocks noChangeArrowheads="1"/>
          </p:cNvSpPr>
          <p:nvPr/>
        </p:nvSpPr>
        <p:spPr bwMode="auto">
          <a:xfrm>
            <a:off x="1371600" y="2895600"/>
            <a:ext cx="2017412" cy="307777"/>
          </a:xfrm>
          <a:prstGeom prst="rect">
            <a:avLst/>
          </a:prstGeom>
          <a:noFill/>
          <a:ln w="9525">
            <a:noFill/>
            <a:miter lim="800000"/>
            <a:headEnd/>
            <a:tailEnd/>
          </a:ln>
        </p:spPr>
        <p:txBody>
          <a:bodyPr wrap="none" anchor="ctr">
            <a:spAutoFit/>
          </a:bodyPr>
          <a:lstStyle/>
          <a:p>
            <a:r>
              <a:rPr lang="ru-RU" sz="1400" dirty="0">
                <a:solidFill>
                  <a:schemeClr val="bg1"/>
                </a:solidFill>
                <a:latin typeface="Times New Roman" pitchFamily="18" charset="0"/>
                <a:cs typeface="Times New Roman" pitchFamily="18" charset="0"/>
              </a:rPr>
              <a:t>Левитан. Тихая обитель</a:t>
            </a:r>
          </a:p>
        </p:txBody>
      </p:sp>
      <p:sp>
        <p:nvSpPr>
          <p:cNvPr id="9" name="Rectangle 9"/>
          <p:cNvSpPr>
            <a:spLocks noChangeArrowheads="1"/>
          </p:cNvSpPr>
          <p:nvPr/>
        </p:nvSpPr>
        <p:spPr bwMode="auto">
          <a:xfrm>
            <a:off x="4038600" y="4114800"/>
            <a:ext cx="1730375" cy="523220"/>
          </a:xfrm>
          <a:prstGeom prst="rect">
            <a:avLst/>
          </a:prstGeom>
          <a:noFill/>
          <a:ln w="9525">
            <a:noFill/>
            <a:miter lim="800000"/>
            <a:headEnd/>
            <a:tailEnd/>
          </a:ln>
        </p:spPr>
        <p:txBody>
          <a:bodyPr anchor="ctr">
            <a:spAutoFit/>
          </a:bodyPr>
          <a:lstStyle/>
          <a:p>
            <a:pPr algn="ctr"/>
            <a:r>
              <a:rPr lang="ru-RU" sz="1400" dirty="0">
                <a:solidFill>
                  <a:schemeClr val="bg1"/>
                </a:solidFill>
                <a:latin typeface="Times New Roman" pitchFamily="18" charset="0"/>
                <a:cs typeface="Times New Roman" pitchFamily="18" charset="0"/>
              </a:rPr>
              <a:t>Левитан. Весна—большая вода.</a:t>
            </a:r>
          </a:p>
        </p:txBody>
      </p:sp>
      <p:sp>
        <p:nvSpPr>
          <p:cNvPr id="10" name="Прямоугольник 9"/>
          <p:cNvSpPr/>
          <p:nvPr/>
        </p:nvSpPr>
        <p:spPr>
          <a:xfrm>
            <a:off x="1828800" y="5791200"/>
            <a:ext cx="2153154" cy="307777"/>
          </a:xfrm>
          <a:prstGeom prst="rect">
            <a:avLst/>
          </a:prstGeom>
        </p:spPr>
        <p:txBody>
          <a:bodyPr wrap="none">
            <a:spAutoFit/>
          </a:bodyPr>
          <a:lstStyle/>
          <a:p>
            <a:r>
              <a:rPr lang="ru-RU" sz="1400" dirty="0" smtClean="0">
                <a:solidFill>
                  <a:schemeClr val="bg1"/>
                </a:solidFill>
                <a:latin typeface="Times New Roman" pitchFamily="18" charset="0"/>
                <a:cs typeface="Times New Roman" pitchFamily="18" charset="0"/>
              </a:rPr>
              <a:t>Левитан. Березовая роща</a:t>
            </a:r>
            <a:endParaRPr lang="ru-RU" sz="1400" dirty="0">
              <a:solidFill>
                <a:schemeClr val="bg1"/>
              </a:solidFill>
              <a:latin typeface="Times New Roman" pitchFamily="18" charset="0"/>
              <a:cs typeface="Times New Roman" pitchFamily="18" charset="0"/>
            </a:endParaRPr>
          </a:p>
        </p:txBody>
      </p:sp>
      <p:sp>
        <p:nvSpPr>
          <p:cNvPr id="11" name="Rectangle 5"/>
          <p:cNvSpPr>
            <a:spLocks noChangeArrowheads="1"/>
          </p:cNvSpPr>
          <p:nvPr/>
        </p:nvSpPr>
        <p:spPr bwMode="auto">
          <a:xfrm>
            <a:off x="6248400" y="2971800"/>
            <a:ext cx="2457339" cy="307777"/>
          </a:xfrm>
          <a:prstGeom prst="rect">
            <a:avLst/>
          </a:prstGeom>
          <a:noFill/>
          <a:ln w="9525">
            <a:noFill/>
            <a:miter lim="800000"/>
            <a:headEnd/>
            <a:tailEnd/>
          </a:ln>
        </p:spPr>
        <p:txBody>
          <a:bodyPr wrap="none" anchor="ctr">
            <a:spAutoFit/>
          </a:bodyPr>
          <a:lstStyle/>
          <a:p>
            <a:r>
              <a:rPr lang="ru-RU" sz="1400" dirty="0">
                <a:solidFill>
                  <a:schemeClr val="bg1"/>
                </a:solidFill>
                <a:latin typeface="Times New Roman" pitchFamily="18" charset="0"/>
                <a:cs typeface="Times New Roman" pitchFamily="18" charset="0"/>
              </a:rPr>
              <a:t>Левитан Над вечным покоем.</a:t>
            </a:r>
          </a:p>
        </p:txBody>
      </p:sp>
      <p:sp>
        <p:nvSpPr>
          <p:cNvPr id="12" name="Rectangle 11"/>
          <p:cNvSpPr>
            <a:spLocks noChangeArrowheads="1"/>
          </p:cNvSpPr>
          <p:nvPr/>
        </p:nvSpPr>
        <p:spPr bwMode="auto">
          <a:xfrm>
            <a:off x="6477000" y="5867400"/>
            <a:ext cx="2090637" cy="307777"/>
          </a:xfrm>
          <a:prstGeom prst="rect">
            <a:avLst/>
          </a:prstGeom>
          <a:noFill/>
          <a:ln w="9525">
            <a:noFill/>
            <a:miter lim="800000"/>
            <a:headEnd/>
            <a:tailEnd/>
          </a:ln>
        </p:spPr>
        <p:txBody>
          <a:bodyPr wrap="none" anchor="ctr">
            <a:spAutoFit/>
          </a:bodyPr>
          <a:lstStyle/>
          <a:p>
            <a:r>
              <a:rPr lang="ru-RU" sz="1400" dirty="0">
                <a:solidFill>
                  <a:schemeClr val="bg1"/>
                </a:solidFill>
                <a:latin typeface="Times New Roman" pitchFamily="18" charset="0"/>
                <a:cs typeface="Times New Roman" pitchFamily="18" charset="0"/>
              </a:rPr>
              <a:t>Левитан. Вечерний звон.</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dirty="0" smtClean="0"/>
              <a:t>О смысловой нагрузке слайдов. Работа с понятиями и терминами</a:t>
            </a:r>
            <a:endParaRPr lang="ru-RU" dirty="0"/>
          </a:p>
        </p:txBody>
      </p:sp>
      <p:sp>
        <p:nvSpPr>
          <p:cNvPr id="4" name="Содержимое 3"/>
          <p:cNvSpPr>
            <a:spLocks noGrp="1"/>
          </p:cNvSpPr>
          <p:nvPr>
            <p:ph sz="quarter" idx="1"/>
          </p:nvPr>
        </p:nvSpPr>
        <p:spPr/>
        <p:txBody>
          <a:bodyPr/>
          <a:lstStyle/>
          <a:p>
            <a:pPr>
              <a:buNone/>
            </a:pPr>
            <a:r>
              <a:rPr lang="ru-RU" dirty="0" smtClean="0"/>
              <a:t>Весьма полезны презентации и для решения разнообразных задач, в ходе работы над которыми формируются знания учащихся, связанные с пониманием терминов, изучаемых на уроках конкретной темы…</a:t>
            </a:r>
            <a:endParaRPr lang="ru-RU"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r>
              <a:rPr lang="ru-RU" sz="3600" dirty="0">
                <a:latin typeface="Times New Roman" pitchFamily="18" charset="0"/>
                <a:cs typeface="Times New Roman" pitchFamily="18" charset="0"/>
              </a:rPr>
              <a:t>Силуэты и ритмы линий в костюме</a:t>
            </a:r>
          </a:p>
        </p:txBody>
      </p:sp>
      <p:pic>
        <p:nvPicPr>
          <p:cNvPr id="10243" name="Picture 3"/>
          <p:cNvPicPr>
            <a:picLocks noGrp="1" noChangeAspect="1" noChangeArrowheads="1"/>
          </p:cNvPicPr>
          <p:nvPr>
            <p:ph sz="half" idx="1"/>
          </p:nvPr>
        </p:nvPicPr>
        <p:blipFill>
          <a:blip r:embed="rId3" cstate="email"/>
          <a:srcRect/>
          <a:stretch>
            <a:fillRect/>
          </a:stretch>
        </p:blipFill>
        <p:spPr>
          <a:xfrm>
            <a:off x="4648200" y="1905000"/>
            <a:ext cx="3581400" cy="3800475"/>
          </a:xfrm>
          <a:noFill/>
          <a:ln/>
        </p:spPr>
      </p:pic>
      <p:pic>
        <p:nvPicPr>
          <p:cNvPr id="10244" name="Picture 4"/>
          <p:cNvPicPr>
            <a:picLocks noGrp="1" noChangeAspect="1" noChangeArrowheads="1"/>
          </p:cNvPicPr>
          <p:nvPr>
            <p:ph sz="quarter" idx="2"/>
          </p:nvPr>
        </p:nvPicPr>
        <p:blipFill>
          <a:blip r:embed="rId4" cstate="email"/>
          <a:srcRect/>
          <a:stretch>
            <a:fillRect/>
          </a:stretch>
        </p:blipFill>
        <p:spPr>
          <a:xfrm>
            <a:off x="1187450" y="1916113"/>
            <a:ext cx="2952750" cy="2665412"/>
          </a:xfrm>
          <a:noFill/>
          <a:ln/>
        </p:spPr>
      </p:pic>
      <p:pic>
        <p:nvPicPr>
          <p:cNvPr id="10245" name="Picture 5"/>
          <p:cNvPicPr>
            <a:picLocks noGrp="1" noChangeAspect="1" noChangeArrowheads="1"/>
          </p:cNvPicPr>
          <p:nvPr>
            <p:ph sz="quarter" idx="3"/>
          </p:nvPr>
        </p:nvPicPr>
        <p:blipFill>
          <a:blip r:embed="rId5" cstate="email"/>
          <a:srcRect/>
          <a:stretch>
            <a:fillRect/>
          </a:stretch>
        </p:blipFill>
        <p:spPr>
          <a:xfrm>
            <a:off x="2209800" y="4800600"/>
            <a:ext cx="1870626" cy="914400"/>
          </a:xfrm>
          <a:noFill/>
          <a:ln/>
        </p:spPr>
      </p:pic>
      <p:sp>
        <p:nvSpPr>
          <p:cNvPr id="10246" name="Rectangle 6"/>
          <p:cNvSpPr>
            <a:spLocks noChangeArrowheads="1"/>
          </p:cNvSpPr>
          <p:nvPr/>
        </p:nvSpPr>
        <p:spPr bwMode="auto">
          <a:xfrm>
            <a:off x="1187450" y="4797425"/>
            <a:ext cx="863600" cy="936625"/>
          </a:xfrm>
          <a:prstGeom prst="rect">
            <a:avLst/>
          </a:prstGeom>
          <a:solidFill>
            <a:srgbClr val="B3B28B"/>
          </a:solidFill>
          <a:ln w="9525">
            <a:solidFill>
              <a:schemeClr val="tx1"/>
            </a:solidFill>
            <a:miter lim="800000"/>
            <a:headEnd/>
            <a:tailEnd/>
          </a:ln>
          <a:effectLst/>
        </p:spPr>
        <p:txBody>
          <a:bodyPr wrap="none" anchor="ctr"/>
          <a:lstStyle/>
          <a:p>
            <a:endParaRPr lang="ru-RU"/>
          </a:p>
        </p:txBody>
      </p:sp>
      <p:sp>
        <p:nvSpPr>
          <p:cNvPr id="10247" name="Rectangle 7"/>
          <p:cNvSpPr>
            <a:spLocks noChangeArrowheads="1"/>
          </p:cNvSpPr>
          <p:nvPr/>
        </p:nvSpPr>
        <p:spPr bwMode="auto">
          <a:xfrm>
            <a:off x="1187450" y="5084763"/>
            <a:ext cx="863600" cy="360362"/>
          </a:xfrm>
          <a:prstGeom prst="rect">
            <a:avLst/>
          </a:prstGeom>
          <a:solidFill>
            <a:srgbClr val="B3B28B"/>
          </a:solidFill>
          <a:ln w="9525">
            <a:solidFill>
              <a:schemeClr val="tx1"/>
            </a:solidFill>
            <a:miter lim="800000"/>
            <a:headEnd/>
            <a:tailEnd/>
          </a:ln>
          <a:effectLst/>
        </p:spPr>
        <p:txBody>
          <a:bodyPr wrap="none" anchor="ctr"/>
          <a:lstStyle/>
          <a:p>
            <a:endParaRPr lang="ru-RU"/>
          </a:p>
        </p:txBody>
      </p:sp>
      <p:sp>
        <p:nvSpPr>
          <p:cNvPr id="10248" name="Rectangle 8"/>
          <p:cNvSpPr>
            <a:spLocks noChangeArrowheads="1"/>
          </p:cNvSpPr>
          <p:nvPr/>
        </p:nvSpPr>
        <p:spPr bwMode="auto">
          <a:xfrm>
            <a:off x="1476375" y="4797425"/>
            <a:ext cx="287338" cy="936625"/>
          </a:xfrm>
          <a:prstGeom prst="rect">
            <a:avLst/>
          </a:prstGeom>
          <a:solidFill>
            <a:srgbClr val="B3B28B"/>
          </a:solidFill>
          <a:ln w="9525">
            <a:solidFill>
              <a:schemeClr val="tx1"/>
            </a:solidFill>
            <a:miter lim="800000"/>
            <a:headEnd/>
            <a:tailEnd/>
          </a:ln>
          <a:effectLst/>
        </p:spPr>
        <p:txBody>
          <a:bodyPr wrap="none" anchor="ctr"/>
          <a:lstStyle/>
          <a:p>
            <a:endParaRPr lang="ru-RU"/>
          </a:p>
        </p:txBody>
      </p:sp>
      <p:sp>
        <p:nvSpPr>
          <p:cNvPr id="10249" name="Line 9"/>
          <p:cNvSpPr>
            <a:spLocks noChangeShapeType="1"/>
          </p:cNvSpPr>
          <p:nvPr/>
        </p:nvSpPr>
        <p:spPr bwMode="auto">
          <a:xfrm>
            <a:off x="1476375" y="5084763"/>
            <a:ext cx="431800" cy="0"/>
          </a:xfrm>
          <a:prstGeom prst="line">
            <a:avLst/>
          </a:prstGeom>
          <a:noFill/>
          <a:ln w="9525">
            <a:solidFill>
              <a:schemeClr val="tx1"/>
            </a:solidFill>
            <a:round/>
            <a:headEnd/>
            <a:tailEnd/>
          </a:ln>
          <a:effectLst/>
        </p:spPr>
        <p:txBody>
          <a:bodyPr/>
          <a:lstStyle/>
          <a:p>
            <a:endParaRPr lang="ru-RU"/>
          </a:p>
        </p:txBody>
      </p:sp>
      <p:sp>
        <p:nvSpPr>
          <p:cNvPr id="10250" name="Line 10"/>
          <p:cNvSpPr>
            <a:spLocks noChangeShapeType="1"/>
          </p:cNvSpPr>
          <p:nvPr/>
        </p:nvSpPr>
        <p:spPr bwMode="auto">
          <a:xfrm>
            <a:off x="1476375" y="5445125"/>
            <a:ext cx="503238" cy="0"/>
          </a:xfrm>
          <a:prstGeom prst="line">
            <a:avLst/>
          </a:prstGeom>
          <a:noFill/>
          <a:ln w="9525">
            <a:solidFill>
              <a:schemeClr val="tx1"/>
            </a:solidFill>
            <a:round/>
            <a:headEnd/>
            <a:tailEnd/>
          </a:ln>
          <a:effectLst/>
        </p:spPr>
        <p:txBody>
          <a:bodyPr/>
          <a:lstStyle/>
          <a:p>
            <a:endParaRPr lang="ru-RU"/>
          </a:p>
        </p:txBody>
      </p:sp>
      <p:sp>
        <p:nvSpPr>
          <p:cNvPr id="10251" name="Text Box 11"/>
          <p:cNvSpPr txBox="1">
            <a:spLocks noChangeArrowheads="1"/>
          </p:cNvSpPr>
          <p:nvPr/>
        </p:nvSpPr>
        <p:spPr bwMode="auto">
          <a:xfrm>
            <a:off x="971550" y="5661025"/>
            <a:ext cx="336550" cy="366713"/>
          </a:xfrm>
          <a:prstGeom prst="rect">
            <a:avLst/>
          </a:prstGeom>
          <a:noFill/>
          <a:ln w="9525">
            <a:noFill/>
            <a:miter lim="800000"/>
            <a:headEnd/>
            <a:tailEnd/>
          </a:ln>
          <a:effectLst/>
        </p:spPr>
        <p:txBody>
          <a:bodyPr wrap="none">
            <a:spAutoFit/>
          </a:bodyPr>
          <a:lstStyle/>
          <a:p>
            <a:r>
              <a:rPr lang="ru-RU"/>
              <a:t>А</a:t>
            </a:r>
          </a:p>
        </p:txBody>
      </p:sp>
      <p:sp>
        <p:nvSpPr>
          <p:cNvPr id="10252" name="Text Box 12"/>
          <p:cNvSpPr txBox="1">
            <a:spLocks noChangeArrowheads="1"/>
          </p:cNvSpPr>
          <p:nvPr/>
        </p:nvSpPr>
        <p:spPr bwMode="auto">
          <a:xfrm>
            <a:off x="2051050" y="5661025"/>
            <a:ext cx="334963" cy="366713"/>
          </a:xfrm>
          <a:prstGeom prst="rect">
            <a:avLst/>
          </a:prstGeom>
          <a:noFill/>
          <a:ln w="9525">
            <a:noFill/>
            <a:miter lim="800000"/>
            <a:headEnd/>
            <a:tailEnd/>
          </a:ln>
          <a:effectLst/>
        </p:spPr>
        <p:txBody>
          <a:bodyPr wrap="none">
            <a:spAutoFit/>
          </a:bodyPr>
          <a:lstStyle/>
          <a:p>
            <a:r>
              <a:rPr lang="ru-RU"/>
              <a:t>Б</a:t>
            </a:r>
          </a:p>
        </p:txBody>
      </p:sp>
      <p:sp>
        <p:nvSpPr>
          <p:cNvPr id="10253" name="Text Box 13"/>
          <p:cNvSpPr txBox="1">
            <a:spLocks noChangeArrowheads="1"/>
          </p:cNvSpPr>
          <p:nvPr/>
        </p:nvSpPr>
        <p:spPr bwMode="auto">
          <a:xfrm>
            <a:off x="3132138" y="5661025"/>
            <a:ext cx="336550" cy="366713"/>
          </a:xfrm>
          <a:prstGeom prst="rect">
            <a:avLst/>
          </a:prstGeom>
          <a:noFill/>
          <a:ln w="9525">
            <a:noFill/>
            <a:miter lim="800000"/>
            <a:headEnd/>
            <a:tailEnd/>
          </a:ln>
          <a:effectLst/>
        </p:spPr>
        <p:txBody>
          <a:bodyPr wrap="none">
            <a:spAutoFit/>
          </a:bodyPr>
          <a:lstStyle/>
          <a:p>
            <a:r>
              <a:rPr lang="ru-RU"/>
              <a:t>В</a:t>
            </a:r>
          </a:p>
        </p:txBody>
      </p:sp>
      <p:sp>
        <p:nvSpPr>
          <p:cNvPr id="10254" name="Text Box 14"/>
          <p:cNvSpPr txBox="1">
            <a:spLocks noChangeArrowheads="1"/>
          </p:cNvSpPr>
          <p:nvPr/>
        </p:nvSpPr>
        <p:spPr bwMode="auto">
          <a:xfrm>
            <a:off x="900113" y="5949950"/>
            <a:ext cx="3600450" cy="646331"/>
          </a:xfrm>
          <a:prstGeom prst="rect">
            <a:avLst/>
          </a:prstGeom>
          <a:noFill/>
          <a:ln w="9525">
            <a:noFill/>
            <a:miter lim="800000"/>
            <a:headEnd/>
            <a:tailEnd/>
          </a:ln>
          <a:effectLst/>
        </p:spPr>
        <p:txBody>
          <a:bodyPr>
            <a:spAutoFit/>
          </a:bodyPr>
          <a:lstStyle/>
          <a:p>
            <a:pPr>
              <a:spcBef>
                <a:spcPct val="50000"/>
              </a:spcBef>
            </a:pPr>
            <a:r>
              <a:rPr lang="ru-RU" dirty="0">
                <a:latin typeface="Times New Roman" pitchFamily="18" charset="0"/>
                <a:cs typeface="Times New Roman" pitchFamily="18" charset="0"/>
              </a:rPr>
              <a:t>Три основных силуэта (А,Б,В,) и геометрические символы форм.</a:t>
            </a:r>
          </a:p>
        </p:txBody>
      </p:sp>
      <p:sp>
        <p:nvSpPr>
          <p:cNvPr id="10255" name="Text Box 15"/>
          <p:cNvSpPr txBox="1">
            <a:spLocks noChangeArrowheads="1"/>
          </p:cNvSpPr>
          <p:nvPr/>
        </p:nvSpPr>
        <p:spPr bwMode="auto">
          <a:xfrm>
            <a:off x="4724400" y="6096000"/>
            <a:ext cx="3529013" cy="366712"/>
          </a:xfrm>
          <a:prstGeom prst="rect">
            <a:avLst/>
          </a:prstGeom>
          <a:noFill/>
          <a:ln w="9525">
            <a:noFill/>
            <a:miter lim="800000"/>
            <a:headEnd/>
            <a:tailEnd/>
          </a:ln>
          <a:effectLst/>
        </p:spPr>
        <p:txBody>
          <a:bodyPr>
            <a:spAutoFit/>
          </a:bodyPr>
          <a:lstStyle/>
          <a:p>
            <a:pPr>
              <a:spcBef>
                <a:spcPct val="50000"/>
              </a:spcBef>
            </a:pPr>
            <a:r>
              <a:rPr lang="ru-RU" dirty="0">
                <a:latin typeface="Times New Roman" pitchFamily="18" charset="0"/>
                <a:cs typeface="Times New Roman" pitchFamily="18" charset="0"/>
              </a:rPr>
              <a:t>Ритмы линий в костюме.</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dirty="0" smtClean="0"/>
              <a:t>О работе с записями теоретических материалов</a:t>
            </a:r>
            <a:endParaRPr lang="ru-RU" dirty="0"/>
          </a:p>
        </p:txBody>
      </p:sp>
      <p:sp>
        <p:nvSpPr>
          <p:cNvPr id="4" name="Содержимое 3"/>
          <p:cNvSpPr>
            <a:spLocks noGrp="1"/>
          </p:cNvSpPr>
          <p:nvPr>
            <p:ph sz="quarter" idx="1"/>
          </p:nvPr>
        </p:nvSpPr>
        <p:spPr/>
        <p:txBody>
          <a:bodyPr/>
          <a:lstStyle/>
          <a:p>
            <a:pPr>
              <a:buNone/>
            </a:pPr>
            <a:r>
              <a:rPr lang="ru-RU" dirty="0" smtClean="0"/>
              <a:t>Материалы слайдов помогают учителю быстро пояснить, как должны выглядеть записи по теме урока на обратной стороне альбомов учащихся…</a:t>
            </a:r>
            <a:endParaRPr lang="ru-RU"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381000" y="152400"/>
            <a:ext cx="8229600" cy="1143000"/>
          </a:xfrm>
        </p:spPr>
        <p:txBody>
          <a:bodyPr/>
          <a:lstStyle/>
          <a:p>
            <a:r>
              <a:rPr lang="ru-RU" sz="3600" dirty="0">
                <a:latin typeface="Times New Roman" pitchFamily="18" charset="0"/>
                <a:cs typeface="Times New Roman" pitchFamily="18" charset="0"/>
              </a:rPr>
              <a:t>Записи на нерабочей стороне </a:t>
            </a:r>
            <a:r>
              <a:rPr lang="ru-RU" sz="3600" dirty="0" smtClean="0">
                <a:latin typeface="Times New Roman" pitchFamily="18" charset="0"/>
                <a:cs typeface="Times New Roman" pitchFamily="18" charset="0"/>
              </a:rPr>
              <a:t>альбома</a:t>
            </a:r>
            <a:endParaRPr lang="ru-RU" sz="3600" dirty="0">
              <a:latin typeface="Times New Roman" pitchFamily="18" charset="0"/>
              <a:cs typeface="Times New Roman" pitchFamily="18" charset="0"/>
            </a:endParaRPr>
          </a:p>
        </p:txBody>
      </p:sp>
      <p:graphicFrame>
        <p:nvGraphicFramePr>
          <p:cNvPr id="5123" name="Organization Chart 3"/>
          <p:cNvGraphicFramePr>
            <a:graphicFrameLocks/>
          </p:cNvGraphicFramePr>
          <p:nvPr>
            <p:ph idx="1"/>
          </p:nvPr>
        </p:nvGraphicFramePr>
        <p:xfrm>
          <a:off x="76200" y="1295400"/>
          <a:ext cx="8991600" cy="4291136"/>
        </p:xfrm>
        <a:graphic>
          <a:graphicData uri="http://schemas.openxmlformats.org/drawingml/2006/compatibility">
            <com:legacyDrawing xmlns:com="http://schemas.openxmlformats.org/drawingml/2006/compatibility" spid="_x0000_s1026"/>
          </a:graphicData>
        </a:graphic>
      </p:graphicFrame>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dirty="0" smtClean="0"/>
              <a:t>Об анимации при создании отдельных слайдов</a:t>
            </a:r>
            <a:endParaRPr lang="ru-RU" dirty="0"/>
          </a:p>
        </p:txBody>
      </p:sp>
      <p:sp>
        <p:nvSpPr>
          <p:cNvPr id="4" name="Содержимое 3"/>
          <p:cNvSpPr>
            <a:spLocks noGrp="1"/>
          </p:cNvSpPr>
          <p:nvPr>
            <p:ph sz="quarter" idx="1"/>
          </p:nvPr>
        </p:nvSpPr>
        <p:spPr/>
        <p:txBody>
          <a:bodyPr/>
          <a:lstStyle/>
          <a:p>
            <a:pPr>
              <a:buNone/>
            </a:pPr>
            <a:r>
              <a:rPr lang="ru-RU" dirty="0" smtClean="0"/>
              <a:t>Очень удобны презентации при  объяснении, требующем использования динамических таблиц, с успехом заменяемых эффектами </a:t>
            </a:r>
            <a:r>
              <a:rPr lang="ru-RU" dirty="0" err="1" smtClean="0"/>
              <a:t>анимаций</a:t>
            </a:r>
            <a:r>
              <a:rPr lang="ru-RU" dirty="0" smtClean="0"/>
              <a:t> </a:t>
            </a:r>
            <a:r>
              <a:rPr lang="en-US" dirty="0" smtClean="0"/>
              <a:t>Power Point</a:t>
            </a:r>
            <a:r>
              <a:rPr lang="ru-RU" dirty="0" smtClean="0"/>
              <a:t>…</a:t>
            </a:r>
            <a:endParaRPr lang="ru-RU"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Rectangle 2"/>
          <p:cNvSpPr>
            <a:spLocks noGrp="1" noChangeArrowheads="1"/>
          </p:cNvSpPr>
          <p:nvPr>
            <p:ph type="title"/>
          </p:nvPr>
        </p:nvSpPr>
        <p:spPr/>
        <p:txBody>
          <a:bodyPr/>
          <a:lstStyle/>
          <a:p>
            <a:pPr eaLnBrk="1" hangingPunct="1"/>
            <a:r>
              <a:rPr lang="ru-RU" dirty="0" smtClean="0"/>
              <a:t>Примеры осевой симметрии</a:t>
            </a:r>
          </a:p>
        </p:txBody>
      </p:sp>
      <p:sp>
        <p:nvSpPr>
          <p:cNvPr id="1028" name="Rectangle 3"/>
          <p:cNvSpPr>
            <a:spLocks noGrp="1" noChangeArrowheads="1"/>
          </p:cNvSpPr>
          <p:nvPr>
            <p:ph type="body" idx="1"/>
          </p:nvPr>
        </p:nvSpPr>
        <p:spPr>
          <a:ln>
            <a:solidFill>
              <a:schemeClr val="tx1"/>
            </a:solidFill>
          </a:ln>
        </p:spPr>
        <p:txBody>
          <a:bodyPr/>
          <a:lstStyle/>
          <a:p>
            <a:pPr eaLnBrk="1" hangingPunct="1"/>
            <a:endParaRPr lang="ru-RU" dirty="0" smtClean="0"/>
          </a:p>
        </p:txBody>
      </p:sp>
      <p:pic>
        <p:nvPicPr>
          <p:cNvPr id="1029" name="Picture 4"/>
          <p:cNvPicPr>
            <a:picLocks noChangeAspect="1" noChangeArrowheads="1"/>
          </p:cNvPicPr>
          <p:nvPr/>
        </p:nvPicPr>
        <p:blipFill>
          <a:blip r:embed="rId3" cstate="email">
            <a:lum contrast="48000"/>
          </a:blip>
          <a:srcRect/>
          <a:stretch>
            <a:fillRect/>
          </a:stretch>
        </p:blipFill>
        <p:spPr bwMode="auto">
          <a:xfrm>
            <a:off x="1476375" y="1628775"/>
            <a:ext cx="6043613" cy="1670050"/>
          </a:xfrm>
          <a:prstGeom prst="rect">
            <a:avLst/>
          </a:prstGeom>
          <a:noFill/>
          <a:ln w="9525">
            <a:noFill/>
            <a:miter lim="800000"/>
            <a:headEnd/>
            <a:tailEnd/>
          </a:ln>
        </p:spPr>
      </p:pic>
      <p:sp>
        <p:nvSpPr>
          <p:cNvPr id="10246" name="Line 6"/>
          <p:cNvSpPr>
            <a:spLocks noChangeShapeType="1"/>
          </p:cNvSpPr>
          <p:nvPr/>
        </p:nvSpPr>
        <p:spPr bwMode="auto">
          <a:xfrm>
            <a:off x="1476375" y="2492375"/>
            <a:ext cx="6119813" cy="0"/>
          </a:xfrm>
          <a:prstGeom prst="line">
            <a:avLst/>
          </a:prstGeom>
          <a:noFill/>
          <a:ln w="28575">
            <a:solidFill>
              <a:srgbClr val="CC0066"/>
            </a:solidFill>
            <a:round/>
            <a:headEnd/>
            <a:tailEnd/>
          </a:ln>
        </p:spPr>
        <p:txBody>
          <a:bodyPr/>
          <a:lstStyle/>
          <a:p>
            <a:endParaRPr lang="ru-RU"/>
          </a:p>
        </p:txBody>
      </p:sp>
      <p:sp>
        <p:nvSpPr>
          <p:cNvPr id="10247" name="AutoShape 7"/>
          <p:cNvSpPr>
            <a:spLocks noChangeArrowheads="1"/>
          </p:cNvSpPr>
          <p:nvPr/>
        </p:nvSpPr>
        <p:spPr bwMode="auto">
          <a:xfrm>
            <a:off x="2771775" y="1628775"/>
            <a:ext cx="503238" cy="1584325"/>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2147483647 w 21600"/>
              <a:gd name="T9" fmla="*/ 2147483647 h 21600"/>
              <a:gd name="T10" fmla="*/ 2147483647 w 21600"/>
              <a:gd name="T11" fmla="*/ 2147483647 h 21600"/>
              <a:gd name="T12" fmla="*/ 0 60000 65536"/>
              <a:gd name="T13" fmla="*/ 0 60000 65536"/>
              <a:gd name="T14" fmla="*/ 0 60000 65536"/>
              <a:gd name="T15" fmla="*/ 0 60000 65536"/>
              <a:gd name="T16" fmla="*/ 0 60000 65536"/>
              <a:gd name="T17" fmla="*/ 0 60000 65536"/>
              <a:gd name="T18" fmla="*/ 3163 w 21600"/>
              <a:gd name="T19" fmla="*/ 3163 h 21600"/>
              <a:gd name="T20" fmla="*/ 18437 w 21600"/>
              <a:gd name="T21" fmla="*/ 18437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0630" y="19778"/>
                </a:moveTo>
                <a:cubicBezTo>
                  <a:pt x="10686" y="19779"/>
                  <a:pt x="10743" y="19780"/>
                  <a:pt x="10800" y="19780"/>
                </a:cubicBezTo>
                <a:cubicBezTo>
                  <a:pt x="15759" y="19780"/>
                  <a:pt x="19780" y="15759"/>
                  <a:pt x="19780" y="10800"/>
                </a:cubicBezTo>
                <a:cubicBezTo>
                  <a:pt x="19780" y="5840"/>
                  <a:pt x="15759" y="1820"/>
                  <a:pt x="10800" y="1820"/>
                </a:cubicBezTo>
                <a:cubicBezTo>
                  <a:pt x="8225" y="1819"/>
                  <a:pt x="5773" y="2925"/>
                  <a:pt x="4069" y="4855"/>
                </a:cubicBezTo>
                <a:lnTo>
                  <a:pt x="2705" y="3650"/>
                </a:lnTo>
                <a:cubicBezTo>
                  <a:pt x="4755" y="1329"/>
                  <a:pt x="7703" y="-1"/>
                  <a:pt x="10800" y="0"/>
                </a:cubicBezTo>
                <a:cubicBezTo>
                  <a:pt x="16764" y="0"/>
                  <a:pt x="21600" y="4835"/>
                  <a:pt x="21600" y="10800"/>
                </a:cubicBezTo>
                <a:cubicBezTo>
                  <a:pt x="21600" y="16764"/>
                  <a:pt x="16764" y="21600"/>
                  <a:pt x="10800" y="21600"/>
                </a:cubicBezTo>
                <a:cubicBezTo>
                  <a:pt x="10731" y="21600"/>
                  <a:pt x="10663" y="21599"/>
                  <a:pt x="10595" y="21598"/>
                </a:cubicBezTo>
                <a:lnTo>
                  <a:pt x="10544" y="24297"/>
                </a:lnTo>
                <a:lnTo>
                  <a:pt x="7002" y="20619"/>
                </a:lnTo>
                <a:lnTo>
                  <a:pt x="10681" y="17078"/>
                </a:lnTo>
                <a:lnTo>
                  <a:pt x="10630" y="19778"/>
                </a:lnTo>
                <a:close/>
              </a:path>
            </a:pathLst>
          </a:custGeom>
          <a:solidFill>
            <a:schemeClr val="accent1"/>
          </a:solidFill>
          <a:ln w="9525">
            <a:solidFill>
              <a:schemeClr val="tx1"/>
            </a:solidFill>
            <a:miter lim="800000"/>
            <a:headEnd/>
            <a:tailEnd/>
          </a:ln>
        </p:spPr>
        <p:txBody>
          <a:bodyPr wrap="none" anchor="ctr"/>
          <a:lstStyle/>
          <a:p>
            <a:endParaRPr lang="ru-RU"/>
          </a:p>
        </p:txBody>
      </p:sp>
      <p:pic>
        <p:nvPicPr>
          <p:cNvPr id="10251" name="Picture 11"/>
          <p:cNvPicPr>
            <a:picLocks noChangeAspect="1" noChangeArrowheads="1"/>
          </p:cNvPicPr>
          <p:nvPr/>
        </p:nvPicPr>
        <p:blipFill>
          <a:blip r:embed="rId4" cstate="email">
            <a:lum contrast="48000"/>
          </a:blip>
          <a:srcRect/>
          <a:stretch>
            <a:fillRect/>
          </a:stretch>
        </p:blipFill>
        <p:spPr bwMode="auto">
          <a:xfrm>
            <a:off x="1403350" y="4005263"/>
            <a:ext cx="6062663" cy="1709737"/>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55" presetClass="entr" presetSubtype="0" fill="hold" nodeType="clickEffect">
                                  <p:stCondLst>
                                    <p:cond delay="0"/>
                                  </p:stCondLst>
                                  <p:childTnLst>
                                    <p:set>
                                      <p:cBhvr>
                                        <p:cTn id="14" dur="1" fill="hold">
                                          <p:stCondLst>
                                            <p:cond delay="0"/>
                                          </p:stCondLst>
                                        </p:cTn>
                                        <p:tgtEl>
                                          <p:spTgt spid="10251"/>
                                        </p:tgtEl>
                                        <p:attrNameLst>
                                          <p:attrName>style.visibility</p:attrName>
                                        </p:attrNameLst>
                                      </p:cBhvr>
                                      <p:to>
                                        <p:strVal val="visible"/>
                                      </p:to>
                                    </p:set>
                                    <p:anim calcmode="lin" valueType="num">
                                      <p:cBhvr>
                                        <p:cTn id="15" dur="1000" fill="hold"/>
                                        <p:tgtEl>
                                          <p:spTgt spid="10251"/>
                                        </p:tgtEl>
                                        <p:attrNameLst>
                                          <p:attrName>ppt_w</p:attrName>
                                        </p:attrNameLst>
                                      </p:cBhvr>
                                      <p:tavLst>
                                        <p:tav tm="0">
                                          <p:val>
                                            <p:strVal val="#ppt_w*0.70"/>
                                          </p:val>
                                        </p:tav>
                                        <p:tav tm="100000">
                                          <p:val>
                                            <p:strVal val="#ppt_w"/>
                                          </p:val>
                                        </p:tav>
                                      </p:tavLst>
                                    </p:anim>
                                    <p:anim calcmode="lin" valueType="num">
                                      <p:cBhvr>
                                        <p:cTn id="16" dur="1000" fill="hold"/>
                                        <p:tgtEl>
                                          <p:spTgt spid="10251"/>
                                        </p:tgtEl>
                                        <p:attrNameLst>
                                          <p:attrName>ppt_h</p:attrName>
                                        </p:attrNameLst>
                                      </p:cBhvr>
                                      <p:tavLst>
                                        <p:tav tm="0">
                                          <p:val>
                                            <p:strVal val="#ppt_h"/>
                                          </p:val>
                                        </p:tav>
                                        <p:tav tm="100000">
                                          <p:val>
                                            <p:strVal val="#ppt_h"/>
                                          </p:val>
                                        </p:tav>
                                      </p:tavLst>
                                    </p:anim>
                                    <p:animEffect transition="in" filter="fade">
                                      <p:cBhvr>
                                        <p:cTn id="17" dur="1000"/>
                                        <p:tgtEl>
                                          <p:spTgt spid="102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6" grpId="0" animBg="1"/>
      <p:bldP spid="10247"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smtClean="0"/>
              <a:t>О смысловой нагрузке слайдов. Визуализация дидактических и прочих материалов уроков</a:t>
            </a:r>
            <a:endParaRPr lang="ru-RU" dirty="0"/>
          </a:p>
        </p:txBody>
      </p:sp>
      <p:sp>
        <p:nvSpPr>
          <p:cNvPr id="4" name="Содержимое 3"/>
          <p:cNvSpPr>
            <a:spLocks noGrp="1"/>
          </p:cNvSpPr>
          <p:nvPr>
            <p:ph sz="quarter" idx="1"/>
          </p:nvPr>
        </p:nvSpPr>
        <p:spPr/>
        <p:txBody>
          <a:bodyPr/>
          <a:lstStyle/>
          <a:p>
            <a:pPr>
              <a:buNone/>
            </a:pPr>
            <a:r>
              <a:rPr lang="ru-RU" dirty="0" smtClean="0"/>
              <a:t>Материалы презентаций к урокам изобразительного искусства могут нести различную смысловую нагрузку. </a:t>
            </a:r>
          </a:p>
          <a:p>
            <a:pPr>
              <a:buNone/>
            </a:pPr>
            <a:r>
              <a:rPr lang="ru-RU" dirty="0" smtClean="0"/>
              <a:t>Например, на слайде может быть размещен визуальный материал, иллюстрирующий простейшие положения изобразительной грамоты…</a:t>
            </a:r>
            <a:endParaRPr lang="ru-RU"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ext Box 4"/>
          <p:cNvSpPr txBox="1">
            <a:spLocks noChangeArrowheads="1"/>
          </p:cNvSpPr>
          <p:nvPr/>
        </p:nvSpPr>
        <p:spPr bwMode="auto">
          <a:xfrm>
            <a:off x="395288" y="404813"/>
            <a:ext cx="6084887" cy="366712"/>
          </a:xfrm>
          <a:prstGeom prst="rect">
            <a:avLst/>
          </a:prstGeom>
          <a:noFill/>
          <a:ln w="9525">
            <a:noFill/>
            <a:miter lim="800000"/>
            <a:headEnd/>
            <a:tailEnd/>
          </a:ln>
        </p:spPr>
        <p:txBody>
          <a:bodyPr>
            <a:spAutoFit/>
          </a:bodyPr>
          <a:lstStyle/>
          <a:p>
            <a:pPr>
              <a:spcBef>
                <a:spcPct val="50000"/>
              </a:spcBef>
            </a:pPr>
            <a:r>
              <a:rPr lang="en-US"/>
              <a:t>VII </a:t>
            </a:r>
            <a:r>
              <a:rPr lang="ru-RU"/>
              <a:t>тип орнаментов.</a:t>
            </a:r>
          </a:p>
        </p:txBody>
      </p:sp>
      <p:pic>
        <p:nvPicPr>
          <p:cNvPr id="33797" name="Picture 5"/>
          <p:cNvPicPr>
            <a:picLocks noChangeAspect="1" noChangeArrowheads="1"/>
          </p:cNvPicPr>
          <p:nvPr/>
        </p:nvPicPr>
        <p:blipFill>
          <a:blip r:embed="rId3" cstate="email"/>
          <a:srcRect/>
          <a:stretch>
            <a:fillRect/>
          </a:stretch>
        </p:blipFill>
        <p:spPr bwMode="auto">
          <a:xfrm>
            <a:off x="323850" y="1412875"/>
            <a:ext cx="1366838" cy="1368425"/>
          </a:xfrm>
          <a:prstGeom prst="rect">
            <a:avLst/>
          </a:prstGeom>
          <a:noFill/>
          <a:ln w="9525">
            <a:noFill/>
            <a:miter lim="800000"/>
            <a:headEnd/>
            <a:tailEnd/>
          </a:ln>
        </p:spPr>
      </p:pic>
      <p:pic>
        <p:nvPicPr>
          <p:cNvPr id="33798" name="Picture 6"/>
          <p:cNvPicPr>
            <a:picLocks noChangeAspect="1" noChangeArrowheads="1"/>
          </p:cNvPicPr>
          <p:nvPr/>
        </p:nvPicPr>
        <p:blipFill>
          <a:blip r:embed="rId4" cstate="email"/>
          <a:srcRect/>
          <a:stretch>
            <a:fillRect/>
          </a:stretch>
        </p:blipFill>
        <p:spPr bwMode="auto">
          <a:xfrm>
            <a:off x="323850" y="2924175"/>
            <a:ext cx="1366838" cy="1439863"/>
          </a:xfrm>
          <a:prstGeom prst="rect">
            <a:avLst/>
          </a:prstGeom>
          <a:noFill/>
          <a:ln w="9525">
            <a:noFill/>
            <a:miter lim="800000"/>
            <a:headEnd/>
            <a:tailEnd/>
          </a:ln>
        </p:spPr>
      </p:pic>
      <p:pic>
        <p:nvPicPr>
          <p:cNvPr id="33799" name="Picture 7"/>
          <p:cNvPicPr>
            <a:picLocks noChangeAspect="1" noChangeArrowheads="1"/>
          </p:cNvPicPr>
          <p:nvPr/>
        </p:nvPicPr>
        <p:blipFill>
          <a:blip r:embed="rId5" cstate="email"/>
          <a:srcRect/>
          <a:stretch>
            <a:fillRect/>
          </a:stretch>
        </p:blipFill>
        <p:spPr bwMode="auto">
          <a:xfrm>
            <a:off x="1835150" y="1412875"/>
            <a:ext cx="1368425" cy="1368425"/>
          </a:xfrm>
          <a:prstGeom prst="rect">
            <a:avLst/>
          </a:prstGeom>
          <a:noFill/>
          <a:ln w="9525">
            <a:noFill/>
            <a:miter lim="800000"/>
            <a:headEnd/>
            <a:tailEnd/>
          </a:ln>
        </p:spPr>
      </p:pic>
      <p:pic>
        <p:nvPicPr>
          <p:cNvPr id="33800" name="Picture 8"/>
          <p:cNvPicPr>
            <a:picLocks noChangeAspect="1" noChangeArrowheads="1"/>
          </p:cNvPicPr>
          <p:nvPr/>
        </p:nvPicPr>
        <p:blipFill>
          <a:blip r:embed="rId6" cstate="email"/>
          <a:srcRect/>
          <a:stretch>
            <a:fillRect/>
          </a:stretch>
        </p:blipFill>
        <p:spPr bwMode="auto">
          <a:xfrm>
            <a:off x="1908175" y="2924175"/>
            <a:ext cx="1298575" cy="1439863"/>
          </a:xfrm>
          <a:prstGeom prst="rect">
            <a:avLst/>
          </a:prstGeom>
          <a:noFill/>
          <a:ln w="9525">
            <a:noFill/>
            <a:miter lim="800000"/>
            <a:headEnd/>
            <a:tailEnd/>
          </a:ln>
        </p:spPr>
      </p:pic>
      <p:pic>
        <p:nvPicPr>
          <p:cNvPr id="33801" name="Picture 9"/>
          <p:cNvPicPr>
            <a:picLocks noChangeAspect="1" noChangeArrowheads="1"/>
          </p:cNvPicPr>
          <p:nvPr/>
        </p:nvPicPr>
        <p:blipFill>
          <a:blip r:embed="rId4" cstate="email"/>
          <a:srcRect/>
          <a:stretch>
            <a:fillRect/>
          </a:stretch>
        </p:blipFill>
        <p:spPr bwMode="auto">
          <a:xfrm>
            <a:off x="3348038" y="2924175"/>
            <a:ext cx="1366837" cy="1439863"/>
          </a:xfrm>
          <a:prstGeom prst="rect">
            <a:avLst/>
          </a:prstGeom>
          <a:noFill/>
          <a:ln w="9525">
            <a:noFill/>
            <a:miter lim="800000"/>
            <a:headEnd/>
            <a:tailEnd/>
          </a:ln>
        </p:spPr>
      </p:pic>
      <p:pic>
        <p:nvPicPr>
          <p:cNvPr id="33802" name="Picture 10"/>
          <p:cNvPicPr>
            <a:picLocks noChangeAspect="1" noChangeArrowheads="1"/>
          </p:cNvPicPr>
          <p:nvPr/>
        </p:nvPicPr>
        <p:blipFill>
          <a:blip r:embed="rId4" cstate="email"/>
          <a:srcRect/>
          <a:stretch>
            <a:fillRect/>
          </a:stretch>
        </p:blipFill>
        <p:spPr bwMode="auto">
          <a:xfrm>
            <a:off x="6372225" y="2924175"/>
            <a:ext cx="1366838" cy="1439863"/>
          </a:xfrm>
          <a:prstGeom prst="rect">
            <a:avLst/>
          </a:prstGeom>
          <a:noFill/>
          <a:ln w="9525">
            <a:noFill/>
            <a:miter lim="800000"/>
            <a:headEnd/>
            <a:tailEnd/>
          </a:ln>
        </p:spPr>
      </p:pic>
      <p:pic>
        <p:nvPicPr>
          <p:cNvPr id="33803" name="Picture 11"/>
          <p:cNvPicPr>
            <a:picLocks noChangeAspect="1" noChangeArrowheads="1"/>
          </p:cNvPicPr>
          <p:nvPr/>
        </p:nvPicPr>
        <p:blipFill>
          <a:blip r:embed="rId6" cstate="email"/>
          <a:srcRect/>
          <a:stretch>
            <a:fillRect/>
          </a:stretch>
        </p:blipFill>
        <p:spPr bwMode="auto">
          <a:xfrm>
            <a:off x="4932363" y="2852738"/>
            <a:ext cx="1298575" cy="1439862"/>
          </a:xfrm>
          <a:prstGeom prst="rect">
            <a:avLst/>
          </a:prstGeom>
          <a:noFill/>
          <a:ln w="9525">
            <a:noFill/>
            <a:miter lim="800000"/>
            <a:headEnd/>
            <a:tailEnd/>
          </a:ln>
        </p:spPr>
      </p:pic>
      <p:pic>
        <p:nvPicPr>
          <p:cNvPr id="33804" name="Picture 12"/>
          <p:cNvPicPr>
            <a:picLocks noChangeAspect="1" noChangeArrowheads="1"/>
          </p:cNvPicPr>
          <p:nvPr/>
        </p:nvPicPr>
        <p:blipFill>
          <a:blip r:embed="rId6" cstate="email"/>
          <a:srcRect/>
          <a:stretch>
            <a:fillRect/>
          </a:stretch>
        </p:blipFill>
        <p:spPr bwMode="auto">
          <a:xfrm>
            <a:off x="7845425" y="2852738"/>
            <a:ext cx="1298575" cy="1439862"/>
          </a:xfrm>
          <a:prstGeom prst="rect">
            <a:avLst/>
          </a:prstGeom>
          <a:noFill/>
          <a:ln w="9525">
            <a:noFill/>
            <a:miter lim="800000"/>
            <a:headEnd/>
            <a:tailEnd/>
          </a:ln>
        </p:spPr>
      </p:pic>
      <p:pic>
        <p:nvPicPr>
          <p:cNvPr id="33805" name="Picture 13"/>
          <p:cNvPicPr>
            <a:picLocks noChangeAspect="1" noChangeArrowheads="1"/>
          </p:cNvPicPr>
          <p:nvPr/>
        </p:nvPicPr>
        <p:blipFill>
          <a:blip r:embed="rId3" cstate="email"/>
          <a:srcRect/>
          <a:stretch>
            <a:fillRect/>
          </a:stretch>
        </p:blipFill>
        <p:spPr bwMode="auto">
          <a:xfrm>
            <a:off x="3348038" y="1341438"/>
            <a:ext cx="1366837" cy="1368425"/>
          </a:xfrm>
          <a:prstGeom prst="rect">
            <a:avLst/>
          </a:prstGeom>
          <a:noFill/>
          <a:ln w="9525">
            <a:noFill/>
            <a:miter lim="800000"/>
            <a:headEnd/>
            <a:tailEnd/>
          </a:ln>
        </p:spPr>
      </p:pic>
      <p:pic>
        <p:nvPicPr>
          <p:cNvPr id="33806" name="Picture 14"/>
          <p:cNvPicPr>
            <a:picLocks noChangeAspect="1" noChangeArrowheads="1"/>
          </p:cNvPicPr>
          <p:nvPr/>
        </p:nvPicPr>
        <p:blipFill>
          <a:blip r:embed="rId3" cstate="email"/>
          <a:srcRect/>
          <a:stretch>
            <a:fillRect/>
          </a:stretch>
        </p:blipFill>
        <p:spPr bwMode="auto">
          <a:xfrm>
            <a:off x="6372225" y="1341438"/>
            <a:ext cx="1366838" cy="1368425"/>
          </a:xfrm>
          <a:prstGeom prst="rect">
            <a:avLst/>
          </a:prstGeom>
          <a:noFill/>
          <a:ln w="9525">
            <a:noFill/>
            <a:miter lim="800000"/>
            <a:headEnd/>
            <a:tailEnd/>
          </a:ln>
        </p:spPr>
      </p:pic>
      <p:pic>
        <p:nvPicPr>
          <p:cNvPr id="33807" name="Picture 15"/>
          <p:cNvPicPr>
            <a:picLocks noChangeAspect="1" noChangeArrowheads="1"/>
          </p:cNvPicPr>
          <p:nvPr/>
        </p:nvPicPr>
        <p:blipFill>
          <a:blip r:embed="rId5" cstate="email"/>
          <a:srcRect/>
          <a:stretch>
            <a:fillRect/>
          </a:stretch>
        </p:blipFill>
        <p:spPr bwMode="auto">
          <a:xfrm>
            <a:off x="4859338" y="1341438"/>
            <a:ext cx="1368425" cy="1368425"/>
          </a:xfrm>
          <a:prstGeom prst="rect">
            <a:avLst/>
          </a:prstGeom>
          <a:noFill/>
          <a:ln w="9525">
            <a:noFill/>
            <a:miter lim="800000"/>
            <a:headEnd/>
            <a:tailEnd/>
          </a:ln>
        </p:spPr>
      </p:pic>
      <p:pic>
        <p:nvPicPr>
          <p:cNvPr id="33808" name="Picture 16"/>
          <p:cNvPicPr>
            <a:picLocks noChangeAspect="1" noChangeArrowheads="1"/>
          </p:cNvPicPr>
          <p:nvPr/>
        </p:nvPicPr>
        <p:blipFill>
          <a:blip r:embed="rId5" cstate="email"/>
          <a:srcRect/>
          <a:stretch>
            <a:fillRect/>
          </a:stretch>
        </p:blipFill>
        <p:spPr bwMode="auto">
          <a:xfrm>
            <a:off x="7775575" y="1341438"/>
            <a:ext cx="1368425" cy="1368425"/>
          </a:xfrm>
          <a:prstGeom prst="rect">
            <a:avLst/>
          </a:prstGeom>
          <a:noFill/>
          <a:ln w="9525">
            <a:noFill/>
            <a:miter lim="800000"/>
            <a:headEnd/>
            <a:tailEnd/>
          </a:ln>
        </p:spPr>
      </p:pic>
      <p:sp>
        <p:nvSpPr>
          <p:cNvPr id="23567" name="Line 17"/>
          <p:cNvSpPr>
            <a:spLocks noChangeShapeType="1"/>
          </p:cNvSpPr>
          <p:nvPr/>
        </p:nvSpPr>
        <p:spPr bwMode="auto">
          <a:xfrm>
            <a:off x="250825" y="1196975"/>
            <a:ext cx="8893175" cy="0"/>
          </a:xfrm>
          <a:prstGeom prst="line">
            <a:avLst/>
          </a:prstGeom>
          <a:noFill/>
          <a:ln w="38100">
            <a:solidFill>
              <a:schemeClr val="tx1"/>
            </a:solidFill>
            <a:round/>
            <a:headEnd/>
            <a:tailEnd/>
          </a:ln>
        </p:spPr>
        <p:txBody>
          <a:bodyPr/>
          <a:lstStyle/>
          <a:p>
            <a:endParaRPr lang="ru-RU"/>
          </a:p>
        </p:txBody>
      </p:sp>
      <p:sp>
        <p:nvSpPr>
          <p:cNvPr id="23568" name="Line 18"/>
          <p:cNvSpPr>
            <a:spLocks noChangeShapeType="1"/>
          </p:cNvSpPr>
          <p:nvPr/>
        </p:nvSpPr>
        <p:spPr bwMode="auto">
          <a:xfrm>
            <a:off x="250825" y="4508500"/>
            <a:ext cx="8893175" cy="0"/>
          </a:xfrm>
          <a:prstGeom prst="line">
            <a:avLst/>
          </a:prstGeom>
          <a:noFill/>
          <a:ln w="38100">
            <a:solidFill>
              <a:schemeClr val="tx1"/>
            </a:solidFill>
            <a:round/>
            <a:headEnd/>
            <a:tailEnd/>
          </a:ln>
        </p:spPr>
        <p:txBody>
          <a:bodyPr/>
          <a:lstStyle/>
          <a:p>
            <a:endParaRPr lang="ru-RU"/>
          </a:p>
        </p:txBody>
      </p:sp>
      <p:sp>
        <p:nvSpPr>
          <p:cNvPr id="33811" name="Line 19"/>
          <p:cNvSpPr>
            <a:spLocks noChangeShapeType="1"/>
          </p:cNvSpPr>
          <p:nvPr/>
        </p:nvSpPr>
        <p:spPr bwMode="auto">
          <a:xfrm>
            <a:off x="323850" y="2852738"/>
            <a:ext cx="8820150" cy="0"/>
          </a:xfrm>
          <a:prstGeom prst="line">
            <a:avLst/>
          </a:prstGeom>
          <a:noFill/>
          <a:ln w="9525">
            <a:solidFill>
              <a:schemeClr val="tx1"/>
            </a:solidFill>
            <a:round/>
            <a:headEnd/>
            <a:tailEnd/>
          </a:ln>
        </p:spPr>
        <p:txBody>
          <a:bodyPr/>
          <a:lstStyle/>
          <a:p>
            <a:endParaRPr lang="ru-RU"/>
          </a:p>
        </p:txBody>
      </p:sp>
      <p:sp>
        <p:nvSpPr>
          <p:cNvPr id="33812" name="Line 20"/>
          <p:cNvSpPr>
            <a:spLocks noChangeShapeType="1"/>
          </p:cNvSpPr>
          <p:nvPr/>
        </p:nvSpPr>
        <p:spPr bwMode="auto">
          <a:xfrm>
            <a:off x="1763713" y="1341438"/>
            <a:ext cx="0" cy="2951162"/>
          </a:xfrm>
          <a:prstGeom prst="line">
            <a:avLst/>
          </a:prstGeom>
          <a:noFill/>
          <a:ln w="9525">
            <a:solidFill>
              <a:schemeClr val="tx1"/>
            </a:solidFill>
            <a:round/>
            <a:headEnd/>
            <a:tailEnd/>
          </a:ln>
        </p:spPr>
        <p:txBody>
          <a:bodyPr/>
          <a:lstStyle/>
          <a:p>
            <a:endParaRPr lang="ru-RU"/>
          </a:p>
        </p:txBody>
      </p:sp>
      <p:sp>
        <p:nvSpPr>
          <p:cNvPr id="33813" name="Line 21"/>
          <p:cNvSpPr>
            <a:spLocks noChangeShapeType="1"/>
          </p:cNvSpPr>
          <p:nvPr/>
        </p:nvSpPr>
        <p:spPr bwMode="auto">
          <a:xfrm>
            <a:off x="3276600" y="1412875"/>
            <a:ext cx="0" cy="2951163"/>
          </a:xfrm>
          <a:prstGeom prst="line">
            <a:avLst/>
          </a:prstGeom>
          <a:noFill/>
          <a:ln w="9525">
            <a:solidFill>
              <a:schemeClr val="tx1"/>
            </a:solidFill>
            <a:round/>
            <a:headEnd/>
            <a:tailEnd/>
          </a:ln>
        </p:spPr>
        <p:txBody>
          <a:bodyPr/>
          <a:lstStyle/>
          <a:p>
            <a:endParaRPr lang="ru-RU"/>
          </a:p>
        </p:txBody>
      </p:sp>
      <p:sp>
        <p:nvSpPr>
          <p:cNvPr id="33814" name="Line 22"/>
          <p:cNvSpPr>
            <a:spLocks noChangeShapeType="1"/>
          </p:cNvSpPr>
          <p:nvPr/>
        </p:nvSpPr>
        <p:spPr bwMode="auto">
          <a:xfrm>
            <a:off x="4787900" y="1412875"/>
            <a:ext cx="0" cy="2951163"/>
          </a:xfrm>
          <a:prstGeom prst="line">
            <a:avLst/>
          </a:prstGeom>
          <a:noFill/>
          <a:ln w="9525">
            <a:solidFill>
              <a:schemeClr val="tx1"/>
            </a:solidFill>
            <a:round/>
            <a:headEnd/>
            <a:tailEnd/>
          </a:ln>
        </p:spPr>
        <p:txBody>
          <a:bodyPr/>
          <a:lstStyle/>
          <a:p>
            <a:endParaRPr lang="ru-RU"/>
          </a:p>
        </p:txBody>
      </p:sp>
      <p:sp>
        <p:nvSpPr>
          <p:cNvPr id="33815" name="Line 23"/>
          <p:cNvSpPr>
            <a:spLocks noChangeShapeType="1"/>
          </p:cNvSpPr>
          <p:nvPr/>
        </p:nvSpPr>
        <p:spPr bwMode="auto">
          <a:xfrm>
            <a:off x="6300788" y="1412875"/>
            <a:ext cx="0" cy="2951163"/>
          </a:xfrm>
          <a:prstGeom prst="line">
            <a:avLst/>
          </a:prstGeom>
          <a:noFill/>
          <a:ln w="9525">
            <a:solidFill>
              <a:schemeClr val="tx1"/>
            </a:solidFill>
            <a:round/>
            <a:headEnd/>
            <a:tailEnd/>
          </a:ln>
        </p:spPr>
        <p:txBody>
          <a:bodyPr/>
          <a:lstStyle/>
          <a:p>
            <a:endParaRPr lang="ru-RU"/>
          </a:p>
        </p:txBody>
      </p:sp>
      <p:sp>
        <p:nvSpPr>
          <p:cNvPr id="33816" name="Line 24"/>
          <p:cNvSpPr>
            <a:spLocks noChangeShapeType="1"/>
          </p:cNvSpPr>
          <p:nvPr/>
        </p:nvSpPr>
        <p:spPr bwMode="auto">
          <a:xfrm>
            <a:off x="7740650" y="1412875"/>
            <a:ext cx="0" cy="2951163"/>
          </a:xfrm>
          <a:prstGeom prst="line">
            <a:avLst/>
          </a:prstGeom>
          <a:noFill/>
          <a:ln w="9525">
            <a:solidFill>
              <a:schemeClr val="tx1"/>
            </a:solidFill>
            <a:round/>
            <a:headEnd/>
            <a:tailEnd/>
          </a:ln>
        </p:spPr>
        <p:txBody>
          <a:bodyPr/>
          <a:lstStyle/>
          <a:p>
            <a:endParaRPr lang="ru-RU"/>
          </a:p>
        </p:txBody>
      </p:sp>
      <p:sp>
        <p:nvSpPr>
          <p:cNvPr id="23575" name="Text Box 25"/>
          <p:cNvSpPr txBox="1">
            <a:spLocks noChangeArrowheads="1"/>
          </p:cNvSpPr>
          <p:nvPr/>
        </p:nvSpPr>
        <p:spPr bwMode="auto">
          <a:xfrm>
            <a:off x="250825" y="4652963"/>
            <a:ext cx="8642350" cy="915987"/>
          </a:xfrm>
          <a:prstGeom prst="rect">
            <a:avLst/>
          </a:prstGeom>
          <a:noFill/>
          <a:ln w="9525">
            <a:noFill/>
            <a:miter lim="800000"/>
            <a:headEnd/>
            <a:tailEnd/>
          </a:ln>
        </p:spPr>
        <p:txBody>
          <a:bodyPr>
            <a:spAutoFit/>
          </a:bodyPr>
          <a:lstStyle/>
          <a:p>
            <a:pPr>
              <a:spcBef>
                <a:spcPct val="50000"/>
              </a:spcBef>
            </a:pPr>
            <a:r>
              <a:rPr lang="ru-RU"/>
              <a:t>Основной элемент бордюра, который смещается в итоге параллельным переносом , получается из первоначального с помощью двух осевых симметрий со взаимно перпендикулярными осями.</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379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38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379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38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3799"/>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3800"/>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33813"/>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33801"/>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33803"/>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33805"/>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33807"/>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33814"/>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nodeType="clickEffect">
                                  <p:stCondLst>
                                    <p:cond delay="0"/>
                                  </p:stCondLst>
                                  <p:childTnLst>
                                    <p:set>
                                      <p:cBhvr>
                                        <p:cTn id="44" dur="1" fill="hold">
                                          <p:stCondLst>
                                            <p:cond delay="0"/>
                                          </p:stCondLst>
                                        </p:cTn>
                                        <p:tgtEl>
                                          <p:spTgt spid="33802"/>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33804"/>
                                        </p:tgtEl>
                                        <p:attrNameLst>
                                          <p:attrName>style.visibility</p:attrName>
                                        </p:attrNameLst>
                                      </p:cBhvr>
                                      <p:to>
                                        <p:strVal val="visible"/>
                                      </p:to>
                                    </p:set>
                                  </p:childTnLst>
                                </p:cTn>
                              </p:par>
                              <p:par>
                                <p:cTn id="47" presetID="1" presetClass="entr" presetSubtype="0" fill="hold" nodeType="withEffect">
                                  <p:stCondLst>
                                    <p:cond delay="0"/>
                                  </p:stCondLst>
                                  <p:childTnLst>
                                    <p:set>
                                      <p:cBhvr>
                                        <p:cTn id="48" dur="1" fill="hold">
                                          <p:stCondLst>
                                            <p:cond delay="0"/>
                                          </p:stCondLst>
                                        </p:cTn>
                                        <p:tgtEl>
                                          <p:spTgt spid="33806"/>
                                        </p:tgtEl>
                                        <p:attrNameLst>
                                          <p:attrName>style.visibility</p:attrName>
                                        </p:attrNameLst>
                                      </p:cBhvr>
                                      <p:to>
                                        <p:strVal val="visible"/>
                                      </p:to>
                                    </p:set>
                                  </p:childTnLst>
                                </p:cTn>
                              </p:par>
                              <p:par>
                                <p:cTn id="49" presetID="1" presetClass="entr" presetSubtype="0" fill="hold" nodeType="withEffect">
                                  <p:stCondLst>
                                    <p:cond delay="0"/>
                                  </p:stCondLst>
                                  <p:childTnLst>
                                    <p:set>
                                      <p:cBhvr>
                                        <p:cTn id="50" dur="1" fill="hold">
                                          <p:stCondLst>
                                            <p:cond delay="0"/>
                                          </p:stCondLst>
                                        </p:cTn>
                                        <p:tgtEl>
                                          <p:spTgt spid="33808"/>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33815"/>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33816"/>
                                        </p:tgtEl>
                                        <p:attrNameLst>
                                          <p:attrName>style.visibility</p:attrName>
                                        </p:attrNameLst>
                                      </p:cBhvr>
                                      <p:to>
                                        <p:strVal val="visible"/>
                                      </p:to>
                                    </p:set>
                                  </p:childTnLst>
                                </p:cTn>
                              </p:par>
                              <p:par>
                                <p:cTn id="55" presetID="1" presetClass="entr" presetSubtype="0" fill="hold" nodeType="withEffect">
                                  <p:stCondLst>
                                    <p:cond delay="0"/>
                                  </p:stCondLst>
                                  <p:childTnLst>
                                    <p:set>
                                      <p:cBhvr>
                                        <p:cTn id="56" dur="1" fill="hold">
                                          <p:stCondLst>
                                            <p:cond delay="0"/>
                                          </p:stCondLst>
                                        </p:cTn>
                                        <p:tgtEl>
                                          <p:spTgt spid="33800"/>
                                        </p:tgtEl>
                                        <p:attrNameLst>
                                          <p:attrName>style.visibility</p:attrName>
                                        </p:attrNameLst>
                                      </p:cBhvr>
                                      <p:to>
                                        <p:strVal val="visible"/>
                                      </p:to>
                                    </p:set>
                                  </p:childTnLst>
                                </p:cTn>
                              </p:par>
                              <p:par>
                                <p:cTn id="57" presetID="1" presetClass="entr" presetSubtype="0" fill="hold" grpId="1" nodeType="withEffect">
                                  <p:stCondLst>
                                    <p:cond delay="0"/>
                                  </p:stCondLst>
                                  <p:childTnLst>
                                    <p:set>
                                      <p:cBhvr>
                                        <p:cTn id="58" dur="1" fill="hold">
                                          <p:stCondLst>
                                            <p:cond delay="0"/>
                                          </p:stCondLst>
                                        </p:cTn>
                                        <p:tgtEl>
                                          <p:spTgt spid="33812"/>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nodeType="clickEffect">
                                  <p:stCondLst>
                                    <p:cond delay="0"/>
                                  </p:stCondLst>
                                  <p:childTnLst>
                                    <p:set>
                                      <p:cBhvr>
                                        <p:cTn id="62" dur="1" fill="hold">
                                          <p:stCondLst>
                                            <p:cond delay="0"/>
                                          </p:stCondLst>
                                        </p:cTn>
                                        <p:tgtEl>
                                          <p:spTgt spid="3379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811" grpId="0" animBg="1"/>
      <p:bldP spid="33812" grpId="0" animBg="1"/>
      <p:bldP spid="33812" grpId="1" animBg="1"/>
      <p:bldP spid="33813" grpId="0" animBg="1"/>
      <p:bldP spid="33814" grpId="0" animBg="1"/>
      <p:bldP spid="33815" grpId="0" animBg="1"/>
      <p:bldP spid="33816" grpId="0" animBg="1"/>
    </p:bldLst>
  </p:timing>
</p:sld>
</file>

<file path=ppt/slides/slide2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6388" name="Line 4"/>
          <p:cNvSpPr>
            <a:spLocks noChangeShapeType="1"/>
          </p:cNvSpPr>
          <p:nvPr/>
        </p:nvSpPr>
        <p:spPr bwMode="auto">
          <a:xfrm>
            <a:off x="2051050" y="2492375"/>
            <a:ext cx="5616575" cy="0"/>
          </a:xfrm>
          <a:prstGeom prst="line">
            <a:avLst/>
          </a:prstGeom>
          <a:noFill/>
          <a:ln w="28575">
            <a:solidFill>
              <a:schemeClr val="tx1"/>
            </a:solidFill>
            <a:round/>
            <a:headEnd/>
            <a:tailEnd/>
          </a:ln>
          <a:effectLst/>
        </p:spPr>
        <p:txBody>
          <a:bodyPr/>
          <a:lstStyle/>
          <a:p>
            <a:endParaRPr lang="ru-RU"/>
          </a:p>
        </p:txBody>
      </p:sp>
      <p:sp>
        <p:nvSpPr>
          <p:cNvPr id="16389" name="Line 5"/>
          <p:cNvSpPr>
            <a:spLocks noChangeShapeType="1"/>
          </p:cNvSpPr>
          <p:nvPr/>
        </p:nvSpPr>
        <p:spPr bwMode="auto">
          <a:xfrm>
            <a:off x="2051050" y="6669088"/>
            <a:ext cx="5616575" cy="0"/>
          </a:xfrm>
          <a:prstGeom prst="line">
            <a:avLst/>
          </a:prstGeom>
          <a:noFill/>
          <a:ln w="28575">
            <a:solidFill>
              <a:schemeClr val="tx1"/>
            </a:solidFill>
            <a:round/>
            <a:headEnd/>
            <a:tailEnd/>
          </a:ln>
          <a:effectLst/>
        </p:spPr>
        <p:txBody>
          <a:bodyPr/>
          <a:lstStyle/>
          <a:p>
            <a:endParaRPr lang="ru-RU"/>
          </a:p>
        </p:txBody>
      </p:sp>
      <p:sp>
        <p:nvSpPr>
          <p:cNvPr id="16390" name="Line 6"/>
          <p:cNvSpPr>
            <a:spLocks noChangeShapeType="1"/>
          </p:cNvSpPr>
          <p:nvPr/>
        </p:nvSpPr>
        <p:spPr bwMode="auto">
          <a:xfrm>
            <a:off x="2051050" y="2492375"/>
            <a:ext cx="0" cy="4176713"/>
          </a:xfrm>
          <a:prstGeom prst="line">
            <a:avLst/>
          </a:prstGeom>
          <a:noFill/>
          <a:ln w="28575">
            <a:solidFill>
              <a:schemeClr val="tx1"/>
            </a:solidFill>
            <a:round/>
            <a:headEnd/>
            <a:tailEnd/>
          </a:ln>
          <a:effectLst/>
        </p:spPr>
        <p:txBody>
          <a:bodyPr/>
          <a:lstStyle/>
          <a:p>
            <a:endParaRPr lang="ru-RU"/>
          </a:p>
        </p:txBody>
      </p:sp>
      <p:sp>
        <p:nvSpPr>
          <p:cNvPr id="16391" name="Line 7"/>
          <p:cNvSpPr>
            <a:spLocks noChangeShapeType="1"/>
          </p:cNvSpPr>
          <p:nvPr/>
        </p:nvSpPr>
        <p:spPr bwMode="auto">
          <a:xfrm>
            <a:off x="7667625" y="2492375"/>
            <a:ext cx="0" cy="4176713"/>
          </a:xfrm>
          <a:prstGeom prst="line">
            <a:avLst/>
          </a:prstGeom>
          <a:noFill/>
          <a:ln w="28575">
            <a:solidFill>
              <a:schemeClr val="tx1"/>
            </a:solidFill>
            <a:round/>
            <a:headEnd/>
            <a:tailEnd/>
          </a:ln>
          <a:effectLst/>
        </p:spPr>
        <p:txBody>
          <a:bodyPr/>
          <a:lstStyle/>
          <a:p>
            <a:endParaRPr lang="ru-RU"/>
          </a:p>
        </p:txBody>
      </p:sp>
      <p:pic>
        <p:nvPicPr>
          <p:cNvPr id="16400" name="Picture 16"/>
          <p:cNvPicPr>
            <a:picLocks noChangeAspect="1" noChangeArrowheads="1"/>
          </p:cNvPicPr>
          <p:nvPr/>
        </p:nvPicPr>
        <p:blipFill>
          <a:blip r:embed="rId3" cstate="email"/>
          <a:srcRect/>
          <a:stretch>
            <a:fillRect/>
          </a:stretch>
        </p:blipFill>
        <p:spPr bwMode="auto">
          <a:xfrm>
            <a:off x="2124075" y="2636838"/>
            <a:ext cx="5329238" cy="3887787"/>
          </a:xfrm>
          <a:prstGeom prst="rect">
            <a:avLst/>
          </a:prstGeom>
          <a:noFill/>
          <a:ln w="9525">
            <a:noFill/>
            <a:miter lim="800000"/>
            <a:headEnd/>
            <a:tailEnd/>
          </a:ln>
          <a:effectLst/>
        </p:spPr>
      </p:pic>
      <p:sp>
        <p:nvSpPr>
          <p:cNvPr id="16402" name="Rectangle 18"/>
          <p:cNvSpPr>
            <a:spLocks noChangeArrowheads="1"/>
          </p:cNvSpPr>
          <p:nvPr/>
        </p:nvSpPr>
        <p:spPr bwMode="auto">
          <a:xfrm>
            <a:off x="2124075" y="2565400"/>
            <a:ext cx="5400675" cy="3887788"/>
          </a:xfrm>
          <a:prstGeom prst="rect">
            <a:avLst/>
          </a:prstGeom>
          <a:solidFill>
            <a:srgbClr val="CCFFFF"/>
          </a:solidFill>
          <a:ln w="9525">
            <a:solidFill>
              <a:schemeClr val="tx1"/>
            </a:solidFill>
            <a:miter lim="800000"/>
            <a:headEnd/>
            <a:tailEnd/>
          </a:ln>
          <a:effectLst/>
        </p:spPr>
        <p:txBody>
          <a:bodyPr wrap="none" anchor="ctr"/>
          <a:lstStyle/>
          <a:p>
            <a:endParaRPr lang="ru-RU"/>
          </a:p>
        </p:txBody>
      </p:sp>
      <p:sp>
        <p:nvSpPr>
          <p:cNvPr id="16404" name="Freeform 20"/>
          <p:cNvSpPr>
            <a:spLocks/>
          </p:cNvSpPr>
          <p:nvPr/>
        </p:nvSpPr>
        <p:spPr bwMode="auto">
          <a:xfrm>
            <a:off x="4787900" y="3429000"/>
            <a:ext cx="217488" cy="1943100"/>
          </a:xfrm>
          <a:custGeom>
            <a:avLst/>
            <a:gdLst/>
            <a:ahLst/>
            <a:cxnLst>
              <a:cxn ang="0">
                <a:pos x="9" y="0"/>
              </a:cxn>
              <a:cxn ang="0">
                <a:pos x="73" y="92"/>
              </a:cxn>
              <a:cxn ang="0">
                <a:pos x="64" y="147"/>
              </a:cxn>
              <a:cxn ang="0">
                <a:pos x="46" y="174"/>
              </a:cxn>
              <a:cxn ang="0">
                <a:pos x="92" y="284"/>
              </a:cxn>
              <a:cxn ang="0">
                <a:pos x="137" y="403"/>
              </a:cxn>
              <a:cxn ang="0">
                <a:pos x="101" y="640"/>
              </a:cxn>
              <a:cxn ang="0">
                <a:pos x="82" y="704"/>
              </a:cxn>
              <a:cxn ang="0">
                <a:pos x="64" y="777"/>
              </a:cxn>
              <a:cxn ang="0">
                <a:pos x="37" y="1107"/>
              </a:cxn>
              <a:cxn ang="0">
                <a:pos x="0" y="1198"/>
              </a:cxn>
            </a:cxnLst>
            <a:rect l="0" t="0" r="r" b="b"/>
            <a:pathLst>
              <a:path w="137" h="1201">
                <a:moveTo>
                  <a:pt x="9" y="0"/>
                </a:moveTo>
                <a:cubicBezTo>
                  <a:pt x="61" y="73"/>
                  <a:pt x="41" y="42"/>
                  <a:pt x="73" y="92"/>
                </a:cubicBezTo>
                <a:cubicBezTo>
                  <a:pt x="70" y="110"/>
                  <a:pt x="70" y="129"/>
                  <a:pt x="64" y="147"/>
                </a:cubicBezTo>
                <a:cubicBezTo>
                  <a:pt x="61" y="157"/>
                  <a:pt x="47" y="163"/>
                  <a:pt x="46" y="174"/>
                </a:cubicBezTo>
                <a:cubicBezTo>
                  <a:pt x="41" y="217"/>
                  <a:pt x="64" y="256"/>
                  <a:pt x="92" y="284"/>
                </a:cubicBezTo>
                <a:cubicBezTo>
                  <a:pt x="105" y="325"/>
                  <a:pt x="114" y="367"/>
                  <a:pt x="137" y="403"/>
                </a:cubicBezTo>
                <a:cubicBezTo>
                  <a:pt x="124" y="498"/>
                  <a:pt x="123" y="560"/>
                  <a:pt x="101" y="640"/>
                </a:cubicBezTo>
                <a:cubicBezTo>
                  <a:pt x="80" y="715"/>
                  <a:pt x="105" y="614"/>
                  <a:pt x="82" y="704"/>
                </a:cubicBezTo>
                <a:cubicBezTo>
                  <a:pt x="76" y="728"/>
                  <a:pt x="64" y="777"/>
                  <a:pt x="64" y="777"/>
                </a:cubicBezTo>
                <a:cubicBezTo>
                  <a:pt x="55" y="881"/>
                  <a:pt x="52" y="1005"/>
                  <a:pt x="37" y="1107"/>
                </a:cubicBezTo>
                <a:cubicBezTo>
                  <a:pt x="23" y="1201"/>
                  <a:pt x="39" y="1198"/>
                  <a:pt x="0" y="1198"/>
                </a:cubicBezTo>
              </a:path>
            </a:pathLst>
          </a:custGeom>
          <a:noFill/>
          <a:ln w="9525">
            <a:solidFill>
              <a:schemeClr val="tx1"/>
            </a:solidFill>
            <a:round/>
            <a:headEnd/>
            <a:tailEnd/>
          </a:ln>
          <a:effectLst/>
        </p:spPr>
        <p:txBody>
          <a:bodyPr/>
          <a:lstStyle/>
          <a:p>
            <a:endParaRPr lang="ru-RU"/>
          </a:p>
        </p:txBody>
      </p:sp>
      <p:sp>
        <p:nvSpPr>
          <p:cNvPr id="16405" name="Freeform 21"/>
          <p:cNvSpPr>
            <a:spLocks/>
          </p:cNvSpPr>
          <p:nvPr/>
        </p:nvSpPr>
        <p:spPr bwMode="auto">
          <a:xfrm>
            <a:off x="4932363" y="3141663"/>
            <a:ext cx="2063750" cy="1355725"/>
          </a:xfrm>
          <a:custGeom>
            <a:avLst/>
            <a:gdLst/>
            <a:ahLst/>
            <a:cxnLst>
              <a:cxn ang="0">
                <a:pos x="17" y="351"/>
              </a:cxn>
              <a:cxn ang="0">
                <a:pos x="54" y="296"/>
              </a:cxn>
              <a:cxn ang="0">
                <a:pos x="72" y="232"/>
              </a:cxn>
              <a:cxn ang="0">
                <a:pos x="109" y="223"/>
              </a:cxn>
              <a:cxn ang="0">
                <a:pos x="164" y="177"/>
              </a:cxn>
              <a:cxn ang="0">
                <a:pos x="173" y="150"/>
              </a:cxn>
              <a:cxn ang="0">
                <a:pos x="237" y="122"/>
              </a:cxn>
              <a:cxn ang="0">
                <a:pos x="301" y="86"/>
              </a:cxn>
              <a:cxn ang="0">
                <a:pos x="511" y="13"/>
              </a:cxn>
              <a:cxn ang="0">
                <a:pos x="1124" y="49"/>
              </a:cxn>
              <a:cxn ang="0">
                <a:pos x="1178" y="77"/>
              </a:cxn>
              <a:cxn ang="0">
                <a:pos x="1252" y="113"/>
              </a:cxn>
              <a:cxn ang="0">
                <a:pos x="1297" y="305"/>
              </a:cxn>
              <a:cxn ang="0">
                <a:pos x="1288" y="424"/>
              </a:cxn>
              <a:cxn ang="0">
                <a:pos x="1252" y="451"/>
              </a:cxn>
              <a:cxn ang="0">
                <a:pos x="1142" y="589"/>
              </a:cxn>
              <a:cxn ang="0">
                <a:pos x="1078" y="616"/>
              </a:cxn>
              <a:cxn ang="0">
                <a:pos x="932" y="717"/>
              </a:cxn>
              <a:cxn ang="0">
                <a:pos x="868" y="753"/>
              </a:cxn>
              <a:cxn ang="0">
                <a:pos x="749" y="771"/>
              </a:cxn>
              <a:cxn ang="0">
                <a:pos x="648" y="808"/>
              </a:cxn>
              <a:cxn ang="0">
                <a:pos x="557" y="817"/>
              </a:cxn>
              <a:cxn ang="0">
                <a:pos x="447" y="854"/>
              </a:cxn>
              <a:cxn ang="0">
                <a:pos x="218" y="845"/>
              </a:cxn>
              <a:cxn ang="0">
                <a:pos x="109" y="817"/>
              </a:cxn>
              <a:cxn ang="0">
                <a:pos x="90" y="799"/>
              </a:cxn>
              <a:cxn ang="0">
                <a:pos x="54" y="781"/>
              </a:cxn>
            </a:cxnLst>
            <a:rect l="0" t="0" r="r" b="b"/>
            <a:pathLst>
              <a:path w="1300" h="854">
                <a:moveTo>
                  <a:pt x="17" y="351"/>
                </a:moveTo>
                <a:cubicBezTo>
                  <a:pt x="45" y="265"/>
                  <a:pt x="0" y="390"/>
                  <a:pt x="54" y="296"/>
                </a:cubicBezTo>
                <a:cubicBezTo>
                  <a:pt x="65" y="277"/>
                  <a:pt x="55" y="246"/>
                  <a:pt x="72" y="232"/>
                </a:cubicBezTo>
                <a:cubicBezTo>
                  <a:pt x="82" y="224"/>
                  <a:pt x="97" y="226"/>
                  <a:pt x="109" y="223"/>
                </a:cubicBezTo>
                <a:cubicBezTo>
                  <a:pt x="156" y="127"/>
                  <a:pt x="92" y="233"/>
                  <a:pt x="164" y="177"/>
                </a:cubicBezTo>
                <a:cubicBezTo>
                  <a:pt x="171" y="171"/>
                  <a:pt x="166" y="157"/>
                  <a:pt x="173" y="150"/>
                </a:cubicBezTo>
                <a:cubicBezTo>
                  <a:pt x="189" y="134"/>
                  <a:pt x="218" y="136"/>
                  <a:pt x="237" y="122"/>
                </a:cubicBezTo>
                <a:cubicBezTo>
                  <a:pt x="294" y="81"/>
                  <a:pt x="230" y="103"/>
                  <a:pt x="301" y="86"/>
                </a:cubicBezTo>
                <a:cubicBezTo>
                  <a:pt x="367" y="51"/>
                  <a:pt x="437" y="25"/>
                  <a:pt x="511" y="13"/>
                </a:cubicBezTo>
                <a:cubicBezTo>
                  <a:pt x="714" y="17"/>
                  <a:pt x="924" y="0"/>
                  <a:pt x="1124" y="49"/>
                </a:cubicBezTo>
                <a:cubicBezTo>
                  <a:pt x="1176" y="84"/>
                  <a:pt x="1126" y="53"/>
                  <a:pt x="1178" y="77"/>
                </a:cubicBezTo>
                <a:cubicBezTo>
                  <a:pt x="1203" y="88"/>
                  <a:pt x="1252" y="113"/>
                  <a:pt x="1252" y="113"/>
                </a:cubicBezTo>
                <a:cubicBezTo>
                  <a:pt x="1268" y="177"/>
                  <a:pt x="1281" y="241"/>
                  <a:pt x="1297" y="305"/>
                </a:cubicBezTo>
                <a:cubicBezTo>
                  <a:pt x="1294" y="345"/>
                  <a:pt x="1300" y="386"/>
                  <a:pt x="1288" y="424"/>
                </a:cubicBezTo>
                <a:cubicBezTo>
                  <a:pt x="1284" y="438"/>
                  <a:pt x="1263" y="440"/>
                  <a:pt x="1252" y="451"/>
                </a:cubicBezTo>
                <a:cubicBezTo>
                  <a:pt x="1217" y="486"/>
                  <a:pt x="1179" y="567"/>
                  <a:pt x="1142" y="589"/>
                </a:cubicBezTo>
                <a:cubicBezTo>
                  <a:pt x="1122" y="601"/>
                  <a:pt x="1099" y="606"/>
                  <a:pt x="1078" y="616"/>
                </a:cubicBezTo>
                <a:cubicBezTo>
                  <a:pt x="1041" y="671"/>
                  <a:pt x="993" y="686"/>
                  <a:pt x="932" y="717"/>
                </a:cubicBezTo>
                <a:cubicBezTo>
                  <a:pt x="907" y="730"/>
                  <a:pt x="897" y="745"/>
                  <a:pt x="868" y="753"/>
                </a:cubicBezTo>
                <a:cubicBezTo>
                  <a:pt x="829" y="763"/>
                  <a:pt x="788" y="763"/>
                  <a:pt x="749" y="771"/>
                </a:cubicBezTo>
                <a:cubicBezTo>
                  <a:pt x="714" y="778"/>
                  <a:pt x="682" y="801"/>
                  <a:pt x="648" y="808"/>
                </a:cubicBezTo>
                <a:cubicBezTo>
                  <a:pt x="618" y="814"/>
                  <a:pt x="587" y="814"/>
                  <a:pt x="557" y="817"/>
                </a:cubicBezTo>
                <a:cubicBezTo>
                  <a:pt x="471" y="838"/>
                  <a:pt x="506" y="824"/>
                  <a:pt x="447" y="854"/>
                </a:cubicBezTo>
                <a:cubicBezTo>
                  <a:pt x="371" y="851"/>
                  <a:pt x="294" y="850"/>
                  <a:pt x="218" y="845"/>
                </a:cubicBezTo>
                <a:cubicBezTo>
                  <a:pt x="181" y="842"/>
                  <a:pt x="109" y="817"/>
                  <a:pt x="109" y="817"/>
                </a:cubicBezTo>
                <a:cubicBezTo>
                  <a:pt x="103" y="811"/>
                  <a:pt x="97" y="804"/>
                  <a:pt x="90" y="799"/>
                </a:cubicBezTo>
                <a:cubicBezTo>
                  <a:pt x="79" y="792"/>
                  <a:pt x="54" y="781"/>
                  <a:pt x="54" y="781"/>
                </a:cubicBezTo>
              </a:path>
            </a:pathLst>
          </a:custGeom>
          <a:noFill/>
          <a:ln w="9525">
            <a:solidFill>
              <a:schemeClr val="tx1"/>
            </a:solidFill>
            <a:round/>
            <a:headEnd/>
            <a:tailEnd/>
          </a:ln>
          <a:effectLst/>
        </p:spPr>
        <p:txBody>
          <a:bodyPr/>
          <a:lstStyle/>
          <a:p>
            <a:endParaRPr lang="ru-RU"/>
          </a:p>
        </p:txBody>
      </p:sp>
      <p:sp>
        <p:nvSpPr>
          <p:cNvPr id="16406" name="Freeform 22"/>
          <p:cNvSpPr>
            <a:spLocks/>
          </p:cNvSpPr>
          <p:nvPr/>
        </p:nvSpPr>
        <p:spPr bwMode="auto">
          <a:xfrm>
            <a:off x="4932363" y="4365625"/>
            <a:ext cx="2033587" cy="987425"/>
          </a:xfrm>
          <a:custGeom>
            <a:avLst/>
            <a:gdLst/>
            <a:ahLst/>
            <a:cxnLst>
              <a:cxn ang="0">
                <a:pos x="750" y="0"/>
              </a:cxn>
              <a:cxn ang="0">
                <a:pos x="969" y="74"/>
              </a:cxn>
              <a:cxn ang="0">
                <a:pos x="1106" y="110"/>
              </a:cxn>
              <a:cxn ang="0">
                <a:pos x="1152" y="165"/>
              </a:cxn>
              <a:cxn ang="0">
                <a:pos x="1234" y="266"/>
              </a:cxn>
              <a:cxn ang="0">
                <a:pos x="1079" y="622"/>
              </a:cxn>
              <a:cxn ang="0">
                <a:pos x="768" y="576"/>
              </a:cxn>
              <a:cxn ang="0">
                <a:pos x="695" y="540"/>
              </a:cxn>
              <a:cxn ang="0">
                <a:pos x="640" y="494"/>
              </a:cxn>
              <a:cxn ang="0">
                <a:pos x="457" y="448"/>
              </a:cxn>
              <a:cxn ang="0">
                <a:pos x="210" y="357"/>
              </a:cxn>
              <a:cxn ang="0">
                <a:pos x="119" y="311"/>
              </a:cxn>
              <a:cxn ang="0">
                <a:pos x="37" y="256"/>
              </a:cxn>
              <a:cxn ang="0">
                <a:pos x="0" y="238"/>
              </a:cxn>
            </a:cxnLst>
            <a:rect l="0" t="0" r="r" b="b"/>
            <a:pathLst>
              <a:path w="1281" h="622">
                <a:moveTo>
                  <a:pt x="750" y="0"/>
                </a:moveTo>
                <a:cubicBezTo>
                  <a:pt x="809" y="63"/>
                  <a:pt x="887" y="66"/>
                  <a:pt x="969" y="74"/>
                </a:cubicBezTo>
                <a:cubicBezTo>
                  <a:pt x="1015" y="85"/>
                  <a:pt x="1060" y="99"/>
                  <a:pt x="1106" y="110"/>
                </a:cubicBezTo>
                <a:cubicBezTo>
                  <a:pt x="1157" y="143"/>
                  <a:pt x="1115" y="109"/>
                  <a:pt x="1152" y="165"/>
                </a:cubicBezTo>
                <a:cubicBezTo>
                  <a:pt x="1191" y="223"/>
                  <a:pt x="1196" y="227"/>
                  <a:pt x="1234" y="266"/>
                </a:cubicBezTo>
                <a:cubicBezTo>
                  <a:pt x="1281" y="393"/>
                  <a:pt x="1214" y="577"/>
                  <a:pt x="1079" y="622"/>
                </a:cubicBezTo>
                <a:cubicBezTo>
                  <a:pt x="982" y="608"/>
                  <a:pt x="865" y="602"/>
                  <a:pt x="768" y="576"/>
                </a:cubicBezTo>
                <a:cubicBezTo>
                  <a:pt x="689" y="516"/>
                  <a:pt x="775" y="574"/>
                  <a:pt x="695" y="540"/>
                </a:cubicBezTo>
                <a:cubicBezTo>
                  <a:pt x="673" y="531"/>
                  <a:pt x="662" y="503"/>
                  <a:pt x="640" y="494"/>
                </a:cubicBezTo>
                <a:cubicBezTo>
                  <a:pt x="576" y="468"/>
                  <a:pt x="521" y="460"/>
                  <a:pt x="457" y="448"/>
                </a:cubicBezTo>
                <a:cubicBezTo>
                  <a:pt x="381" y="397"/>
                  <a:pt x="301" y="370"/>
                  <a:pt x="210" y="357"/>
                </a:cubicBezTo>
                <a:cubicBezTo>
                  <a:pt x="146" y="313"/>
                  <a:pt x="177" y="325"/>
                  <a:pt x="119" y="311"/>
                </a:cubicBezTo>
                <a:cubicBezTo>
                  <a:pt x="91" y="293"/>
                  <a:pt x="67" y="270"/>
                  <a:pt x="37" y="256"/>
                </a:cubicBezTo>
                <a:cubicBezTo>
                  <a:pt x="25" y="250"/>
                  <a:pt x="0" y="238"/>
                  <a:pt x="0" y="238"/>
                </a:cubicBezTo>
              </a:path>
            </a:pathLst>
          </a:custGeom>
          <a:noFill/>
          <a:ln w="9525">
            <a:solidFill>
              <a:schemeClr val="tx1"/>
            </a:solidFill>
            <a:round/>
            <a:headEnd/>
            <a:tailEnd/>
          </a:ln>
          <a:effectLst/>
        </p:spPr>
        <p:txBody>
          <a:bodyPr/>
          <a:lstStyle/>
          <a:p>
            <a:endParaRPr lang="ru-RU"/>
          </a:p>
        </p:txBody>
      </p:sp>
      <p:sp>
        <p:nvSpPr>
          <p:cNvPr id="16408" name="Rectangle 24"/>
          <p:cNvSpPr>
            <a:spLocks noChangeArrowheads="1"/>
          </p:cNvSpPr>
          <p:nvPr/>
        </p:nvSpPr>
        <p:spPr bwMode="auto">
          <a:xfrm>
            <a:off x="2124075" y="2565400"/>
            <a:ext cx="2663825" cy="3889375"/>
          </a:xfrm>
          <a:prstGeom prst="rect">
            <a:avLst/>
          </a:prstGeom>
          <a:solidFill>
            <a:schemeClr val="bg1"/>
          </a:solidFill>
          <a:ln w="9525">
            <a:solidFill>
              <a:schemeClr val="tx1"/>
            </a:solidFill>
            <a:miter lim="800000"/>
            <a:headEnd/>
            <a:tailEnd/>
          </a:ln>
          <a:effectLst/>
        </p:spPr>
        <p:txBody>
          <a:bodyPr wrap="none" anchor="ctr"/>
          <a:lstStyle/>
          <a:p>
            <a:endParaRPr lang="ru-RU"/>
          </a:p>
        </p:txBody>
      </p:sp>
      <p:sp>
        <p:nvSpPr>
          <p:cNvPr id="16414" name="Line 30"/>
          <p:cNvSpPr>
            <a:spLocks noChangeShapeType="1"/>
          </p:cNvSpPr>
          <p:nvPr/>
        </p:nvSpPr>
        <p:spPr bwMode="auto">
          <a:xfrm>
            <a:off x="4787900" y="2565400"/>
            <a:ext cx="0" cy="3887788"/>
          </a:xfrm>
          <a:prstGeom prst="line">
            <a:avLst/>
          </a:prstGeom>
          <a:noFill/>
          <a:ln w="9525">
            <a:solidFill>
              <a:schemeClr val="tx1"/>
            </a:solidFill>
            <a:round/>
            <a:headEnd/>
            <a:tailEnd/>
          </a:ln>
          <a:effectLst/>
        </p:spPr>
        <p:txBody>
          <a:bodyPr/>
          <a:lstStyle/>
          <a:p>
            <a:endParaRPr lang="ru-RU"/>
          </a:p>
        </p:txBody>
      </p:sp>
      <p:sp>
        <p:nvSpPr>
          <p:cNvPr id="16415" name="Rectangle 31"/>
          <p:cNvSpPr>
            <a:spLocks noChangeArrowheads="1"/>
          </p:cNvSpPr>
          <p:nvPr/>
        </p:nvSpPr>
        <p:spPr bwMode="auto">
          <a:xfrm>
            <a:off x="2051050" y="2565400"/>
            <a:ext cx="2736850" cy="3889375"/>
          </a:xfrm>
          <a:prstGeom prst="rect">
            <a:avLst/>
          </a:prstGeom>
          <a:solidFill>
            <a:srgbClr val="CCFFFF"/>
          </a:solidFill>
          <a:ln w="9525">
            <a:solidFill>
              <a:schemeClr val="tx1"/>
            </a:solidFill>
            <a:miter lim="800000"/>
            <a:headEnd/>
            <a:tailEnd/>
          </a:ln>
          <a:effectLst/>
        </p:spPr>
        <p:txBody>
          <a:bodyPr wrap="none" anchor="ctr"/>
          <a:lstStyle/>
          <a:p>
            <a:endParaRPr lang="ru-RU"/>
          </a:p>
        </p:txBody>
      </p:sp>
      <p:sp>
        <p:nvSpPr>
          <p:cNvPr id="16416" name="Freeform 32"/>
          <p:cNvSpPr>
            <a:spLocks/>
          </p:cNvSpPr>
          <p:nvPr/>
        </p:nvSpPr>
        <p:spPr bwMode="auto">
          <a:xfrm flipH="1">
            <a:off x="4572000" y="3429000"/>
            <a:ext cx="215900" cy="1943100"/>
          </a:xfrm>
          <a:custGeom>
            <a:avLst/>
            <a:gdLst/>
            <a:ahLst/>
            <a:cxnLst>
              <a:cxn ang="0">
                <a:pos x="9" y="0"/>
              </a:cxn>
              <a:cxn ang="0">
                <a:pos x="73" y="92"/>
              </a:cxn>
              <a:cxn ang="0">
                <a:pos x="64" y="147"/>
              </a:cxn>
              <a:cxn ang="0">
                <a:pos x="46" y="174"/>
              </a:cxn>
              <a:cxn ang="0">
                <a:pos x="92" y="284"/>
              </a:cxn>
              <a:cxn ang="0">
                <a:pos x="137" y="403"/>
              </a:cxn>
              <a:cxn ang="0">
                <a:pos x="101" y="640"/>
              </a:cxn>
              <a:cxn ang="0">
                <a:pos x="82" y="704"/>
              </a:cxn>
              <a:cxn ang="0">
                <a:pos x="64" y="777"/>
              </a:cxn>
              <a:cxn ang="0">
                <a:pos x="37" y="1107"/>
              </a:cxn>
              <a:cxn ang="0">
                <a:pos x="0" y="1198"/>
              </a:cxn>
            </a:cxnLst>
            <a:rect l="0" t="0" r="r" b="b"/>
            <a:pathLst>
              <a:path w="137" h="1201">
                <a:moveTo>
                  <a:pt x="9" y="0"/>
                </a:moveTo>
                <a:cubicBezTo>
                  <a:pt x="61" y="73"/>
                  <a:pt x="41" y="42"/>
                  <a:pt x="73" y="92"/>
                </a:cubicBezTo>
                <a:cubicBezTo>
                  <a:pt x="70" y="110"/>
                  <a:pt x="70" y="129"/>
                  <a:pt x="64" y="147"/>
                </a:cubicBezTo>
                <a:cubicBezTo>
                  <a:pt x="61" y="157"/>
                  <a:pt x="47" y="163"/>
                  <a:pt x="46" y="174"/>
                </a:cubicBezTo>
                <a:cubicBezTo>
                  <a:pt x="41" y="217"/>
                  <a:pt x="64" y="256"/>
                  <a:pt x="92" y="284"/>
                </a:cubicBezTo>
                <a:cubicBezTo>
                  <a:pt x="105" y="325"/>
                  <a:pt x="114" y="367"/>
                  <a:pt x="137" y="403"/>
                </a:cubicBezTo>
                <a:cubicBezTo>
                  <a:pt x="124" y="498"/>
                  <a:pt x="123" y="560"/>
                  <a:pt x="101" y="640"/>
                </a:cubicBezTo>
                <a:cubicBezTo>
                  <a:pt x="80" y="715"/>
                  <a:pt x="105" y="614"/>
                  <a:pt x="82" y="704"/>
                </a:cubicBezTo>
                <a:cubicBezTo>
                  <a:pt x="76" y="728"/>
                  <a:pt x="64" y="777"/>
                  <a:pt x="64" y="777"/>
                </a:cubicBezTo>
                <a:cubicBezTo>
                  <a:pt x="55" y="881"/>
                  <a:pt x="52" y="1005"/>
                  <a:pt x="37" y="1107"/>
                </a:cubicBezTo>
                <a:cubicBezTo>
                  <a:pt x="23" y="1201"/>
                  <a:pt x="39" y="1198"/>
                  <a:pt x="0" y="1198"/>
                </a:cubicBezTo>
              </a:path>
            </a:pathLst>
          </a:custGeom>
          <a:noFill/>
          <a:ln w="9525">
            <a:solidFill>
              <a:schemeClr val="tx1"/>
            </a:solidFill>
            <a:round/>
            <a:headEnd/>
            <a:tailEnd/>
          </a:ln>
          <a:effectLst/>
        </p:spPr>
        <p:txBody>
          <a:bodyPr/>
          <a:lstStyle/>
          <a:p>
            <a:endParaRPr lang="ru-RU"/>
          </a:p>
        </p:txBody>
      </p:sp>
      <p:sp>
        <p:nvSpPr>
          <p:cNvPr id="16417" name="Freeform 33"/>
          <p:cNvSpPr>
            <a:spLocks/>
          </p:cNvSpPr>
          <p:nvPr/>
        </p:nvSpPr>
        <p:spPr bwMode="auto">
          <a:xfrm flipH="1">
            <a:off x="2700338" y="3141663"/>
            <a:ext cx="1943100" cy="1295400"/>
          </a:xfrm>
          <a:custGeom>
            <a:avLst/>
            <a:gdLst/>
            <a:ahLst/>
            <a:cxnLst>
              <a:cxn ang="0">
                <a:pos x="17" y="351"/>
              </a:cxn>
              <a:cxn ang="0">
                <a:pos x="54" y="296"/>
              </a:cxn>
              <a:cxn ang="0">
                <a:pos x="72" y="232"/>
              </a:cxn>
              <a:cxn ang="0">
                <a:pos x="109" y="223"/>
              </a:cxn>
              <a:cxn ang="0">
                <a:pos x="164" y="177"/>
              </a:cxn>
              <a:cxn ang="0">
                <a:pos x="173" y="150"/>
              </a:cxn>
              <a:cxn ang="0">
                <a:pos x="237" y="122"/>
              </a:cxn>
              <a:cxn ang="0">
                <a:pos x="301" y="86"/>
              </a:cxn>
              <a:cxn ang="0">
                <a:pos x="511" y="13"/>
              </a:cxn>
              <a:cxn ang="0">
                <a:pos x="1124" y="49"/>
              </a:cxn>
              <a:cxn ang="0">
                <a:pos x="1178" y="77"/>
              </a:cxn>
              <a:cxn ang="0">
                <a:pos x="1252" y="113"/>
              </a:cxn>
              <a:cxn ang="0">
                <a:pos x="1297" y="305"/>
              </a:cxn>
              <a:cxn ang="0">
                <a:pos x="1288" y="424"/>
              </a:cxn>
              <a:cxn ang="0">
                <a:pos x="1252" y="451"/>
              </a:cxn>
              <a:cxn ang="0">
                <a:pos x="1142" y="589"/>
              </a:cxn>
              <a:cxn ang="0">
                <a:pos x="1078" y="616"/>
              </a:cxn>
              <a:cxn ang="0">
                <a:pos x="932" y="717"/>
              </a:cxn>
              <a:cxn ang="0">
                <a:pos x="868" y="753"/>
              </a:cxn>
              <a:cxn ang="0">
                <a:pos x="749" y="771"/>
              </a:cxn>
              <a:cxn ang="0">
                <a:pos x="648" y="808"/>
              </a:cxn>
              <a:cxn ang="0">
                <a:pos x="557" y="817"/>
              </a:cxn>
              <a:cxn ang="0">
                <a:pos x="447" y="854"/>
              </a:cxn>
              <a:cxn ang="0">
                <a:pos x="218" y="845"/>
              </a:cxn>
              <a:cxn ang="0">
                <a:pos x="109" y="817"/>
              </a:cxn>
              <a:cxn ang="0">
                <a:pos x="90" y="799"/>
              </a:cxn>
              <a:cxn ang="0">
                <a:pos x="54" y="781"/>
              </a:cxn>
            </a:cxnLst>
            <a:rect l="0" t="0" r="r" b="b"/>
            <a:pathLst>
              <a:path w="1300" h="854">
                <a:moveTo>
                  <a:pt x="17" y="351"/>
                </a:moveTo>
                <a:cubicBezTo>
                  <a:pt x="45" y="265"/>
                  <a:pt x="0" y="390"/>
                  <a:pt x="54" y="296"/>
                </a:cubicBezTo>
                <a:cubicBezTo>
                  <a:pt x="65" y="277"/>
                  <a:pt x="55" y="246"/>
                  <a:pt x="72" y="232"/>
                </a:cubicBezTo>
                <a:cubicBezTo>
                  <a:pt x="82" y="224"/>
                  <a:pt x="97" y="226"/>
                  <a:pt x="109" y="223"/>
                </a:cubicBezTo>
                <a:cubicBezTo>
                  <a:pt x="156" y="127"/>
                  <a:pt x="92" y="233"/>
                  <a:pt x="164" y="177"/>
                </a:cubicBezTo>
                <a:cubicBezTo>
                  <a:pt x="171" y="171"/>
                  <a:pt x="166" y="157"/>
                  <a:pt x="173" y="150"/>
                </a:cubicBezTo>
                <a:cubicBezTo>
                  <a:pt x="189" y="134"/>
                  <a:pt x="218" y="136"/>
                  <a:pt x="237" y="122"/>
                </a:cubicBezTo>
                <a:cubicBezTo>
                  <a:pt x="294" y="81"/>
                  <a:pt x="230" y="103"/>
                  <a:pt x="301" y="86"/>
                </a:cubicBezTo>
                <a:cubicBezTo>
                  <a:pt x="367" y="51"/>
                  <a:pt x="437" y="25"/>
                  <a:pt x="511" y="13"/>
                </a:cubicBezTo>
                <a:cubicBezTo>
                  <a:pt x="714" y="17"/>
                  <a:pt x="924" y="0"/>
                  <a:pt x="1124" y="49"/>
                </a:cubicBezTo>
                <a:cubicBezTo>
                  <a:pt x="1176" y="84"/>
                  <a:pt x="1126" y="53"/>
                  <a:pt x="1178" y="77"/>
                </a:cubicBezTo>
                <a:cubicBezTo>
                  <a:pt x="1203" y="88"/>
                  <a:pt x="1252" y="113"/>
                  <a:pt x="1252" y="113"/>
                </a:cubicBezTo>
                <a:cubicBezTo>
                  <a:pt x="1268" y="177"/>
                  <a:pt x="1281" y="241"/>
                  <a:pt x="1297" y="305"/>
                </a:cubicBezTo>
                <a:cubicBezTo>
                  <a:pt x="1294" y="345"/>
                  <a:pt x="1300" y="386"/>
                  <a:pt x="1288" y="424"/>
                </a:cubicBezTo>
                <a:cubicBezTo>
                  <a:pt x="1284" y="438"/>
                  <a:pt x="1263" y="440"/>
                  <a:pt x="1252" y="451"/>
                </a:cubicBezTo>
                <a:cubicBezTo>
                  <a:pt x="1217" y="486"/>
                  <a:pt x="1179" y="567"/>
                  <a:pt x="1142" y="589"/>
                </a:cubicBezTo>
                <a:cubicBezTo>
                  <a:pt x="1122" y="601"/>
                  <a:pt x="1099" y="606"/>
                  <a:pt x="1078" y="616"/>
                </a:cubicBezTo>
                <a:cubicBezTo>
                  <a:pt x="1041" y="671"/>
                  <a:pt x="993" y="686"/>
                  <a:pt x="932" y="717"/>
                </a:cubicBezTo>
                <a:cubicBezTo>
                  <a:pt x="907" y="730"/>
                  <a:pt x="897" y="745"/>
                  <a:pt x="868" y="753"/>
                </a:cubicBezTo>
                <a:cubicBezTo>
                  <a:pt x="829" y="763"/>
                  <a:pt x="788" y="763"/>
                  <a:pt x="749" y="771"/>
                </a:cubicBezTo>
                <a:cubicBezTo>
                  <a:pt x="714" y="778"/>
                  <a:pt x="682" y="801"/>
                  <a:pt x="648" y="808"/>
                </a:cubicBezTo>
                <a:cubicBezTo>
                  <a:pt x="618" y="814"/>
                  <a:pt x="587" y="814"/>
                  <a:pt x="557" y="817"/>
                </a:cubicBezTo>
                <a:cubicBezTo>
                  <a:pt x="471" y="838"/>
                  <a:pt x="506" y="824"/>
                  <a:pt x="447" y="854"/>
                </a:cubicBezTo>
                <a:cubicBezTo>
                  <a:pt x="371" y="851"/>
                  <a:pt x="294" y="850"/>
                  <a:pt x="218" y="845"/>
                </a:cubicBezTo>
                <a:cubicBezTo>
                  <a:pt x="181" y="842"/>
                  <a:pt x="109" y="817"/>
                  <a:pt x="109" y="817"/>
                </a:cubicBezTo>
                <a:cubicBezTo>
                  <a:pt x="103" y="811"/>
                  <a:pt x="97" y="804"/>
                  <a:pt x="90" y="799"/>
                </a:cubicBezTo>
                <a:cubicBezTo>
                  <a:pt x="79" y="792"/>
                  <a:pt x="54" y="781"/>
                  <a:pt x="54" y="781"/>
                </a:cubicBezTo>
              </a:path>
            </a:pathLst>
          </a:custGeom>
          <a:noFill/>
          <a:ln w="9525">
            <a:solidFill>
              <a:schemeClr val="tx1"/>
            </a:solidFill>
            <a:round/>
            <a:headEnd/>
            <a:tailEnd/>
          </a:ln>
          <a:effectLst/>
        </p:spPr>
        <p:txBody>
          <a:bodyPr/>
          <a:lstStyle/>
          <a:p>
            <a:endParaRPr lang="ru-RU"/>
          </a:p>
        </p:txBody>
      </p:sp>
      <p:sp>
        <p:nvSpPr>
          <p:cNvPr id="16418" name="Freeform 34"/>
          <p:cNvSpPr>
            <a:spLocks/>
          </p:cNvSpPr>
          <p:nvPr/>
        </p:nvSpPr>
        <p:spPr bwMode="auto">
          <a:xfrm flipH="1">
            <a:off x="2700338" y="4365625"/>
            <a:ext cx="1976437" cy="987425"/>
          </a:xfrm>
          <a:custGeom>
            <a:avLst/>
            <a:gdLst/>
            <a:ahLst/>
            <a:cxnLst>
              <a:cxn ang="0">
                <a:pos x="750" y="0"/>
              </a:cxn>
              <a:cxn ang="0">
                <a:pos x="969" y="74"/>
              </a:cxn>
              <a:cxn ang="0">
                <a:pos x="1106" y="110"/>
              </a:cxn>
              <a:cxn ang="0">
                <a:pos x="1152" y="165"/>
              </a:cxn>
              <a:cxn ang="0">
                <a:pos x="1234" y="266"/>
              </a:cxn>
              <a:cxn ang="0">
                <a:pos x="1079" y="622"/>
              </a:cxn>
              <a:cxn ang="0">
                <a:pos x="768" y="576"/>
              </a:cxn>
              <a:cxn ang="0">
                <a:pos x="695" y="540"/>
              </a:cxn>
              <a:cxn ang="0">
                <a:pos x="640" y="494"/>
              </a:cxn>
              <a:cxn ang="0">
                <a:pos x="457" y="448"/>
              </a:cxn>
              <a:cxn ang="0">
                <a:pos x="210" y="357"/>
              </a:cxn>
              <a:cxn ang="0">
                <a:pos x="119" y="311"/>
              </a:cxn>
              <a:cxn ang="0">
                <a:pos x="37" y="256"/>
              </a:cxn>
              <a:cxn ang="0">
                <a:pos x="0" y="238"/>
              </a:cxn>
            </a:cxnLst>
            <a:rect l="0" t="0" r="r" b="b"/>
            <a:pathLst>
              <a:path w="1281" h="622">
                <a:moveTo>
                  <a:pt x="750" y="0"/>
                </a:moveTo>
                <a:cubicBezTo>
                  <a:pt x="809" y="63"/>
                  <a:pt x="887" y="66"/>
                  <a:pt x="969" y="74"/>
                </a:cubicBezTo>
                <a:cubicBezTo>
                  <a:pt x="1015" y="85"/>
                  <a:pt x="1060" y="99"/>
                  <a:pt x="1106" y="110"/>
                </a:cubicBezTo>
                <a:cubicBezTo>
                  <a:pt x="1157" y="143"/>
                  <a:pt x="1115" y="109"/>
                  <a:pt x="1152" y="165"/>
                </a:cubicBezTo>
                <a:cubicBezTo>
                  <a:pt x="1191" y="223"/>
                  <a:pt x="1196" y="227"/>
                  <a:pt x="1234" y="266"/>
                </a:cubicBezTo>
                <a:cubicBezTo>
                  <a:pt x="1281" y="393"/>
                  <a:pt x="1214" y="577"/>
                  <a:pt x="1079" y="622"/>
                </a:cubicBezTo>
                <a:cubicBezTo>
                  <a:pt x="982" y="608"/>
                  <a:pt x="865" y="602"/>
                  <a:pt x="768" y="576"/>
                </a:cubicBezTo>
                <a:cubicBezTo>
                  <a:pt x="689" y="516"/>
                  <a:pt x="775" y="574"/>
                  <a:pt x="695" y="540"/>
                </a:cubicBezTo>
                <a:cubicBezTo>
                  <a:pt x="673" y="531"/>
                  <a:pt x="662" y="503"/>
                  <a:pt x="640" y="494"/>
                </a:cubicBezTo>
                <a:cubicBezTo>
                  <a:pt x="576" y="468"/>
                  <a:pt x="521" y="460"/>
                  <a:pt x="457" y="448"/>
                </a:cubicBezTo>
                <a:cubicBezTo>
                  <a:pt x="381" y="397"/>
                  <a:pt x="301" y="370"/>
                  <a:pt x="210" y="357"/>
                </a:cubicBezTo>
                <a:cubicBezTo>
                  <a:pt x="146" y="313"/>
                  <a:pt x="177" y="325"/>
                  <a:pt x="119" y="311"/>
                </a:cubicBezTo>
                <a:cubicBezTo>
                  <a:pt x="91" y="293"/>
                  <a:pt x="67" y="270"/>
                  <a:pt x="37" y="256"/>
                </a:cubicBezTo>
                <a:cubicBezTo>
                  <a:pt x="25" y="250"/>
                  <a:pt x="0" y="238"/>
                  <a:pt x="0" y="238"/>
                </a:cubicBezTo>
              </a:path>
            </a:pathLst>
          </a:custGeom>
          <a:noFill/>
          <a:ln w="9525">
            <a:solidFill>
              <a:schemeClr val="tx1"/>
            </a:solidFill>
            <a:round/>
            <a:headEnd/>
            <a:tailEnd/>
          </a:ln>
          <a:effectLst/>
        </p:spPr>
        <p:txBody>
          <a:bodyPr/>
          <a:lstStyle/>
          <a:p>
            <a:endParaRPr lang="ru-RU"/>
          </a:p>
        </p:txBody>
      </p:sp>
      <p:pic>
        <p:nvPicPr>
          <p:cNvPr id="16419" name="Picture 35"/>
          <p:cNvPicPr>
            <a:picLocks noChangeAspect="1" noChangeArrowheads="1"/>
          </p:cNvPicPr>
          <p:nvPr/>
        </p:nvPicPr>
        <p:blipFill>
          <a:blip r:embed="rId3" cstate="email">
            <a:lum contrast="18000"/>
          </a:blip>
          <a:srcRect/>
          <a:stretch>
            <a:fillRect/>
          </a:stretch>
        </p:blipFill>
        <p:spPr bwMode="auto">
          <a:xfrm>
            <a:off x="2051050" y="2492375"/>
            <a:ext cx="5472113" cy="3959225"/>
          </a:xfrm>
          <a:prstGeom prst="rect">
            <a:avLst/>
          </a:prstGeom>
          <a:noFill/>
          <a:ln w="9525">
            <a:noFill/>
            <a:miter lim="800000"/>
            <a:headEnd/>
            <a:tailEnd/>
          </a:ln>
          <a:effectLst/>
        </p:spPr>
      </p:pic>
      <p:sp>
        <p:nvSpPr>
          <p:cNvPr id="16420" name="Text Box 36"/>
          <p:cNvSpPr txBox="1">
            <a:spLocks noChangeArrowheads="1"/>
          </p:cNvSpPr>
          <p:nvPr/>
        </p:nvSpPr>
        <p:spPr bwMode="auto">
          <a:xfrm>
            <a:off x="0" y="404813"/>
            <a:ext cx="9144000" cy="366712"/>
          </a:xfrm>
          <a:prstGeom prst="rect">
            <a:avLst/>
          </a:prstGeom>
          <a:noFill/>
          <a:ln w="9525">
            <a:noFill/>
            <a:miter lim="800000"/>
            <a:headEnd/>
            <a:tailEnd/>
          </a:ln>
          <a:effectLst/>
        </p:spPr>
        <p:txBody>
          <a:bodyPr>
            <a:spAutoFit/>
          </a:bodyPr>
          <a:lstStyle/>
          <a:p>
            <a:pPr>
              <a:spcBef>
                <a:spcPct val="50000"/>
              </a:spcBef>
            </a:pPr>
            <a:endParaRPr lang="ru-RU"/>
          </a:p>
        </p:txBody>
      </p:sp>
      <p:sp>
        <p:nvSpPr>
          <p:cNvPr id="16421" name="Text Box 37"/>
          <p:cNvSpPr txBox="1">
            <a:spLocks noChangeArrowheads="1"/>
          </p:cNvSpPr>
          <p:nvPr/>
        </p:nvSpPr>
        <p:spPr bwMode="auto">
          <a:xfrm>
            <a:off x="827088" y="765175"/>
            <a:ext cx="7848600" cy="779463"/>
          </a:xfrm>
          <a:prstGeom prst="rect">
            <a:avLst/>
          </a:prstGeom>
          <a:noFill/>
          <a:ln w="9525">
            <a:noFill/>
            <a:miter lim="800000"/>
            <a:headEnd/>
            <a:tailEnd/>
          </a:ln>
          <a:effectLst/>
        </p:spPr>
        <p:txBody>
          <a:bodyPr>
            <a:spAutoFit/>
          </a:bodyPr>
          <a:lstStyle/>
          <a:p>
            <a:pPr algn="ctr">
              <a:spcBef>
                <a:spcPct val="50000"/>
              </a:spcBef>
            </a:pPr>
            <a:r>
              <a:rPr lang="ru-RU" b="1"/>
              <a:t>ПОСТРОЕНИЕ ИЗОБРАЖЕНИЯ СИММЕТРИЧНОГО ОБЪЕКТА</a:t>
            </a:r>
          </a:p>
          <a:p>
            <a:pPr algn="ctr">
              <a:spcBef>
                <a:spcPct val="50000"/>
              </a:spcBef>
            </a:pPr>
            <a:r>
              <a:rPr lang="ru-RU" b="1"/>
              <a:t>ЭТАПЫ РАБОТЫ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6400"/>
                                        </p:tgtEl>
                                        <p:attrNameLst>
                                          <p:attrName>style.visibility</p:attrName>
                                        </p:attrNameLst>
                                      </p:cBhvr>
                                      <p:to>
                                        <p:strVal val="visible"/>
                                      </p:to>
                                    </p:set>
                                    <p:animEffect transition="in" filter="blinds(horizontal)">
                                      <p:cBhvr>
                                        <p:cTn id="7" dur="500"/>
                                        <p:tgtEl>
                                          <p:spTgt spid="16400"/>
                                        </p:tgtEl>
                                      </p:cBhvr>
                                    </p:animEffect>
                                  </p:childTnLst>
                                </p:cTn>
                              </p:par>
                            </p:childTnLst>
                          </p:cTn>
                        </p:par>
                      </p:childTnLst>
                    </p:cTn>
                  </p:par>
                  <p:par>
                    <p:cTn id="8" fill="hold">
                      <p:stCondLst>
                        <p:cond delay="indefinite"/>
                      </p:stCondLst>
                      <p:childTnLst>
                        <p:par>
                          <p:cTn id="9" fill="hold">
                            <p:stCondLst>
                              <p:cond delay="0"/>
                            </p:stCondLst>
                            <p:childTnLst>
                              <p:par>
                                <p:cTn id="10" presetID="1" presetClass="exit" presetSubtype="0" fill="hold" nodeType="clickEffect">
                                  <p:stCondLst>
                                    <p:cond delay="0"/>
                                  </p:stCondLst>
                                  <p:childTnLst>
                                    <p:set>
                                      <p:cBhvr>
                                        <p:cTn id="11" dur="1" fill="hold">
                                          <p:stCondLst>
                                            <p:cond delay="0"/>
                                          </p:stCondLst>
                                        </p:cTn>
                                        <p:tgtEl>
                                          <p:spTgt spid="16400"/>
                                        </p:tgtEl>
                                        <p:attrNameLst>
                                          <p:attrName>style.visibility</p:attrName>
                                        </p:attrNameLst>
                                      </p:cBhvr>
                                      <p:to>
                                        <p:strVal val="hidden"/>
                                      </p:to>
                                    </p:set>
                                  </p:childTnLst>
                                </p:cTn>
                              </p:par>
                            </p:childTnLst>
                          </p:cTn>
                        </p:par>
                      </p:childTnLst>
                    </p:cTn>
                  </p:par>
                  <p:par>
                    <p:cTn id="12" fill="hold">
                      <p:stCondLst>
                        <p:cond delay="indefinite"/>
                      </p:stCondLst>
                      <p:childTnLst>
                        <p:par>
                          <p:cTn id="13" fill="hold">
                            <p:stCondLst>
                              <p:cond delay="0"/>
                            </p:stCondLst>
                            <p:childTnLst>
                              <p:par>
                                <p:cTn id="14" presetID="3" presetClass="entr" presetSubtype="10" fill="hold" grpId="0" nodeType="clickEffect">
                                  <p:stCondLst>
                                    <p:cond delay="0"/>
                                  </p:stCondLst>
                                  <p:childTnLst>
                                    <p:set>
                                      <p:cBhvr>
                                        <p:cTn id="15" dur="1" fill="hold">
                                          <p:stCondLst>
                                            <p:cond delay="0"/>
                                          </p:stCondLst>
                                        </p:cTn>
                                        <p:tgtEl>
                                          <p:spTgt spid="16402"/>
                                        </p:tgtEl>
                                        <p:attrNameLst>
                                          <p:attrName>style.visibility</p:attrName>
                                        </p:attrNameLst>
                                      </p:cBhvr>
                                      <p:to>
                                        <p:strVal val="visible"/>
                                      </p:to>
                                    </p:set>
                                    <p:animEffect transition="in" filter="blinds(horizontal)">
                                      <p:cBhvr>
                                        <p:cTn id="16" dur="500"/>
                                        <p:tgtEl>
                                          <p:spTgt spid="16402"/>
                                        </p:tgtEl>
                                      </p:cBhvr>
                                    </p:animEffec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6414"/>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8" presetClass="entr" presetSubtype="12" fill="hold" grpId="0" nodeType="clickEffect">
                                  <p:stCondLst>
                                    <p:cond delay="0"/>
                                  </p:stCondLst>
                                  <p:childTnLst>
                                    <p:set>
                                      <p:cBhvr>
                                        <p:cTn id="24" dur="1" fill="hold">
                                          <p:stCondLst>
                                            <p:cond delay="0"/>
                                          </p:stCondLst>
                                        </p:cTn>
                                        <p:tgtEl>
                                          <p:spTgt spid="16408"/>
                                        </p:tgtEl>
                                        <p:attrNameLst>
                                          <p:attrName>style.visibility</p:attrName>
                                        </p:attrNameLst>
                                      </p:cBhvr>
                                      <p:to>
                                        <p:strVal val="visible"/>
                                      </p:to>
                                    </p:set>
                                    <p:animEffect transition="in" filter="strips(downLeft)">
                                      <p:cBhvr>
                                        <p:cTn id="25" dur="500"/>
                                        <p:tgtEl>
                                          <p:spTgt spid="16408"/>
                                        </p:tgtEl>
                                      </p:cBhvr>
                                    </p:animEffect>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grpId="0" nodeType="clickEffect">
                                  <p:stCondLst>
                                    <p:cond delay="0"/>
                                  </p:stCondLst>
                                  <p:childTnLst>
                                    <p:set>
                                      <p:cBhvr>
                                        <p:cTn id="29" dur="1" fill="hold">
                                          <p:stCondLst>
                                            <p:cond delay="0"/>
                                          </p:stCondLst>
                                        </p:cTn>
                                        <p:tgtEl>
                                          <p:spTgt spid="16404"/>
                                        </p:tgtEl>
                                        <p:attrNameLst>
                                          <p:attrName>style.visibility</p:attrName>
                                        </p:attrNameLst>
                                      </p:cBhvr>
                                      <p:to>
                                        <p:strVal val="visible"/>
                                      </p:to>
                                    </p:set>
                                  </p:childTnLst>
                                </p:cTn>
                              </p:par>
                            </p:childTnLst>
                          </p:cTn>
                        </p:par>
                      </p:childTnLst>
                    </p:cTn>
                  </p:par>
                  <p:par>
                    <p:cTn id="30" fill="hold">
                      <p:stCondLst>
                        <p:cond delay="indefinite"/>
                      </p:stCondLst>
                      <p:childTnLst>
                        <p:par>
                          <p:cTn id="31" fill="hold">
                            <p:stCondLst>
                              <p:cond delay="0"/>
                            </p:stCondLst>
                            <p:childTnLst>
                              <p:par>
                                <p:cTn id="32" presetID="1" presetClass="entr" presetSubtype="0" fill="hold" grpId="0" nodeType="clickEffect">
                                  <p:stCondLst>
                                    <p:cond delay="0"/>
                                  </p:stCondLst>
                                  <p:childTnLst>
                                    <p:set>
                                      <p:cBhvr>
                                        <p:cTn id="33" dur="1" fill="hold">
                                          <p:stCondLst>
                                            <p:cond delay="0"/>
                                          </p:stCondLst>
                                        </p:cTn>
                                        <p:tgtEl>
                                          <p:spTgt spid="16405"/>
                                        </p:tgtEl>
                                        <p:attrNameLst>
                                          <p:attrName>style.visibility</p:attrName>
                                        </p:attrNameLst>
                                      </p:cBhvr>
                                      <p:to>
                                        <p:strVal val="visible"/>
                                      </p:to>
                                    </p:set>
                                  </p:childTnLst>
                                </p:cTn>
                              </p:par>
                            </p:childTnLst>
                          </p:cTn>
                        </p:par>
                      </p:childTnLst>
                    </p:cTn>
                  </p:par>
                  <p:par>
                    <p:cTn id="34" fill="hold">
                      <p:stCondLst>
                        <p:cond delay="indefinite"/>
                      </p:stCondLst>
                      <p:childTnLst>
                        <p:par>
                          <p:cTn id="35" fill="hold">
                            <p:stCondLst>
                              <p:cond delay="0"/>
                            </p:stCondLst>
                            <p:childTnLst>
                              <p:par>
                                <p:cTn id="36" presetID="1" presetClass="entr" presetSubtype="0" fill="hold" grpId="0" nodeType="clickEffect">
                                  <p:stCondLst>
                                    <p:cond delay="0"/>
                                  </p:stCondLst>
                                  <p:childTnLst>
                                    <p:set>
                                      <p:cBhvr>
                                        <p:cTn id="37" dur="1" fill="hold">
                                          <p:stCondLst>
                                            <p:cond delay="0"/>
                                          </p:stCondLst>
                                        </p:cTn>
                                        <p:tgtEl>
                                          <p:spTgt spid="16406"/>
                                        </p:tgtEl>
                                        <p:attrNameLst>
                                          <p:attrName>style.visibility</p:attrName>
                                        </p:attrNameLst>
                                      </p:cBhvr>
                                      <p:to>
                                        <p:strVal val="visible"/>
                                      </p:to>
                                    </p:set>
                                  </p:childTnLst>
                                </p:cTn>
                              </p:par>
                            </p:childTnLst>
                          </p:cTn>
                        </p:par>
                      </p:childTnLst>
                    </p:cTn>
                  </p:par>
                  <p:par>
                    <p:cTn id="38" fill="hold">
                      <p:stCondLst>
                        <p:cond delay="indefinite"/>
                      </p:stCondLst>
                      <p:childTnLst>
                        <p:par>
                          <p:cTn id="39" fill="hold">
                            <p:stCondLst>
                              <p:cond delay="0"/>
                            </p:stCondLst>
                            <p:childTnLst>
                              <p:par>
                                <p:cTn id="40" presetID="18" presetClass="entr" presetSubtype="12" fill="hold" grpId="0" nodeType="clickEffect">
                                  <p:stCondLst>
                                    <p:cond delay="0"/>
                                  </p:stCondLst>
                                  <p:childTnLst>
                                    <p:set>
                                      <p:cBhvr>
                                        <p:cTn id="41" dur="1" fill="hold">
                                          <p:stCondLst>
                                            <p:cond delay="0"/>
                                          </p:stCondLst>
                                        </p:cTn>
                                        <p:tgtEl>
                                          <p:spTgt spid="16415"/>
                                        </p:tgtEl>
                                        <p:attrNameLst>
                                          <p:attrName>style.visibility</p:attrName>
                                        </p:attrNameLst>
                                      </p:cBhvr>
                                      <p:to>
                                        <p:strVal val="visible"/>
                                      </p:to>
                                    </p:set>
                                    <p:animEffect transition="in" filter="strips(downLeft)">
                                      <p:cBhvr>
                                        <p:cTn id="42" dur="500"/>
                                        <p:tgtEl>
                                          <p:spTgt spid="16415"/>
                                        </p:tgtEl>
                                      </p:cBhvr>
                                    </p:animEffec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6416"/>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16417"/>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16418"/>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8" presetClass="entr" presetSubtype="12" fill="hold" nodeType="clickEffect">
                                  <p:stCondLst>
                                    <p:cond delay="0"/>
                                  </p:stCondLst>
                                  <p:childTnLst>
                                    <p:set>
                                      <p:cBhvr>
                                        <p:cTn id="58" dur="1" fill="hold">
                                          <p:stCondLst>
                                            <p:cond delay="0"/>
                                          </p:stCondLst>
                                        </p:cTn>
                                        <p:tgtEl>
                                          <p:spTgt spid="16419"/>
                                        </p:tgtEl>
                                        <p:attrNameLst>
                                          <p:attrName>style.visibility</p:attrName>
                                        </p:attrNameLst>
                                      </p:cBhvr>
                                      <p:to>
                                        <p:strVal val="visible"/>
                                      </p:to>
                                    </p:set>
                                    <p:animEffect transition="in" filter="strips(downLeft)">
                                      <p:cBhvr>
                                        <p:cTn id="59" dur="500"/>
                                        <p:tgtEl>
                                          <p:spTgt spid="164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402" grpId="0" animBg="1"/>
      <p:bldP spid="16404" grpId="0" animBg="1"/>
      <p:bldP spid="16405" grpId="0" animBg="1"/>
      <p:bldP spid="16406" grpId="0" animBg="1"/>
      <p:bldP spid="16408" grpId="0" animBg="1"/>
      <p:bldP spid="16414" grpId="0" animBg="1"/>
      <p:bldP spid="16415" grpId="0" animBg="1"/>
      <p:bldP spid="16416" grpId="0" animBg="1"/>
      <p:bldP spid="16417" grpId="0" animBg="1"/>
      <p:bldP spid="16418"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ext Box 2"/>
          <p:cNvSpPr txBox="1">
            <a:spLocks noChangeArrowheads="1"/>
          </p:cNvSpPr>
          <p:nvPr/>
        </p:nvSpPr>
        <p:spPr bwMode="auto">
          <a:xfrm>
            <a:off x="1187450" y="620713"/>
            <a:ext cx="6769100" cy="3113087"/>
          </a:xfrm>
          <a:prstGeom prst="rect">
            <a:avLst/>
          </a:prstGeom>
          <a:noFill/>
          <a:ln w="9525">
            <a:noFill/>
            <a:miter lim="800000"/>
            <a:headEnd/>
            <a:tailEnd/>
          </a:ln>
          <a:effectLst/>
        </p:spPr>
        <p:txBody>
          <a:bodyPr>
            <a:spAutoFit/>
          </a:bodyPr>
          <a:lstStyle/>
          <a:p>
            <a:pPr>
              <a:spcBef>
                <a:spcPct val="50000"/>
              </a:spcBef>
            </a:pPr>
            <a:r>
              <a:rPr lang="ru-RU" sz="3600" i="1">
                <a:latin typeface="Castellar" pitchFamily="18" charset="0"/>
              </a:rPr>
              <a:t>С цветка легко вспорхнет она,</a:t>
            </a:r>
          </a:p>
          <a:p>
            <a:pPr>
              <a:spcBef>
                <a:spcPct val="50000"/>
              </a:spcBef>
            </a:pPr>
            <a:r>
              <a:rPr lang="ru-RU" sz="3600" i="1">
                <a:latin typeface="Castellar" pitchFamily="18" charset="0"/>
              </a:rPr>
              <a:t>Лишь только расцветет весна.</a:t>
            </a:r>
          </a:p>
          <a:p>
            <a:pPr>
              <a:spcBef>
                <a:spcPct val="50000"/>
              </a:spcBef>
            </a:pPr>
            <a:r>
              <a:rPr lang="ru-RU" sz="3600" i="1">
                <a:latin typeface="Castellar" pitchFamily="18" charset="0"/>
              </a:rPr>
              <a:t>Два крылышка— два лепестка,</a:t>
            </a:r>
          </a:p>
          <a:p>
            <a:pPr>
              <a:spcBef>
                <a:spcPct val="50000"/>
              </a:spcBef>
            </a:pPr>
            <a:r>
              <a:rPr lang="ru-RU" sz="3600" i="1">
                <a:latin typeface="Castellar" pitchFamily="18" charset="0"/>
              </a:rPr>
              <a:t>Сама— подобие цветка.</a:t>
            </a:r>
          </a:p>
        </p:txBody>
      </p:sp>
      <p:pic>
        <p:nvPicPr>
          <p:cNvPr id="2050" name="Picture 2" descr="C:\Users\Галина\Desktop\ИЗО 2010г\ИЗО\бабочки\Pim0012.jpg"/>
          <p:cNvPicPr>
            <a:picLocks noChangeAspect="1" noChangeArrowheads="1"/>
          </p:cNvPicPr>
          <p:nvPr/>
        </p:nvPicPr>
        <p:blipFill>
          <a:blip r:embed="rId3" cstate="email"/>
          <a:srcRect/>
          <a:stretch>
            <a:fillRect/>
          </a:stretch>
        </p:blipFill>
        <p:spPr bwMode="auto">
          <a:xfrm>
            <a:off x="1219200" y="685800"/>
            <a:ext cx="6629400" cy="5341675"/>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nodeType="clickEffect">
                                  <p:stCondLst>
                                    <p:cond delay="0"/>
                                  </p:stCondLst>
                                  <p:iterate type="lt">
                                    <p:tmPct val="50000"/>
                                  </p:iterate>
                                  <p:childTnLst>
                                    <p:set>
                                      <p:cBhvr>
                                        <p:cTn id="6" dur="1" fill="hold">
                                          <p:stCondLst>
                                            <p:cond delay="0"/>
                                          </p:stCondLst>
                                        </p:cTn>
                                        <p:tgtEl>
                                          <p:spTgt spid="9218">
                                            <p:txEl>
                                              <p:pRg st="0" end="0"/>
                                            </p:txEl>
                                          </p:spTgt>
                                        </p:tgtEl>
                                        <p:attrNameLst>
                                          <p:attrName>style.visibility</p:attrName>
                                        </p:attrNameLst>
                                      </p:cBhvr>
                                      <p:to>
                                        <p:strVal val="visible"/>
                                      </p:to>
                                    </p:set>
                                    <p:anim calcmode="discrete" valueType="clr">
                                      <p:cBhvr override="childStyle">
                                        <p:cTn id="7" dur="80"/>
                                        <p:tgtEl>
                                          <p:spTgt spid="9218">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9218">
                                            <p:txEl>
                                              <p:pRg st="0" end="0"/>
                                            </p:txEl>
                                          </p:spTgt>
                                        </p:tgtEl>
                                        <p:attrNameLst>
                                          <p:attrName>fillcolor</p:attrName>
                                        </p:attrNameLst>
                                      </p:cBhvr>
                                      <p:tavLst>
                                        <p:tav tm="0">
                                          <p:val>
                                            <p:clrVal>
                                              <a:schemeClr val="accent2"/>
                                            </p:clrVal>
                                          </p:val>
                                        </p:tav>
                                        <p:tav tm="50000">
                                          <p:val>
                                            <p:clrVal>
                                              <a:schemeClr val="hlink"/>
                                            </p:clrVal>
                                          </p:val>
                                        </p:tav>
                                      </p:tavLst>
                                    </p:anim>
                                    <p:set>
                                      <p:cBhvr>
                                        <p:cTn id="9" dur="80"/>
                                        <p:tgtEl>
                                          <p:spTgt spid="9218">
                                            <p:txEl>
                                              <p:pRg st="0" end="0"/>
                                            </p:txEl>
                                          </p:spTgt>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27" presetClass="entr" presetSubtype="0" fill="hold" nodeType="clickEffect">
                                  <p:stCondLst>
                                    <p:cond delay="0"/>
                                  </p:stCondLst>
                                  <p:iterate type="lt">
                                    <p:tmPct val="50000"/>
                                  </p:iterate>
                                  <p:childTnLst>
                                    <p:set>
                                      <p:cBhvr>
                                        <p:cTn id="13" dur="1" fill="hold">
                                          <p:stCondLst>
                                            <p:cond delay="0"/>
                                          </p:stCondLst>
                                        </p:cTn>
                                        <p:tgtEl>
                                          <p:spTgt spid="9218">
                                            <p:txEl>
                                              <p:pRg st="1" end="1"/>
                                            </p:txEl>
                                          </p:spTgt>
                                        </p:tgtEl>
                                        <p:attrNameLst>
                                          <p:attrName>style.visibility</p:attrName>
                                        </p:attrNameLst>
                                      </p:cBhvr>
                                      <p:to>
                                        <p:strVal val="visible"/>
                                      </p:to>
                                    </p:set>
                                    <p:anim calcmode="discrete" valueType="clr">
                                      <p:cBhvr override="childStyle">
                                        <p:cTn id="14" dur="80"/>
                                        <p:tgtEl>
                                          <p:spTgt spid="9218">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5" dur="80"/>
                                        <p:tgtEl>
                                          <p:spTgt spid="9218">
                                            <p:txEl>
                                              <p:pRg st="1" end="1"/>
                                            </p:txEl>
                                          </p:spTgt>
                                        </p:tgtEl>
                                        <p:attrNameLst>
                                          <p:attrName>fillcolor</p:attrName>
                                        </p:attrNameLst>
                                      </p:cBhvr>
                                      <p:tavLst>
                                        <p:tav tm="0">
                                          <p:val>
                                            <p:clrVal>
                                              <a:schemeClr val="accent2"/>
                                            </p:clrVal>
                                          </p:val>
                                        </p:tav>
                                        <p:tav tm="50000">
                                          <p:val>
                                            <p:clrVal>
                                              <a:schemeClr val="hlink"/>
                                            </p:clrVal>
                                          </p:val>
                                        </p:tav>
                                      </p:tavLst>
                                    </p:anim>
                                    <p:set>
                                      <p:cBhvr>
                                        <p:cTn id="16" dur="80"/>
                                        <p:tgtEl>
                                          <p:spTgt spid="9218">
                                            <p:txEl>
                                              <p:pRg st="1" end="1"/>
                                            </p:txEl>
                                          </p:spTgt>
                                        </p:tgtEl>
                                        <p:attrNameLst>
                                          <p:attrName>fill.type</p:attrName>
                                        </p:attrNameLst>
                                      </p:cBhvr>
                                      <p:to>
                                        <p:strVal val="solid"/>
                                      </p:to>
                                    </p:set>
                                  </p:childTnLst>
                                </p:cTn>
                              </p:par>
                            </p:childTnLst>
                          </p:cTn>
                        </p:par>
                      </p:childTnLst>
                    </p:cTn>
                  </p:par>
                  <p:par>
                    <p:cTn id="17" fill="hold">
                      <p:stCondLst>
                        <p:cond delay="indefinite"/>
                      </p:stCondLst>
                      <p:childTnLst>
                        <p:par>
                          <p:cTn id="18" fill="hold">
                            <p:stCondLst>
                              <p:cond delay="0"/>
                            </p:stCondLst>
                            <p:childTnLst>
                              <p:par>
                                <p:cTn id="19" presetID="27" presetClass="entr" presetSubtype="0" fill="hold" nodeType="clickEffect">
                                  <p:stCondLst>
                                    <p:cond delay="0"/>
                                  </p:stCondLst>
                                  <p:iterate type="lt">
                                    <p:tmPct val="50000"/>
                                  </p:iterate>
                                  <p:childTnLst>
                                    <p:set>
                                      <p:cBhvr>
                                        <p:cTn id="20" dur="1" fill="hold">
                                          <p:stCondLst>
                                            <p:cond delay="0"/>
                                          </p:stCondLst>
                                        </p:cTn>
                                        <p:tgtEl>
                                          <p:spTgt spid="9218">
                                            <p:txEl>
                                              <p:pRg st="2" end="2"/>
                                            </p:txEl>
                                          </p:spTgt>
                                        </p:tgtEl>
                                        <p:attrNameLst>
                                          <p:attrName>style.visibility</p:attrName>
                                        </p:attrNameLst>
                                      </p:cBhvr>
                                      <p:to>
                                        <p:strVal val="visible"/>
                                      </p:to>
                                    </p:set>
                                    <p:anim calcmode="discrete" valueType="clr">
                                      <p:cBhvr override="childStyle">
                                        <p:cTn id="21" dur="80"/>
                                        <p:tgtEl>
                                          <p:spTgt spid="9218">
                                            <p:txEl>
                                              <p:pRg st="2" end="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2" dur="80"/>
                                        <p:tgtEl>
                                          <p:spTgt spid="9218">
                                            <p:txEl>
                                              <p:pRg st="2" end="2"/>
                                            </p:txEl>
                                          </p:spTgt>
                                        </p:tgtEl>
                                        <p:attrNameLst>
                                          <p:attrName>fillcolor</p:attrName>
                                        </p:attrNameLst>
                                      </p:cBhvr>
                                      <p:tavLst>
                                        <p:tav tm="0">
                                          <p:val>
                                            <p:clrVal>
                                              <a:schemeClr val="accent2"/>
                                            </p:clrVal>
                                          </p:val>
                                        </p:tav>
                                        <p:tav tm="50000">
                                          <p:val>
                                            <p:clrVal>
                                              <a:schemeClr val="hlink"/>
                                            </p:clrVal>
                                          </p:val>
                                        </p:tav>
                                      </p:tavLst>
                                    </p:anim>
                                    <p:set>
                                      <p:cBhvr>
                                        <p:cTn id="23" dur="80"/>
                                        <p:tgtEl>
                                          <p:spTgt spid="9218">
                                            <p:txEl>
                                              <p:pRg st="2" end="2"/>
                                            </p:txEl>
                                          </p:spTgt>
                                        </p:tgtEl>
                                        <p:attrNameLst>
                                          <p:attrName>fill.type</p:attrName>
                                        </p:attrNameLst>
                                      </p:cBhvr>
                                      <p:to>
                                        <p:strVal val="solid"/>
                                      </p:to>
                                    </p:set>
                                  </p:childTnLst>
                                </p:cTn>
                              </p:par>
                            </p:childTnLst>
                          </p:cTn>
                        </p:par>
                      </p:childTnLst>
                    </p:cTn>
                  </p:par>
                  <p:par>
                    <p:cTn id="24" fill="hold">
                      <p:stCondLst>
                        <p:cond delay="indefinite"/>
                      </p:stCondLst>
                      <p:childTnLst>
                        <p:par>
                          <p:cTn id="25" fill="hold">
                            <p:stCondLst>
                              <p:cond delay="0"/>
                            </p:stCondLst>
                            <p:childTnLst>
                              <p:par>
                                <p:cTn id="26" presetID="27" presetClass="entr" presetSubtype="0" fill="hold" nodeType="clickEffect">
                                  <p:stCondLst>
                                    <p:cond delay="0"/>
                                  </p:stCondLst>
                                  <p:iterate type="lt">
                                    <p:tmPct val="50000"/>
                                  </p:iterate>
                                  <p:childTnLst>
                                    <p:set>
                                      <p:cBhvr>
                                        <p:cTn id="27" dur="1" fill="hold">
                                          <p:stCondLst>
                                            <p:cond delay="0"/>
                                          </p:stCondLst>
                                        </p:cTn>
                                        <p:tgtEl>
                                          <p:spTgt spid="9218">
                                            <p:txEl>
                                              <p:pRg st="3" end="3"/>
                                            </p:txEl>
                                          </p:spTgt>
                                        </p:tgtEl>
                                        <p:attrNameLst>
                                          <p:attrName>style.visibility</p:attrName>
                                        </p:attrNameLst>
                                      </p:cBhvr>
                                      <p:to>
                                        <p:strVal val="visible"/>
                                      </p:to>
                                    </p:set>
                                    <p:anim calcmode="discrete" valueType="clr">
                                      <p:cBhvr override="childStyle">
                                        <p:cTn id="28" dur="80"/>
                                        <p:tgtEl>
                                          <p:spTgt spid="9218">
                                            <p:txEl>
                                              <p:pRg st="3" end="3"/>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9" dur="80"/>
                                        <p:tgtEl>
                                          <p:spTgt spid="9218">
                                            <p:txEl>
                                              <p:pRg st="3" end="3"/>
                                            </p:txEl>
                                          </p:spTgt>
                                        </p:tgtEl>
                                        <p:attrNameLst>
                                          <p:attrName>fillcolor</p:attrName>
                                        </p:attrNameLst>
                                      </p:cBhvr>
                                      <p:tavLst>
                                        <p:tav tm="0">
                                          <p:val>
                                            <p:clrVal>
                                              <a:schemeClr val="accent2"/>
                                            </p:clrVal>
                                          </p:val>
                                        </p:tav>
                                        <p:tav tm="50000">
                                          <p:val>
                                            <p:clrVal>
                                              <a:schemeClr val="hlink"/>
                                            </p:clrVal>
                                          </p:val>
                                        </p:tav>
                                      </p:tavLst>
                                    </p:anim>
                                    <p:set>
                                      <p:cBhvr>
                                        <p:cTn id="30" dur="80"/>
                                        <p:tgtEl>
                                          <p:spTgt spid="9218">
                                            <p:txEl>
                                              <p:pRg st="3" end="3"/>
                                            </p:txEl>
                                          </p:spTgt>
                                        </p:tgtEl>
                                        <p:attrNameLst>
                                          <p:attrName>fill.type</p:attrName>
                                        </p:attrNameLst>
                                      </p:cBhvr>
                                      <p:to>
                                        <p:strVal val="solid"/>
                                      </p:to>
                                    </p:set>
                                  </p:childTnLst>
                                </p:cTn>
                              </p:par>
                            </p:childTnLst>
                          </p:cTn>
                        </p:par>
                      </p:childTnLst>
                    </p:cTn>
                  </p:par>
                  <p:par>
                    <p:cTn id="31" fill="hold">
                      <p:stCondLst>
                        <p:cond delay="indefinite"/>
                      </p:stCondLst>
                      <p:childTnLst>
                        <p:par>
                          <p:cTn id="32" fill="hold">
                            <p:stCondLst>
                              <p:cond delay="0"/>
                            </p:stCondLst>
                            <p:childTnLst>
                              <p:par>
                                <p:cTn id="33" presetID="50" presetClass="entr" presetSubtype="0" decel="100000" fill="hold" nodeType="clickEffect">
                                  <p:stCondLst>
                                    <p:cond delay="0"/>
                                  </p:stCondLst>
                                  <p:childTnLst>
                                    <p:set>
                                      <p:cBhvr>
                                        <p:cTn id="34" dur="1" fill="hold">
                                          <p:stCondLst>
                                            <p:cond delay="0"/>
                                          </p:stCondLst>
                                        </p:cTn>
                                        <p:tgtEl>
                                          <p:spTgt spid="2050"/>
                                        </p:tgtEl>
                                        <p:attrNameLst>
                                          <p:attrName>style.visibility</p:attrName>
                                        </p:attrNameLst>
                                      </p:cBhvr>
                                      <p:to>
                                        <p:strVal val="visible"/>
                                      </p:to>
                                    </p:set>
                                    <p:anim calcmode="lin" valueType="num">
                                      <p:cBhvr>
                                        <p:cTn id="35" dur="2000" fill="hold"/>
                                        <p:tgtEl>
                                          <p:spTgt spid="2050"/>
                                        </p:tgtEl>
                                        <p:attrNameLst>
                                          <p:attrName>ppt_w</p:attrName>
                                        </p:attrNameLst>
                                      </p:cBhvr>
                                      <p:tavLst>
                                        <p:tav tm="0">
                                          <p:val>
                                            <p:strVal val="#ppt_w+.3"/>
                                          </p:val>
                                        </p:tav>
                                        <p:tav tm="100000">
                                          <p:val>
                                            <p:strVal val="#ppt_w"/>
                                          </p:val>
                                        </p:tav>
                                      </p:tavLst>
                                    </p:anim>
                                    <p:anim calcmode="lin" valueType="num">
                                      <p:cBhvr>
                                        <p:cTn id="36" dur="2000" fill="hold"/>
                                        <p:tgtEl>
                                          <p:spTgt spid="2050"/>
                                        </p:tgtEl>
                                        <p:attrNameLst>
                                          <p:attrName>ppt_h</p:attrName>
                                        </p:attrNameLst>
                                      </p:cBhvr>
                                      <p:tavLst>
                                        <p:tav tm="0">
                                          <p:val>
                                            <p:strVal val="#ppt_h"/>
                                          </p:val>
                                        </p:tav>
                                        <p:tav tm="100000">
                                          <p:val>
                                            <p:strVal val="#ppt_h"/>
                                          </p:val>
                                        </p:tav>
                                      </p:tavLst>
                                    </p:anim>
                                    <p:animEffect transition="in" filter="fade">
                                      <p:cBhvr>
                                        <p:cTn id="37" dur="2000"/>
                                        <p:tgtEl>
                                          <p:spTgt spid="20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dirty="0" smtClean="0"/>
              <a:t>О роли первого слайда</a:t>
            </a:r>
            <a:endParaRPr lang="ru-RU" dirty="0"/>
          </a:p>
        </p:txBody>
      </p:sp>
      <p:sp>
        <p:nvSpPr>
          <p:cNvPr id="4" name="Содержимое 3"/>
          <p:cNvSpPr>
            <a:spLocks noGrp="1"/>
          </p:cNvSpPr>
          <p:nvPr>
            <p:ph sz="quarter" idx="1"/>
          </p:nvPr>
        </p:nvSpPr>
        <p:spPr/>
        <p:txBody>
          <a:bodyPr/>
          <a:lstStyle/>
          <a:p>
            <a:pPr>
              <a:buNone/>
            </a:pPr>
            <a:r>
              <a:rPr lang="ru-RU" dirty="0" smtClean="0"/>
              <a:t>Иногда самый первый слайд служит привлечению внимания учащихся к теме конкретного урока… </a:t>
            </a:r>
            <a:endParaRPr lang="ru-RU"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Галина\Мои документы\Мои рисунки\хабл-7.jpg"/>
          <p:cNvPicPr>
            <a:picLocks noChangeAspect="1" noChangeArrowheads="1"/>
          </p:cNvPicPr>
          <p:nvPr/>
        </p:nvPicPr>
        <p:blipFill>
          <a:blip r:embed="rId3" cstate="email"/>
          <a:srcRect/>
          <a:stretch>
            <a:fillRect/>
          </a:stretch>
        </p:blipFill>
        <p:spPr bwMode="auto">
          <a:xfrm>
            <a:off x="-850900" y="-220663"/>
            <a:ext cx="10909300" cy="7078663"/>
          </a:xfrm>
          <a:prstGeom prst="rect">
            <a:avLst/>
          </a:prstGeom>
          <a:noFill/>
          <a:ln w="9525">
            <a:noFill/>
            <a:miter lim="800000"/>
            <a:headEnd/>
            <a:tailEnd/>
          </a:ln>
        </p:spPr>
      </p:pic>
      <p:sp>
        <p:nvSpPr>
          <p:cNvPr id="3" name="Прямоугольник 2"/>
          <p:cNvSpPr/>
          <p:nvPr/>
        </p:nvSpPr>
        <p:spPr>
          <a:xfrm>
            <a:off x="990600" y="3048000"/>
            <a:ext cx="6858000" cy="3352800"/>
          </a:xfrm>
          <a:prstGeom prst="rect">
            <a:avLst/>
          </a:prstGeom>
          <a:noFill/>
        </p:spPr>
        <p:txBody>
          <a:bodyPr>
            <a:prstTxWarp prst="textCurveUp">
              <a:avLst/>
            </a:prstTxWarp>
            <a:spAutoFit/>
          </a:bodyPr>
          <a:lstStyle/>
          <a:p>
            <a:pPr algn="ctr" eaLnBrk="0" hangingPunct="0">
              <a:defRPr/>
            </a:pPr>
            <a:r>
              <a:rPr lang="ru-RU" sz="5400" b="1" dirty="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rPr>
              <a:t>космос</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770" decel="100000"/>
                                        <p:tgtEl>
                                          <p:spTgt spid="3"/>
                                        </p:tgtEl>
                                      </p:cBhvr>
                                    </p:animEffect>
                                    <p:animScale>
                                      <p:cBhvr>
                                        <p:cTn id="8" dur="770" decel="100000"/>
                                        <p:tgtEl>
                                          <p:spTgt spid="3"/>
                                        </p:tgtEl>
                                      </p:cBhvr>
                                      <p:from x="10000" y="10000"/>
                                      <p:to x="200000" y="450000"/>
                                    </p:animScale>
                                    <p:animScale>
                                      <p:cBhvr>
                                        <p:cTn id="9" dur="1230" accel="100000" fill="hold">
                                          <p:stCondLst>
                                            <p:cond delay="770"/>
                                          </p:stCondLst>
                                        </p:cTn>
                                        <p:tgtEl>
                                          <p:spTgt spid="3"/>
                                        </p:tgtEl>
                                      </p:cBhvr>
                                      <p:from x="200000" y="450000"/>
                                      <p:to x="100000" y="100000"/>
                                    </p:animScale>
                                    <p:set>
                                      <p:cBhvr>
                                        <p:cTn id="10" dur="770" fill="hold"/>
                                        <p:tgtEl>
                                          <p:spTgt spid="3"/>
                                        </p:tgtEl>
                                        <p:attrNameLst>
                                          <p:attrName>ppt_x</p:attrName>
                                        </p:attrNameLst>
                                      </p:cBhvr>
                                      <p:to>
                                        <p:strVal val="(0.5)"/>
                                      </p:to>
                                    </p:set>
                                    <p:anim from="(0.5)" to="(#ppt_x)" calcmode="lin" valueType="num">
                                      <p:cBhvr>
                                        <p:cTn id="11" dur="1230" accel="100000" fill="hold">
                                          <p:stCondLst>
                                            <p:cond delay="770"/>
                                          </p:stCondLst>
                                        </p:cTn>
                                        <p:tgtEl>
                                          <p:spTgt spid="3"/>
                                        </p:tgtEl>
                                        <p:attrNameLst>
                                          <p:attrName>ppt_x</p:attrName>
                                        </p:attrNameLst>
                                      </p:cBhvr>
                                    </p:anim>
                                    <p:set>
                                      <p:cBhvr>
                                        <p:cTn id="12" dur="770" fill="hold"/>
                                        <p:tgtEl>
                                          <p:spTgt spid="3"/>
                                        </p:tgtEl>
                                        <p:attrNameLst>
                                          <p:attrName>ppt_y</p:attrName>
                                        </p:attrNameLst>
                                      </p:cBhvr>
                                      <p:to>
                                        <p:strVal val="(#ppt_y+0.4)"/>
                                      </p:to>
                                    </p:set>
                                    <p:anim from="(#ppt_y+0.4)" to="(#ppt_y)" calcmode="lin" valueType="num">
                                      <p:cBhvr>
                                        <p:cTn id="13" dur="1230" accel="100000" fill="hold">
                                          <p:stCondLst>
                                            <p:cond delay="770"/>
                                          </p:stCondLst>
                                        </p:cTn>
                                        <p:tgtEl>
                                          <p:spTgt spid="3"/>
                                        </p:tgtEl>
                                        <p:attrNameLst>
                                          <p:attrName>ppt_y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BC7000"/>
        </a:solidFill>
        <a:effectLst/>
      </p:bgPr>
    </p:bg>
    <p:spTree>
      <p:nvGrpSpPr>
        <p:cNvPr id="1" name=""/>
        <p:cNvGrpSpPr/>
        <p:nvPr/>
      </p:nvGrpSpPr>
      <p:grpSpPr>
        <a:xfrm>
          <a:off x="0" y="0"/>
          <a:ext cx="0" cy="0"/>
          <a:chOff x="0" y="0"/>
          <a:chExt cx="0" cy="0"/>
        </a:xfrm>
      </p:grpSpPr>
      <p:pic>
        <p:nvPicPr>
          <p:cNvPr id="4" name="Picture 7" descr="Картинка 61 из 68">
            <a:hlinkClick r:id="rId4"/>
          </p:cNvPr>
          <p:cNvPicPr>
            <a:picLocks noChangeAspect="1" noChangeArrowheads="1"/>
          </p:cNvPicPr>
          <p:nvPr/>
        </p:nvPicPr>
        <p:blipFill>
          <a:blip r:embed="rId5" cstate="email"/>
          <a:srcRect/>
          <a:stretch>
            <a:fillRect/>
          </a:stretch>
        </p:blipFill>
        <p:spPr bwMode="auto">
          <a:xfrm>
            <a:off x="914400" y="-57150"/>
            <a:ext cx="7315200" cy="6915150"/>
          </a:xfrm>
          <a:prstGeom prst="rect">
            <a:avLst/>
          </a:prstGeom>
          <a:ln>
            <a:noFill/>
          </a:ln>
          <a:effectLst>
            <a:softEdge rad="112500"/>
          </a:effectLst>
        </p:spPr>
      </p:pic>
      <p:sp>
        <p:nvSpPr>
          <p:cNvPr id="5" name="Прямоугольник 4"/>
          <p:cNvSpPr>
            <a:spLocks noChangeArrowheads="1"/>
          </p:cNvSpPr>
          <p:nvPr/>
        </p:nvSpPr>
        <p:spPr bwMode="auto">
          <a:xfrm>
            <a:off x="1371600" y="1219200"/>
            <a:ext cx="6553200" cy="4154984"/>
          </a:xfrm>
          <a:prstGeom prst="rect">
            <a:avLst/>
          </a:prstGeom>
          <a:noFill/>
          <a:ln w="9525">
            <a:noFill/>
            <a:miter lim="800000"/>
            <a:headEnd/>
            <a:tailEnd/>
          </a:ln>
        </p:spPr>
        <p:txBody>
          <a:bodyPr wrap="square">
            <a:spAutoFit/>
          </a:bodyPr>
          <a:lstStyle/>
          <a:p>
            <a:r>
              <a:rPr lang="ru-RU" sz="5400" b="1" dirty="0">
                <a:solidFill>
                  <a:schemeClr val="bg1"/>
                </a:solidFill>
                <a:latin typeface="Monotype Corsiva" pitchFamily="66" charset="0"/>
              </a:rPr>
              <a:t>Глины коричневый ком</a:t>
            </a:r>
          </a:p>
          <a:p>
            <a:r>
              <a:rPr lang="ru-RU" sz="5400" b="1" dirty="0">
                <a:solidFill>
                  <a:schemeClr val="bg1"/>
                </a:solidFill>
                <a:latin typeface="Monotype Corsiva" pitchFamily="66" charset="0"/>
              </a:rPr>
              <a:t>Мастер кладет на круг, </a:t>
            </a:r>
          </a:p>
          <a:p>
            <a:r>
              <a:rPr lang="ru-RU" sz="5400" b="1" dirty="0">
                <a:solidFill>
                  <a:schemeClr val="bg1"/>
                </a:solidFill>
                <a:latin typeface="Monotype Corsiva" pitchFamily="66" charset="0"/>
              </a:rPr>
              <a:t>Вертит, «колдует» он,</a:t>
            </a:r>
          </a:p>
          <a:p>
            <a:r>
              <a:rPr lang="ru-RU" sz="5400" b="1" dirty="0">
                <a:solidFill>
                  <a:schemeClr val="bg1"/>
                </a:solidFill>
                <a:latin typeface="Monotype Corsiva" pitchFamily="66" charset="0"/>
              </a:rPr>
              <a:t>Мочит водой , и вдруг</a:t>
            </a:r>
          </a:p>
          <a:p>
            <a:endParaRPr lang="ru-RU" sz="4800" b="1" dirty="0">
              <a:solidFill>
                <a:schemeClr val="bg1"/>
              </a:solidFill>
              <a:latin typeface="Mistral" pitchFamily="66" charset="0"/>
            </a:endParaRPr>
          </a:p>
        </p:txBody>
      </p:sp>
      <p:sp>
        <p:nvSpPr>
          <p:cNvPr id="6" name="Прямоугольник 5"/>
          <p:cNvSpPr>
            <a:spLocks noChangeArrowheads="1"/>
          </p:cNvSpPr>
          <p:nvPr/>
        </p:nvSpPr>
        <p:spPr bwMode="auto">
          <a:xfrm>
            <a:off x="1371600" y="4419600"/>
            <a:ext cx="6091238" cy="914400"/>
          </a:xfrm>
          <a:prstGeom prst="rect">
            <a:avLst/>
          </a:prstGeom>
          <a:noFill/>
          <a:ln w="9525">
            <a:noFill/>
            <a:miter lim="800000"/>
            <a:headEnd/>
            <a:tailEnd/>
          </a:ln>
        </p:spPr>
        <p:txBody>
          <a:bodyPr wrap="none">
            <a:spAutoFit/>
          </a:bodyPr>
          <a:lstStyle/>
          <a:p>
            <a:r>
              <a:rPr lang="ru-RU" sz="4800" b="1" dirty="0">
                <a:solidFill>
                  <a:schemeClr val="bg1"/>
                </a:solidFill>
                <a:latin typeface="Monotype Corsiva" pitchFamily="66" charset="0"/>
              </a:rPr>
              <a:t>Словно из русской сказки</a:t>
            </a:r>
            <a:r>
              <a:rPr lang="ru-RU" sz="5400" b="1" dirty="0">
                <a:solidFill>
                  <a:schemeClr val="bg1"/>
                </a:solidFill>
                <a:latin typeface="Mistral" pitchFamily="66" charset="0"/>
              </a:rPr>
              <a:t> </a:t>
            </a:r>
          </a:p>
        </p:txBody>
      </p:sp>
      <p:pic>
        <p:nvPicPr>
          <p:cNvPr id="3082" name="strelnikov03.mp3">
            <a:hlinkClick r:id="" action="ppaction://media"/>
          </p:cNvPr>
          <p:cNvPicPr>
            <a:picLocks noRot="1" noChangeAspect="1" noChangeArrowheads="1"/>
          </p:cNvPicPr>
          <p:nvPr>
            <a:audioFile r:link="rId1"/>
          </p:nvPr>
        </p:nvPicPr>
        <p:blipFill>
          <a:blip r:embed="rId6" cstate="email"/>
          <a:srcRect/>
          <a:stretch>
            <a:fillRect/>
          </a:stretch>
        </p:blipFill>
        <p:spPr bwMode="auto">
          <a:xfrm>
            <a:off x="4419600" y="3276600"/>
            <a:ext cx="304800" cy="304800"/>
          </a:xfrm>
          <a:prstGeom prst="rect">
            <a:avLst/>
          </a:prstGeom>
          <a:noFill/>
          <a:ln w="9525">
            <a:noFill/>
            <a:miter lim="800000"/>
            <a:headEnd/>
            <a:tailEnd/>
          </a:ln>
        </p:spPr>
      </p:pic>
      <p:pic>
        <p:nvPicPr>
          <p:cNvPr id="10" name="Picture 2" descr="http://www.amr-museum.ru/russ/exibit/news2008/news1543.jpg"/>
          <p:cNvPicPr>
            <a:picLocks noChangeAspect="1" noChangeArrowheads="1"/>
          </p:cNvPicPr>
          <p:nvPr/>
        </p:nvPicPr>
        <p:blipFill>
          <a:blip r:embed="rId7" cstate="email">
            <a:lum bright="-20000"/>
          </a:blip>
          <a:srcRect/>
          <a:stretch>
            <a:fillRect/>
          </a:stretch>
        </p:blipFill>
        <p:spPr bwMode="auto">
          <a:xfrm>
            <a:off x="2057400" y="0"/>
            <a:ext cx="5105400" cy="6858000"/>
          </a:xfrm>
          <a:prstGeom prst="rect">
            <a:avLst/>
          </a:prstGeom>
          <a:noFill/>
          <a:ln w="9525">
            <a:noFill/>
            <a:miter lim="800000"/>
            <a:headEnd/>
            <a:tailEnd/>
          </a:ln>
        </p:spPr>
      </p:pic>
      <p:sp>
        <p:nvSpPr>
          <p:cNvPr id="12" name="Прямоугольник 11"/>
          <p:cNvSpPr>
            <a:spLocks noChangeArrowheads="1"/>
          </p:cNvSpPr>
          <p:nvPr/>
        </p:nvSpPr>
        <p:spPr bwMode="auto">
          <a:xfrm>
            <a:off x="1524000" y="381000"/>
            <a:ext cx="6211888" cy="823913"/>
          </a:xfrm>
          <a:prstGeom prst="rect">
            <a:avLst/>
          </a:prstGeom>
          <a:noFill/>
          <a:ln w="9525">
            <a:noFill/>
            <a:miter lim="800000"/>
            <a:headEnd/>
            <a:tailEnd/>
          </a:ln>
        </p:spPr>
        <p:txBody>
          <a:bodyPr wrap="none">
            <a:spAutoFit/>
          </a:bodyPr>
          <a:lstStyle/>
          <a:p>
            <a:r>
              <a:rPr lang="ru-RU" sz="4800" b="1" dirty="0">
                <a:solidFill>
                  <a:schemeClr val="bg1"/>
                </a:solidFill>
                <a:latin typeface="Monotype Corsiva" pitchFamily="66" charset="0"/>
              </a:rPr>
              <a:t>Чудный поднялся кувшин.</a:t>
            </a:r>
          </a:p>
        </p:txBody>
      </p:sp>
      <p:sp>
        <p:nvSpPr>
          <p:cNvPr id="13" name="Прямоугольник 12"/>
          <p:cNvSpPr>
            <a:spLocks noChangeArrowheads="1"/>
          </p:cNvSpPr>
          <p:nvPr/>
        </p:nvSpPr>
        <p:spPr bwMode="auto">
          <a:xfrm>
            <a:off x="1600200" y="1066800"/>
            <a:ext cx="7391400" cy="1555750"/>
          </a:xfrm>
          <a:prstGeom prst="rect">
            <a:avLst/>
          </a:prstGeom>
          <a:noFill/>
          <a:ln w="9525">
            <a:noFill/>
            <a:miter lim="800000"/>
            <a:headEnd/>
            <a:tailEnd/>
          </a:ln>
        </p:spPr>
        <p:txBody>
          <a:bodyPr wrap="square">
            <a:spAutoFit/>
          </a:bodyPr>
          <a:lstStyle/>
          <a:p>
            <a:r>
              <a:rPr lang="ru-RU" sz="4800" b="1" dirty="0">
                <a:solidFill>
                  <a:schemeClr val="bg1"/>
                </a:solidFill>
                <a:latin typeface="Monotype Corsiva" pitchFamily="66" charset="0"/>
              </a:rPr>
              <a:t>На стенке его атласной</a:t>
            </a:r>
          </a:p>
          <a:p>
            <a:r>
              <a:rPr lang="ru-RU" sz="4800" b="1" dirty="0">
                <a:solidFill>
                  <a:schemeClr val="bg1"/>
                </a:solidFill>
                <a:latin typeface="Monotype Corsiva" pitchFamily="66" charset="0"/>
              </a:rPr>
              <a:t>Вязью старинной </a:t>
            </a:r>
          </a:p>
        </p:txBody>
      </p:sp>
      <p:sp>
        <p:nvSpPr>
          <p:cNvPr id="14" name="Прямоугольник 13"/>
          <p:cNvSpPr/>
          <p:nvPr/>
        </p:nvSpPr>
        <p:spPr>
          <a:xfrm rot="21173030">
            <a:off x="3553194" y="4411568"/>
            <a:ext cx="2388154" cy="923330"/>
          </a:xfrm>
          <a:prstGeom prst="rect">
            <a:avLst/>
          </a:prstGeom>
          <a:noFill/>
        </p:spPr>
        <p:txBody>
          <a:bodyPr spcFirstLastPara="1" wrap="none">
            <a:prstTxWarp prst="textArchDown">
              <a:avLst/>
            </a:prstTxWarp>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fontAlgn="auto">
              <a:spcBef>
                <a:spcPts val="0"/>
              </a:spcBef>
              <a:spcAft>
                <a:spcPts val="0"/>
              </a:spcAft>
              <a:defRPr/>
            </a:pPr>
            <a:r>
              <a:rPr lang="ru-RU" sz="54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mn-lt"/>
              </a:rPr>
              <a:t>Скопин</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082"/>
                                        </p:tgtEl>
                                      </p:cBhvr>
                                    </p:cmd>
                                  </p:childTnLst>
                                </p:cTn>
                              </p:par>
                              <p:par>
                                <p:cTn id="7" presetID="10" presetClass="entr" presetSubtype="0" fill="hold" nodeType="withEffect">
                                  <p:stCondLst>
                                    <p:cond delay="0"/>
                                  </p:stCondLst>
                                  <p:childTnLst>
                                    <p:set>
                                      <p:cBhvr>
                                        <p:cTn id="8" dur="1" fill="hold">
                                          <p:stCondLst>
                                            <p:cond delay="0"/>
                                          </p:stCondLst>
                                        </p:cTn>
                                        <p:tgtEl>
                                          <p:spTgt spid="4"/>
                                        </p:tgtEl>
                                        <p:attrNameLst>
                                          <p:attrName>style.visibility</p:attrName>
                                        </p:attrNameLst>
                                      </p:cBhvr>
                                      <p:to>
                                        <p:strVal val="visible"/>
                                      </p:to>
                                    </p:set>
                                    <p:animEffect transition="in" filter="fade">
                                      <p:cBhvr>
                                        <p:cTn id="9" dur="2000"/>
                                        <p:tgtEl>
                                          <p:spTgt spid="4"/>
                                        </p:tgtEl>
                                      </p:cBhvr>
                                    </p:animEffect>
                                  </p:childTnLst>
                                </p:cTn>
                              </p:par>
                            </p:childTnLst>
                          </p:cTn>
                        </p:par>
                        <p:par>
                          <p:cTn id="10" fill="hold">
                            <p:stCondLst>
                              <p:cond delay="2000"/>
                            </p:stCondLst>
                            <p:childTnLst>
                              <p:par>
                                <p:cTn id="11" presetID="27" presetClass="entr" presetSubtype="0" fill="hold" nodeType="afterEffect">
                                  <p:stCondLst>
                                    <p:cond delay="0"/>
                                  </p:stCondLst>
                                  <p:iterate type="lt">
                                    <p:tmPct val="50000"/>
                                  </p:iterate>
                                  <p:childTnLst>
                                    <p:set>
                                      <p:cBhvr>
                                        <p:cTn id="12" dur="1" fill="hold">
                                          <p:stCondLst>
                                            <p:cond delay="0"/>
                                          </p:stCondLst>
                                        </p:cTn>
                                        <p:tgtEl>
                                          <p:spTgt spid="5">
                                            <p:txEl>
                                              <p:pRg st="0" end="0"/>
                                            </p:txEl>
                                          </p:spTgt>
                                        </p:tgtEl>
                                        <p:attrNameLst>
                                          <p:attrName>style.visibility</p:attrName>
                                        </p:attrNameLst>
                                      </p:cBhvr>
                                      <p:to>
                                        <p:strVal val="visible"/>
                                      </p:to>
                                    </p:set>
                                    <p:anim calcmode="discrete" valueType="clr">
                                      <p:cBhvr override="childStyle">
                                        <p:cTn id="13" dur="500"/>
                                        <p:tgtEl>
                                          <p:spTgt spid="5">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4" dur="500"/>
                                        <p:tgtEl>
                                          <p:spTgt spid="5">
                                            <p:txEl>
                                              <p:pRg st="0" end="0"/>
                                            </p:txEl>
                                          </p:spTgt>
                                        </p:tgtEl>
                                        <p:attrNameLst>
                                          <p:attrName>fillcolor</p:attrName>
                                        </p:attrNameLst>
                                      </p:cBhvr>
                                      <p:tavLst>
                                        <p:tav tm="0">
                                          <p:val>
                                            <p:clrVal>
                                              <a:schemeClr val="accent2"/>
                                            </p:clrVal>
                                          </p:val>
                                        </p:tav>
                                        <p:tav tm="50000">
                                          <p:val>
                                            <p:clrVal>
                                              <a:schemeClr val="hlink"/>
                                            </p:clrVal>
                                          </p:val>
                                        </p:tav>
                                      </p:tavLst>
                                    </p:anim>
                                    <p:set>
                                      <p:cBhvr>
                                        <p:cTn id="15" dur="500"/>
                                        <p:tgtEl>
                                          <p:spTgt spid="5">
                                            <p:txEl>
                                              <p:pRg st="0" end="0"/>
                                            </p:txEl>
                                          </p:spTgt>
                                        </p:tgtEl>
                                        <p:attrNameLst>
                                          <p:attrName>fill.type</p:attrName>
                                        </p:attrNameLst>
                                      </p:cBhvr>
                                      <p:to>
                                        <p:strVal val="solid"/>
                                      </p:to>
                                    </p:set>
                                  </p:childTnLst>
                                </p:cTn>
                              </p:par>
                            </p:childTnLst>
                          </p:cTn>
                        </p:par>
                        <p:par>
                          <p:cTn id="16" fill="hold">
                            <p:stCondLst>
                              <p:cond delay="6750"/>
                            </p:stCondLst>
                            <p:childTnLst>
                              <p:par>
                                <p:cTn id="17" presetID="27" presetClass="entr" presetSubtype="0" fill="hold" nodeType="afterEffect">
                                  <p:stCondLst>
                                    <p:cond delay="0"/>
                                  </p:stCondLst>
                                  <p:iterate type="lt">
                                    <p:tmPct val="50000"/>
                                  </p:iterate>
                                  <p:childTnLst>
                                    <p:set>
                                      <p:cBhvr>
                                        <p:cTn id="18" dur="1" fill="hold">
                                          <p:stCondLst>
                                            <p:cond delay="0"/>
                                          </p:stCondLst>
                                        </p:cTn>
                                        <p:tgtEl>
                                          <p:spTgt spid="5">
                                            <p:txEl>
                                              <p:pRg st="1" end="1"/>
                                            </p:txEl>
                                          </p:spTgt>
                                        </p:tgtEl>
                                        <p:attrNameLst>
                                          <p:attrName>style.visibility</p:attrName>
                                        </p:attrNameLst>
                                      </p:cBhvr>
                                      <p:to>
                                        <p:strVal val="visible"/>
                                      </p:to>
                                    </p:set>
                                    <p:anim calcmode="discrete" valueType="clr">
                                      <p:cBhvr override="childStyle">
                                        <p:cTn id="19" dur="80"/>
                                        <p:tgtEl>
                                          <p:spTgt spid="5">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0" dur="80"/>
                                        <p:tgtEl>
                                          <p:spTgt spid="5">
                                            <p:txEl>
                                              <p:pRg st="1" end="1"/>
                                            </p:txEl>
                                          </p:spTgt>
                                        </p:tgtEl>
                                        <p:attrNameLst>
                                          <p:attrName>fillcolor</p:attrName>
                                        </p:attrNameLst>
                                      </p:cBhvr>
                                      <p:tavLst>
                                        <p:tav tm="0">
                                          <p:val>
                                            <p:clrVal>
                                              <a:schemeClr val="accent2"/>
                                            </p:clrVal>
                                          </p:val>
                                        </p:tav>
                                        <p:tav tm="50000">
                                          <p:val>
                                            <p:clrVal>
                                              <a:schemeClr val="hlink"/>
                                            </p:clrVal>
                                          </p:val>
                                        </p:tav>
                                      </p:tavLst>
                                    </p:anim>
                                    <p:set>
                                      <p:cBhvr>
                                        <p:cTn id="21" dur="80"/>
                                        <p:tgtEl>
                                          <p:spTgt spid="5">
                                            <p:txEl>
                                              <p:pRg st="1" end="1"/>
                                            </p:txEl>
                                          </p:spTgt>
                                        </p:tgtEl>
                                        <p:attrNameLst>
                                          <p:attrName>fill.type</p:attrName>
                                        </p:attrNameLst>
                                      </p:cBhvr>
                                      <p:to>
                                        <p:strVal val="solid"/>
                                      </p:to>
                                    </p:set>
                                  </p:childTnLst>
                                </p:cTn>
                              </p:par>
                            </p:childTnLst>
                          </p:cTn>
                        </p:par>
                        <p:par>
                          <p:cTn id="22" fill="hold">
                            <p:stCondLst>
                              <p:cond delay="7550"/>
                            </p:stCondLst>
                            <p:childTnLst>
                              <p:par>
                                <p:cTn id="23" presetID="27" presetClass="entr" presetSubtype="0" fill="hold" nodeType="afterEffect">
                                  <p:stCondLst>
                                    <p:cond delay="0"/>
                                  </p:stCondLst>
                                  <p:iterate type="lt">
                                    <p:tmPct val="50000"/>
                                  </p:iterate>
                                  <p:childTnLst>
                                    <p:set>
                                      <p:cBhvr>
                                        <p:cTn id="24" dur="1" fill="hold">
                                          <p:stCondLst>
                                            <p:cond delay="0"/>
                                          </p:stCondLst>
                                        </p:cTn>
                                        <p:tgtEl>
                                          <p:spTgt spid="5">
                                            <p:txEl>
                                              <p:pRg st="2" end="2"/>
                                            </p:txEl>
                                          </p:spTgt>
                                        </p:tgtEl>
                                        <p:attrNameLst>
                                          <p:attrName>style.visibility</p:attrName>
                                        </p:attrNameLst>
                                      </p:cBhvr>
                                      <p:to>
                                        <p:strVal val="visible"/>
                                      </p:to>
                                    </p:set>
                                    <p:anim calcmode="discrete" valueType="clr">
                                      <p:cBhvr override="childStyle">
                                        <p:cTn id="25" dur="500"/>
                                        <p:tgtEl>
                                          <p:spTgt spid="5">
                                            <p:txEl>
                                              <p:pRg st="2" end="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6" dur="500"/>
                                        <p:tgtEl>
                                          <p:spTgt spid="5">
                                            <p:txEl>
                                              <p:pRg st="2" end="2"/>
                                            </p:txEl>
                                          </p:spTgt>
                                        </p:tgtEl>
                                        <p:attrNameLst>
                                          <p:attrName>fillcolor</p:attrName>
                                        </p:attrNameLst>
                                      </p:cBhvr>
                                      <p:tavLst>
                                        <p:tav tm="0">
                                          <p:val>
                                            <p:clrVal>
                                              <a:schemeClr val="accent2"/>
                                            </p:clrVal>
                                          </p:val>
                                        </p:tav>
                                        <p:tav tm="50000">
                                          <p:val>
                                            <p:clrVal>
                                              <a:schemeClr val="hlink"/>
                                            </p:clrVal>
                                          </p:val>
                                        </p:tav>
                                      </p:tavLst>
                                    </p:anim>
                                    <p:set>
                                      <p:cBhvr>
                                        <p:cTn id="27" dur="500"/>
                                        <p:tgtEl>
                                          <p:spTgt spid="5">
                                            <p:txEl>
                                              <p:pRg st="2" end="2"/>
                                            </p:txEl>
                                          </p:spTgt>
                                        </p:tgtEl>
                                        <p:attrNameLst>
                                          <p:attrName>fill.type</p:attrName>
                                        </p:attrNameLst>
                                      </p:cBhvr>
                                      <p:to>
                                        <p:strVal val="solid"/>
                                      </p:to>
                                    </p:set>
                                  </p:childTnLst>
                                </p:cTn>
                              </p:par>
                            </p:childTnLst>
                          </p:cTn>
                        </p:par>
                        <p:par>
                          <p:cTn id="28" fill="hold">
                            <p:stCondLst>
                              <p:cond delay="12550"/>
                            </p:stCondLst>
                            <p:childTnLst>
                              <p:par>
                                <p:cTn id="29" presetID="27" presetClass="entr" presetSubtype="0" fill="hold" nodeType="afterEffect">
                                  <p:stCondLst>
                                    <p:cond delay="0"/>
                                  </p:stCondLst>
                                  <p:iterate type="lt">
                                    <p:tmPct val="50000"/>
                                  </p:iterate>
                                  <p:childTnLst>
                                    <p:set>
                                      <p:cBhvr>
                                        <p:cTn id="30" dur="1" fill="hold">
                                          <p:stCondLst>
                                            <p:cond delay="0"/>
                                          </p:stCondLst>
                                        </p:cTn>
                                        <p:tgtEl>
                                          <p:spTgt spid="5">
                                            <p:txEl>
                                              <p:pRg st="3" end="3"/>
                                            </p:txEl>
                                          </p:spTgt>
                                        </p:tgtEl>
                                        <p:attrNameLst>
                                          <p:attrName>style.visibility</p:attrName>
                                        </p:attrNameLst>
                                      </p:cBhvr>
                                      <p:to>
                                        <p:strVal val="visible"/>
                                      </p:to>
                                    </p:set>
                                    <p:anim calcmode="discrete" valueType="clr">
                                      <p:cBhvr override="childStyle">
                                        <p:cTn id="31" dur="80"/>
                                        <p:tgtEl>
                                          <p:spTgt spid="5">
                                            <p:txEl>
                                              <p:pRg st="3" end="3"/>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32" dur="80"/>
                                        <p:tgtEl>
                                          <p:spTgt spid="5">
                                            <p:txEl>
                                              <p:pRg st="3" end="3"/>
                                            </p:txEl>
                                          </p:spTgt>
                                        </p:tgtEl>
                                        <p:attrNameLst>
                                          <p:attrName>fillcolor</p:attrName>
                                        </p:attrNameLst>
                                      </p:cBhvr>
                                      <p:tavLst>
                                        <p:tav tm="0">
                                          <p:val>
                                            <p:clrVal>
                                              <a:schemeClr val="accent2"/>
                                            </p:clrVal>
                                          </p:val>
                                        </p:tav>
                                        <p:tav tm="50000">
                                          <p:val>
                                            <p:clrVal>
                                              <a:schemeClr val="hlink"/>
                                            </p:clrVal>
                                          </p:val>
                                        </p:tav>
                                      </p:tavLst>
                                    </p:anim>
                                    <p:set>
                                      <p:cBhvr>
                                        <p:cTn id="33" dur="80"/>
                                        <p:tgtEl>
                                          <p:spTgt spid="5">
                                            <p:txEl>
                                              <p:pRg st="3" end="3"/>
                                            </p:txEl>
                                          </p:spTgt>
                                        </p:tgtEl>
                                        <p:attrNameLst>
                                          <p:attrName>fill.type</p:attrName>
                                        </p:attrNameLst>
                                      </p:cBhvr>
                                      <p:to>
                                        <p:strVal val="solid"/>
                                      </p:to>
                                    </p:set>
                                  </p:childTnLst>
                                </p:cTn>
                              </p:par>
                            </p:childTnLst>
                          </p:cTn>
                        </p:par>
                        <p:par>
                          <p:cTn id="34" fill="hold">
                            <p:stCondLst>
                              <p:cond delay="13270"/>
                            </p:stCondLst>
                            <p:childTnLst>
                              <p:par>
                                <p:cTn id="35" presetID="27" presetClass="entr" presetSubtype="0" fill="hold" nodeType="afterEffect">
                                  <p:stCondLst>
                                    <p:cond delay="0"/>
                                  </p:stCondLst>
                                  <p:iterate type="lt">
                                    <p:tmPct val="50000"/>
                                  </p:iterate>
                                  <p:childTnLst>
                                    <p:set>
                                      <p:cBhvr>
                                        <p:cTn id="36" dur="1" fill="hold">
                                          <p:stCondLst>
                                            <p:cond delay="0"/>
                                          </p:stCondLst>
                                        </p:cTn>
                                        <p:tgtEl>
                                          <p:spTgt spid="6">
                                            <p:txEl>
                                              <p:pRg st="0" end="0"/>
                                            </p:txEl>
                                          </p:spTgt>
                                        </p:tgtEl>
                                        <p:attrNameLst>
                                          <p:attrName>style.visibility</p:attrName>
                                        </p:attrNameLst>
                                      </p:cBhvr>
                                      <p:to>
                                        <p:strVal val="visible"/>
                                      </p:to>
                                    </p:set>
                                    <p:anim calcmode="discrete" valueType="clr">
                                      <p:cBhvr override="childStyle">
                                        <p:cTn id="37" dur="500"/>
                                        <p:tgtEl>
                                          <p:spTgt spid="6">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38" dur="500"/>
                                        <p:tgtEl>
                                          <p:spTgt spid="6">
                                            <p:txEl>
                                              <p:pRg st="0" end="0"/>
                                            </p:txEl>
                                          </p:spTgt>
                                        </p:tgtEl>
                                        <p:attrNameLst>
                                          <p:attrName>fillcolor</p:attrName>
                                        </p:attrNameLst>
                                      </p:cBhvr>
                                      <p:tavLst>
                                        <p:tav tm="0">
                                          <p:val>
                                            <p:clrVal>
                                              <a:schemeClr val="accent2"/>
                                            </p:clrVal>
                                          </p:val>
                                        </p:tav>
                                        <p:tav tm="50000">
                                          <p:val>
                                            <p:clrVal>
                                              <a:schemeClr val="hlink"/>
                                            </p:clrVal>
                                          </p:val>
                                        </p:tav>
                                      </p:tavLst>
                                    </p:anim>
                                    <p:set>
                                      <p:cBhvr>
                                        <p:cTn id="39" dur="500"/>
                                        <p:tgtEl>
                                          <p:spTgt spid="6">
                                            <p:txEl>
                                              <p:pRg st="0" end="0"/>
                                            </p:txEl>
                                          </p:spTgt>
                                        </p:tgtEl>
                                        <p:attrNameLst>
                                          <p:attrName>fill.type</p:attrName>
                                        </p:attrNameLst>
                                      </p:cBhvr>
                                      <p:to>
                                        <p:strVal val="solid"/>
                                      </p:to>
                                    </p:set>
                                  </p:childTnLst>
                                </p:cTn>
                              </p:par>
                            </p:childTnLst>
                          </p:cTn>
                        </p:par>
                        <p:par>
                          <p:cTn id="40" fill="hold">
                            <p:stCondLst>
                              <p:cond delay="18770"/>
                            </p:stCondLst>
                            <p:childTnLst>
                              <p:par>
                                <p:cTn id="41" presetID="1" presetClass="exit" presetSubtype="0" fill="hold" nodeType="afterEffect">
                                  <p:stCondLst>
                                    <p:cond delay="0"/>
                                  </p:stCondLst>
                                  <p:childTnLst>
                                    <p:set>
                                      <p:cBhvr>
                                        <p:cTn id="42" dur="1" fill="hold">
                                          <p:stCondLst>
                                            <p:cond delay="0"/>
                                          </p:stCondLst>
                                        </p:cTn>
                                        <p:tgtEl>
                                          <p:spTgt spid="4"/>
                                        </p:tgtEl>
                                        <p:attrNameLst>
                                          <p:attrName>style.visibility</p:attrName>
                                        </p:attrNameLst>
                                      </p:cBhvr>
                                      <p:to>
                                        <p:strVal val="hidden"/>
                                      </p:to>
                                    </p:set>
                                  </p:childTnLst>
                                </p:cTn>
                              </p:par>
                              <p:par>
                                <p:cTn id="43" presetID="1" presetClass="exit" presetSubtype="0" fill="hold" grpId="0" nodeType="withEffect">
                                  <p:stCondLst>
                                    <p:cond delay="0"/>
                                  </p:stCondLst>
                                  <p:iterate type="lt">
                                    <p:tmAbs val="0"/>
                                  </p:iterate>
                                  <p:childTnLst>
                                    <p:set>
                                      <p:cBhvr>
                                        <p:cTn id="44" dur="1" fill="hold">
                                          <p:stCondLst>
                                            <p:cond delay="0"/>
                                          </p:stCondLst>
                                        </p:cTn>
                                        <p:tgtEl>
                                          <p:spTgt spid="5">
                                            <p:txEl>
                                              <p:pRg st="0" end="0"/>
                                            </p:txEl>
                                          </p:spTgt>
                                        </p:tgtEl>
                                        <p:attrNameLst>
                                          <p:attrName>style.visibility</p:attrName>
                                        </p:attrNameLst>
                                      </p:cBhvr>
                                      <p:to>
                                        <p:strVal val="hidden"/>
                                      </p:to>
                                    </p:set>
                                  </p:childTnLst>
                                </p:cTn>
                              </p:par>
                              <p:par>
                                <p:cTn id="45" presetID="1" presetClass="exit" presetSubtype="0" fill="hold" grpId="0" nodeType="withEffect">
                                  <p:stCondLst>
                                    <p:cond delay="0"/>
                                  </p:stCondLst>
                                  <p:iterate type="lt">
                                    <p:tmAbs val="0"/>
                                  </p:iterate>
                                  <p:childTnLst>
                                    <p:set>
                                      <p:cBhvr>
                                        <p:cTn id="46" dur="1" fill="hold">
                                          <p:stCondLst>
                                            <p:cond delay="0"/>
                                          </p:stCondLst>
                                        </p:cTn>
                                        <p:tgtEl>
                                          <p:spTgt spid="5">
                                            <p:txEl>
                                              <p:pRg st="1" end="1"/>
                                            </p:txEl>
                                          </p:spTgt>
                                        </p:tgtEl>
                                        <p:attrNameLst>
                                          <p:attrName>style.visibility</p:attrName>
                                        </p:attrNameLst>
                                      </p:cBhvr>
                                      <p:to>
                                        <p:strVal val="hidden"/>
                                      </p:to>
                                    </p:set>
                                  </p:childTnLst>
                                </p:cTn>
                              </p:par>
                              <p:par>
                                <p:cTn id="47" presetID="1" presetClass="exit" presetSubtype="0" fill="hold" grpId="0" nodeType="withEffect">
                                  <p:stCondLst>
                                    <p:cond delay="0"/>
                                  </p:stCondLst>
                                  <p:iterate type="lt">
                                    <p:tmAbs val="0"/>
                                  </p:iterate>
                                  <p:childTnLst>
                                    <p:set>
                                      <p:cBhvr>
                                        <p:cTn id="48" dur="1" fill="hold">
                                          <p:stCondLst>
                                            <p:cond delay="0"/>
                                          </p:stCondLst>
                                        </p:cTn>
                                        <p:tgtEl>
                                          <p:spTgt spid="5">
                                            <p:txEl>
                                              <p:pRg st="2" end="2"/>
                                            </p:txEl>
                                          </p:spTgt>
                                        </p:tgtEl>
                                        <p:attrNameLst>
                                          <p:attrName>style.visibility</p:attrName>
                                        </p:attrNameLst>
                                      </p:cBhvr>
                                      <p:to>
                                        <p:strVal val="hidden"/>
                                      </p:to>
                                    </p:set>
                                  </p:childTnLst>
                                </p:cTn>
                              </p:par>
                              <p:par>
                                <p:cTn id="49" presetID="1" presetClass="exit" presetSubtype="0" fill="hold" grpId="0" nodeType="withEffect">
                                  <p:stCondLst>
                                    <p:cond delay="0"/>
                                  </p:stCondLst>
                                  <p:iterate type="lt">
                                    <p:tmAbs val="0"/>
                                  </p:iterate>
                                  <p:childTnLst>
                                    <p:set>
                                      <p:cBhvr>
                                        <p:cTn id="50" dur="1" fill="hold">
                                          <p:stCondLst>
                                            <p:cond delay="0"/>
                                          </p:stCondLst>
                                        </p:cTn>
                                        <p:tgtEl>
                                          <p:spTgt spid="5">
                                            <p:txEl>
                                              <p:pRg st="3" end="3"/>
                                            </p:txEl>
                                          </p:spTgt>
                                        </p:tgtEl>
                                        <p:attrNameLst>
                                          <p:attrName>style.visibility</p:attrName>
                                        </p:attrNameLst>
                                      </p:cBhvr>
                                      <p:to>
                                        <p:strVal val="hidden"/>
                                      </p:to>
                                    </p:set>
                                  </p:childTnLst>
                                </p:cTn>
                              </p:par>
                              <p:par>
                                <p:cTn id="51" presetID="1" presetClass="exit" presetSubtype="0" fill="hold" grpId="0" nodeType="withEffect">
                                  <p:stCondLst>
                                    <p:cond delay="0"/>
                                  </p:stCondLst>
                                  <p:iterate type="lt">
                                    <p:tmAbs val="0"/>
                                  </p:iterate>
                                  <p:childTnLst>
                                    <p:set>
                                      <p:cBhvr>
                                        <p:cTn id="52" dur="1" fill="hold">
                                          <p:stCondLst>
                                            <p:cond delay="0"/>
                                          </p:stCondLst>
                                        </p:cTn>
                                        <p:tgtEl>
                                          <p:spTgt spid="6">
                                            <p:txEl>
                                              <p:pRg st="0" end="0"/>
                                            </p:txEl>
                                          </p:spTgt>
                                        </p:tgtEl>
                                        <p:attrNameLst>
                                          <p:attrName>style.visibility</p:attrName>
                                        </p:attrNameLst>
                                      </p:cBhvr>
                                      <p:to>
                                        <p:strVal val="hidden"/>
                                      </p:to>
                                    </p:set>
                                  </p:childTnLst>
                                </p:cTn>
                              </p:par>
                            </p:childTnLst>
                          </p:cTn>
                        </p:par>
                        <p:par>
                          <p:cTn id="53" fill="hold">
                            <p:stCondLst>
                              <p:cond delay="18770"/>
                            </p:stCondLst>
                            <p:childTnLst>
                              <p:par>
                                <p:cTn id="54" presetID="10" presetClass="entr" presetSubtype="0" fill="hold" nodeType="afterEffect">
                                  <p:stCondLst>
                                    <p:cond delay="0"/>
                                  </p:stCondLst>
                                  <p:childTnLst>
                                    <p:set>
                                      <p:cBhvr>
                                        <p:cTn id="55" dur="1" fill="hold">
                                          <p:stCondLst>
                                            <p:cond delay="0"/>
                                          </p:stCondLst>
                                        </p:cTn>
                                        <p:tgtEl>
                                          <p:spTgt spid="10"/>
                                        </p:tgtEl>
                                        <p:attrNameLst>
                                          <p:attrName>style.visibility</p:attrName>
                                        </p:attrNameLst>
                                      </p:cBhvr>
                                      <p:to>
                                        <p:strVal val="visible"/>
                                      </p:to>
                                    </p:set>
                                    <p:animEffect transition="in" filter="fade">
                                      <p:cBhvr>
                                        <p:cTn id="56" dur="2000"/>
                                        <p:tgtEl>
                                          <p:spTgt spid="10"/>
                                        </p:tgtEl>
                                      </p:cBhvr>
                                    </p:animEffect>
                                  </p:childTnLst>
                                </p:cTn>
                              </p:par>
                            </p:childTnLst>
                          </p:cTn>
                        </p:par>
                        <p:par>
                          <p:cTn id="57" fill="hold">
                            <p:stCondLst>
                              <p:cond delay="20770"/>
                            </p:stCondLst>
                            <p:childTnLst>
                              <p:par>
                                <p:cTn id="58" presetID="27" presetClass="entr" presetSubtype="0" fill="hold" nodeType="afterEffect">
                                  <p:stCondLst>
                                    <p:cond delay="0"/>
                                  </p:stCondLst>
                                  <p:iterate type="lt">
                                    <p:tmPct val="50000"/>
                                  </p:iterate>
                                  <p:childTnLst>
                                    <p:set>
                                      <p:cBhvr>
                                        <p:cTn id="59" dur="1" fill="hold">
                                          <p:stCondLst>
                                            <p:cond delay="0"/>
                                          </p:stCondLst>
                                        </p:cTn>
                                        <p:tgtEl>
                                          <p:spTgt spid="12">
                                            <p:txEl>
                                              <p:pRg st="0" end="0"/>
                                            </p:txEl>
                                          </p:spTgt>
                                        </p:tgtEl>
                                        <p:attrNameLst>
                                          <p:attrName>style.visibility</p:attrName>
                                        </p:attrNameLst>
                                      </p:cBhvr>
                                      <p:to>
                                        <p:strVal val="visible"/>
                                      </p:to>
                                    </p:set>
                                    <p:anim calcmode="discrete" valueType="clr">
                                      <p:cBhvr override="childStyle">
                                        <p:cTn id="60" dur="80"/>
                                        <p:tgtEl>
                                          <p:spTgt spid="12">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61" dur="80"/>
                                        <p:tgtEl>
                                          <p:spTgt spid="12">
                                            <p:txEl>
                                              <p:pRg st="0" end="0"/>
                                            </p:txEl>
                                          </p:spTgt>
                                        </p:tgtEl>
                                        <p:attrNameLst>
                                          <p:attrName>fillcolor</p:attrName>
                                        </p:attrNameLst>
                                      </p:cBhvr>
                                      <p:tavLst>
                                        <p:tav tm="0">
                                          <p:val>
                                            <p:clrVal>
                                              <a:schemeClr val="accent2"/>
                                            </p:clrVal>
                                          </p:val>
                                        </p:tav>
                                        <p:tav tm="50000">
                                          <p:val>
                                            <p:clrVal>
                                              <a:schemeClr val="hlink"/>
                                            </p:clrVal>
                                          </p:val>
                                        </p:tav>
                                      </p:tavLst>
                                    </p:anim>
                                    <p:set>
                                      <p:cBhvr>
                                        <p:cTn id="62" dur="80"/>
                                        <p:tgtEl>
                                          <p:spTgt spid="12">
                                            <p:txEl>
                                              <p:pRg st="0" end="0"/>
                                            </p:txEl>
                                          </p:spTgt>
                                        </p:tgtEl>
                                        <p:attrNameLst>
                                          <p:attrName>fill.type</p:attrName>
                                        </p:attrNameLst>
                                      </p:cBhvr>
                                      <p:to>
                                        <p:strVal val="solid"/>
                                      </p:to>
                                    </p:set>
                                  </p:childTnLst>
                                </p:cTn>
                              </p:par>
                            </p:childTnLst>
                          </p:cTn>
                        </p:par>
                        <p:par>
                          <p:cTn id="63" fill="hold">
                            <p:stCondLst>
                              <p:cond delay="21650"/>
                            </p:stCondLst>
                            <p:childTnLst>
                              <p:par>
                                <p:cTn id="64" presetID="27" presetClass="entr" presetSubtype="0" fill="hold" nodeType="afterEffect">
                                  <p:stCondLst>
                                    <p:cond delay="0"/>
                                  </p:stCondLst>
                                  <p:iterate type="lt">
                                    <p:tmPct val="50000"/>
                                  </p:iterate>
                                  <p:childTnLst>
                                    <p:set>
                                      <p:cBhvr>
                                        <p:cTn id="65" dur="1" fill="hold">
                                          <p:stCondLst>
                                            <p:cond delay="0"/>
                                          </p:stCondLst>
                                        </p:cTn>
                                        <p:tgtEl>
                                          <p:spTgt spid="13">
                                            <p:txEl>
                                              <p:pRg st="0" end="0"/>
                                            </p:txEl>
                                          </p:spTgt>
                                        </p:tgtEl>
                                        <p:attrNameLst>
                                          <p:attrName>style.visibility</p:attrName>
                                        </p:attrNameLst>
                                      </p:cBhvr>
                                      <p:to>
                                        <p:strVal val="visible"/>
                                      </p:to>
                                    </p:set>
                                    <p:anim calcmode="discrete" valueType="clr">
                                      <p:cBhvr override="childStyle">
                                        <p:cTn id="66" dur="500"/>
                                        <p:tgtEl>
                                          <p:spTgt spid="13">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67" dur="500"/>
                                        <p:tgtEl>
                                          <p:spTgt spid="13">
                                            <p:txEl>
                                              <p:pRg st="0" end="0"/>
                                            </p:txEl>
                                          </p:spTgt>
                                        </p:tgtEl>
                                        <p:attrNameLst>
                                          <p:attrName>fillcolor</p:attrName>
                                        </p:attrNameLst>
                                      </p:cBhvr>
                                      <p:tavLst>
                                        <p:tav tm="0">
                                          <p:val>
                                            <p:clrVal>
                                              <a:schemeClr val="accent2"/>
                                            </p:clrVal>
                                          </p:val>
                                        </p:tav>
                                        <p:tav tm="50000">
                                          <p:val>
                                            <p:clrVal>
                                              <a:schemeClr val="hlink"/>
                                            </p:clrVal>
                                          </p:val>
                                        </p:tav>
                                      </p:tavLst>
                                    </p:anim>
                                    <p:set>
                                      <p:cBhvr>
                                        <p:cTn id="68" dur="500"/>
                                        <p:tgtEl>
                                          <p:spTgt spid="13">
                                            <p:txEl>
                                              <p:pRg st="0" end="0"/>
                                            </p:txEl>
                                          </p:spTgt>
                                        </p:tgtEl>
                                        <p:attrNameLst>
                                          <p:attrName>fill.type</p:attrName>
                                        </p:attrNameLst>
                                      </p:cBhvr>
                                      <p:to>
                                        <p:strVal val="solid"/>
                                      </p:to>
                                    </p:set>
                                  </p:childTnLst>
                                </p:cTn>
                              </p:par>
                            </p:childTnLst>
                          </p:cTn>
                        </p:par>
                        <p:par>
                          <p:cTn id="69" fill="hold">
                            <p:stCondLst>
                              <p:cond delay="26650"/>
                            </p:stCondLst>
                            <p:childTnLst>
                              <p:par>
                                <p:cTn id="70" presetID="27" presetClass="entr" presetSubtype="0" fill="hold" nodeType="afterEffect">
                                  <p:stCondLst>
                                    <p:cond delay="0"/>
                                  </p:stCondLst>
                                  <p:iterate type="lt">
                                    <p:tmPct val="50000"/>
                                  </p:iterate>
                                  <p:childTnLst>
                                    <p:set>
                                      <p:cBhvr>
                                        <p:cTn id="71" dur="1" fill="hold">
                                          <p:stCondLst>
                                            <p:cond delay="0"/>
                                          </p:stCondLst>
                                        </p:cTn>
                                        <p:tgtEl>
                                          <p:spTgt spid="13">
                                            <p:txEl>
                                              <p:pRg st="1" end="1"/>
                                            </p:txEl>
                                          </p:spTgt>
                                        </p:tgtEl>
                                        <p:attrNameLst>
                                          <p:attrName>style.visibility</p:attrName>
                                        </p:attrNameLst>
                                      </p:cBhvr>
                                      <p:to>
                                        <p:strVal val="visible"/>
                                      </p:to>
                                    </p:set>
                                    <p:anim calcmode="discrete" valueType="clr">
                                      <p:cBhvr override="childStyle">
                                        <p:cTn id="72" dur="80"/>
                                        <p:tgtEl>
                                          <p:spTgt spid="13">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73" dur="80"/>
                                        <p:tgtEl>
                                          <p:spTgt spid="13">
                                            <p:txEl>
                                              <p:pRg st="1" end="1"/>
                                            </p:txEl>
                                          </p:spTgt>
                                        </p:tgtEl>
                                        <p:attrNameLst>
                                          <p:attrName>fillcolor</p:attrName>
                                        </p:attrNameLst>
                                      </p:cBhvr>
                                      <p:tavLst>
                                        <p:tav tm="0">
                                          <p:val>
                                            <p:clrVal>
                                              <a:schemeClr val="accent2"/>
                                            </p:clrVal>
                                          </p:val>
                                        </p:tav>
                                        <p:tav tm="50000">
                                          <p:val>
                                            <p:clrVal>
                                              <a:schemeClr val="hlink"/>
                                            </p:clrVal>
                                          </p:val>
                                        </p:tav>
                                      </p:tavLst>
                                    </p:anim>
                                    <p:set>
                                      <p:cBhvr>
                                        <p:cTn id="74" dur="80"/>
                                        <p:tgtEl>
                                          <p:spTgt spid="13">
                                            <p:txEl>
                                              <p:pRg st="1" end="1"/>
                                            </p:txEl>
                                          </p:spTgt>
                                        </p:tgtEl>
                                        <p:attrNameLst>
                                          <p:attrName>fill.type</p:attrName>
                                        </p:attrNameLst>
                                      </p:cBhvr>
                                      <p:to>
                                        <p:strVal val="solid"/>
                                      </p:to>
                                    </p:set>
                                  </p:childTnLst>
                                </p:cTn>
                              </p:par>
                            </p:childTnLst>
                          </p:cTn>
                        </p:par>
                        <p:par>
                          <p:cTn id="75" fill="hold">
                            <p:stCondLst>
                              <p:cond delay="27250"/>
                            </p:stCondLst>
                            <p:childTnLst>
                              <p:par>
                                <p:cTn id="76" presetID="27" presetClass="entr" presetSubtype="0" fill="hold" nodeType="afterEffect">
                                  <p:stCondLst>
                                    <p:cond delay="0"/>
                                  </p:stCondLst>
                                  <p:iterate type="lt">
                                    <p:tmPct val="50000"/>
                                  </p:iterate>
                                  <p:childTnLst>
                                    <p:set>
                                      <p:cBhvr>
                                        <p:cTn id="77" dur="1" fill="hold">
                                          <p:stCondLst>
                                            <p:cond delay="0"/>
                                          </p:stCondLst>
                                        </p:cTn>
                                        <p:tgtEl>
                                          <p:spTgt spid="14"/>
                                        </p:tgtEl>
                                        <p:attrNameLst>
                                          <p:attrName>style.visibility</p:attrName>
                                        </p:attrNameLst>
                                      </p:cBhvr>
                                      <p:to>
                                        <p:strVal val="visible"/>
                                      </p:to>
                                    </p:set>
                                    <p:anim calcmode="discrete" valueType="clr">
                                      <p:cBhvr override="childStyle">
                                        <p:cTn id="78" dur="1000"/>
                                        <p:tgtEl>
                                          <p:spTgt spid="14"/>
                                        </p:tgtEl>
                                        <p:attrNameLst>
                                          <p:attrName>style.color</p:attrName>
                                        </p:attrNameLst>
                                      </p:cBhvr>
                                      <p:tavLst>
                                        <p:tav tm="0">
                                          <p:val>
                                            <p:clrVal>
                                              <a:schemeClr val="accent2"/>
                                            </p:clrVal>
                                          </p:val>
                                        </p:tav>
                                        <p:tav tm="50000">
                                          <p:val>
                                            <p:clrVal>
                                              <a:schemeClr val="hlink"/>
                                            </p:clrVal>
                                          </p:val>
                                        </p:tav>
                                      </p:tavLst>
                                    </p:anim>
                                    <p:anim calcmode="discrete" valueType="clr">
                                      <p:cBhvr>
                                        <p:cTn id="79" dur="1000"/>
                                        <p:tgtEl>
                                          <p:spTgt spid="14"/>
                                        </p:tgtEl>
                                        <p:attrNameLst>
                                          <p:attrName>fillcolor</p:attrName>
                                        </p:attrNameLst>
                                      </p:cBhvr>
                                      <p:tavLst>
                                        <p:tav tm="0">
                                          <p:val>
                                            <p:clrVal>
                                              <a:schemeClr val="accent2"/>
                                            </p:clrVal>
                                          </p:val>
                                        </p:tav>
                                        <p:tav tm="50000">
                                          <p:val>
                                            <p:clrVal>
                                              <a:schemeClr val="hlink"/>
                                            </p:clrVal>
                                          </p:val>
                                        </p:tav>
                                      </p:tavLst>
                                    </p:anim>
                                    <p:set>
                                      <p:cBhvr>
                                        <p:cTn id="80" dur="1000"/>
                                        <p:tgtEl>
                                          <p:spTgt spid="14"/>
                                        </p:tgtEl>
                                        <p:attrNameLst>
                                          <p:attrName>fill.type</p:attrName>
                                        </p:attrNameLst>
                                      </p:cBhvr>
                                      <p:to>
                                        <p:strVal val="solid"/>
                                      </p:to>
                                    </p:set>
                                  </p:childTnLst>
                                </p:cTn>
                              </p:par>
                            </p:childTnLst>
                          </p:cTn>
                        </p:par>
                        <p:par>
                          <p:cTn id="81" fill="hold">
                            <p:stCondLst>
                              <p:cond delay="30750"/>
                            </p:stCondLst>
                            <p:childTnLst>
                              <p:par>
                                <p:cTn id="82" presetID="10" presetClass="exit" presetSubtype="0" fill="hold" nodeType="afterEffect">
                                  <p:stCondLst>
                                    <p:cond delay="0"/>
                                  </p:stCondLst>
                                  <p:iterate type="lt">
                                    <p:tmPct val="0"/>
                                  </p:iterate>
                                  <p:childTnLst>
                                    <p:animEffect transition="out" filter="fade">
                                      <p:cBhvr>
                                        <p:cTn id="83" dur="2000"/>
                                        <p:tgtEl>
                                          <p:spTgt spid="12">
                                            <p:txEl>
                                              <p:pRg st="0" end="0"/>
                                            </p:txEl>
                                          </p:spTgt>
                                        </p:tgtEl>
                                      </p:cBhvr>
                                    </p:animEffect>
                                    <p:set>
                                      <p:cBhvr>
                                        <p:cTn id="84" dur="1" fill="hold">
                                          <p:stCondLst>
                                            <p:cond delay="1999"/>
                                          </p:stCondLst>
                                        </p:cTn>
                                        <p:tgtEl>
                                          <p:spTgt spid="12">
                                            <p:txEl>
                                              <p:pRg st="0" end="0"/>
                                            </p:txEl>
                                          </p:spTgt>
                                        </p:tgtEl>
                                        <p:attrNameLst>
                                          <p:attrName>style.visibility</p:attrName>
                                        </p:attrNameLst>
                                      </p:cBhvr>
                                      <p:to>
                                        <p:strVal val="hidden"/>
                                      </p:to>
                                    </p:set>
                                  </p:childTnLst>
                                </p:cTn>
                              </p:par>
                              <p:par>
                                <p:cTn id="85" presetID="10" presetClass="exit" presetSubtype="0" fill="hold" nodeType="withEffect">
                                  <p:stCondLst>
                                    <p:cond delay="0"/>
                                  </p:stCondLst>
                                  <p:iterate type="lt">
                                    <p:tmPct val="0"/>
                                  </p:iterate>
                                  <p:childTnLst>
                                    <p:animEffect transition="out" filter="fade">
                                      <p:cBhvr>
                                        <p:cTn id="86" dur="2000"/>
                                        <p:tgtEl>
                                          <p:spTgt spid="13">
                                            <p:txEl>
                                              <p:pRg st="0" end="0"/>
                                            </p:txEl>
                                          </p:spTgt>
                                        </p:tgtEl>
                                      </p:cBhvr>
                                    </p:animEffect>
                                    <p:set>
                                      <p:cBhvr>
                                        <p:cTn id="87" dur="1" fill="hold">
                                          <p:stCondLst>
                                            <p:cond delay="1999"/>
                                          </p:stCondLst>
                                        </p:cTn>
                                        <p:tgtEl>
                                          <p:spTgt spid="13">
                                            <p:txEl>
                                              <p:pRg st="0" end="0"/>
                                            </p:txEl>
                                          </p:spTgt>
                                        </p:tgtEl>
                                        <p:attrNameLst>
                                          <p:attrName>style.visibility</p:attrName>
                                        </p:attrNameLst>
                                      </p:cBhvr>
                                      <p:to>
                                        <p:strVal val="hidden"/>
                                      </p:to>
                                    </p:set>
                                  </p:childTnLst>
                                </p:cTn>
                              </p:par>
                              <p:par>
                                <p:cTn id="88" presetID="10" presetClass="exit" presetSubtype="0" fill="hold" nodeType="withEffect">
                                  <p:stCondLst>
                                    <p:cond delay="0"/>
                                  </p:stCondLst>
                                  <p:iterate type="lt">
                                    <p:tmPct val="0"/>
                                  </p:iterate>
                                  <p:childTnLst>
                                    <p:animEffect transition="out" filter="fade">
                                      <p:cBhvr>
                                        <p:cTn id="89" dur="2000"/>
                                        <p:tgtEl>
                                          <p:spTgt spid="13">
                                            <p:txEl>
                                              <p:pRg st="1" end="1"/>
                                            </p:txEl>
                                          </p:spTgt>
                                        </p:tgtEl>
                                      </p:cBhvr>
                                    </p:animEffect>
                                    <p:set>
                                      <p:cBhvr>
                                        <p:cTn id="90" dur="1" fill="hold">
                                          <p:stCondLst>
                                            <p:cond delay="1999"/>
                                          </p:stCondLst>
                                        </p:cTn>
                                        <p:tgtEl>
                                          <p:spTgt spid="13">
                                            <p:txEl>
                                              <p:pRg st="1" end="1"/>
                                            </p:txEl>
                                          </p:spTgt>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audio>
              <p:cMediaNode showWhenStopped="0">
                <p:cTn id="91" fill="hold" display="0">
                  <p:stCondLst>
                    <p:cond delay="indefinite"/>
                  </p:stCondLst>
                  <p:endCondLst>
                    <p:cond evt="onPrev" delay="0">
                      <p:tgtEl>
                        <p:sldTgt/>
                      </p:tgtEl>
                    </p:cond>
                    <p:cond evt="onStopAudio" delay="0">
                      <p:tgtEl>
                        <p:sldTgt/>
                      </p:tgtEl>
                    </p:cond>
                  </p:endCondLst>
                </p:cTn>
                <p:tgtEl>
                  <p:spTgt spid="3082"/>
                </p:tgtEl>
              </p:cMediaNode>
            </p:audio>
          </p:childTnLst>
        </p:cTn>
      </p:par>
    </p:tnLst>
    <p:bldLst>
      <p:bldP spid="5" grpId="0" build="allAtOnce"/>
      <p:bldP spid="6" grpId="0" build="allAtOnce"/>
    </p:bld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blip>
          <a:srcRect/>
          <a:stretch>
            <a:fillRect/>
          </a:stretch>
        </a:blipFill>
        <a:effectLst/>
      </p:bgPr>
    </p:bg>
    <p:spTree>
      <p:nvGrpSpPr>
        <p:cNvPr id="1" name=""/>
        <p:cNvGrpSpPr/>
        <p:nvPr/>
      </p:nvGrpSpPr>
      <p:grpSpPr>
        <a:xfrm>
          <a:off x="0" y="0"/>
          <a:ext cx="0" cy="0"/>
          <a:chOff x="0" y="0"/>
          <a:chExt cx="0" cy="0"/>
        </a:xfrm>
      </p:grpSpPr>
      <p:sp>
        <p:nvSpPr>
          <p:cNvPr id="2050" name="Подзаголовок 2"/>
          <p:cNvSpPr>
            <a:spLocks noGrp="1"/>
          </p:cNvSpPr>
          <p:nvPr>
            <p:ph type="subTitle" idx="1"/>
          </p:nvPr>
        </p:nvSpPr>
        <p:spPr>
          <a:xfrm>
            <a:off x="1447800" y="1828800"/>
            <a:ext cx="6400800" cy="1752600"/>
          </a:xfrm>
        </p:spPr>
        <p:txBody>
          <a:bodyPr/>
          <a:lstStyle/>
          <a:p>
            <a:pPr eaLnBrk="1" hangingPunct="1"/>
            <a:r>
              <a:rPr lang="ru-RU" b="1" dirty="0" smtClean="0">
                <a:solidFill>
                  <a:srgbClr val="0070C0"/>
                </a:solidFill>
              </a:rPr>
              <a:t>Урок изобразительного искусства</a:t>
            </a:r>
          </a:p>
          <a:p>
            <a:pPr eaLnBrk="1" hangingPunct="1"/>
            <a:r>
              <a:rPr lang="ru-RU" b="1" dirty="0" smtClean="0">
                <a:solidFill>
                  <a:srgbClr val="0070C0"/>
                </a:solidFill>
              </a:rPr>
              <a:t>8 класс</a:t>
            </a:r>
          </a:p>
        </p:txBody>
      </p:sp>
      <p:sp>
        <p:nvSpPr>
          <p:cNvPr id="5" name="Прямоугольник 4"/>
          <p:cNvSpPr/>
          <p:nvPr/>
        </p:nvSpPr>
        <p:spPr>
          <a:xfrm>
            <a:off x="1066800" y="533400"/>
            <a:ext cx="6889271" cy="1371600"/>
          </a:xfrm>
          <a:prstGeom prst="rect">
            <a:avLst/>
          </a:prstGeom>
          <a:noFill/>
        </p:spPr>
        <p:txBody>
          <a:bodyPr wrap="none">
            <a:prstTxWarp prst="textChevron">
              <a:avLst/>
            </a:prstTxWarp>
            <a:spAutoFit/>
          </a:bodyPr>
          <a:lstStyle/>
          <a:p>
            <a:pPr algn="ctr" fontAlgn="auto">
              <a:spcBef>
                <a:spcPts val="0"/>
              </a:spcBef>
              <a:spcAft>
                <a:spcPts val="0"/>
              </a:spcAft>
              <a:defRPr/>
            </a:pPr>
            <a:r>
              <a:rPr lang="ru-RU" sz="54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glow rad="228600">
                    <a:schemeClr val="accent3">
                      <a:satMod val="175000"/>
                      <a:alpha val="40000"/>
                    </a:schemeClr>
                  </a:glow>
                </a:effectLst>
                <a:latin typeface="+mn-lt"/>
              </a:rPr>
              <a:t>Тургеневский пейзаж</a:t>
            </a: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blip>
          <a:srcRect/>
          <a:stretch>
            <a:fillRect/>
          </a:stretch>
        </a:blipFill>
        <a:effectLst/>
      </p:bgPr>
    </p:bg>
    <p:spTree>
      <p:nvGrpSpPr>
        <p:cNvPr id="1" name=""/>
        <p:cNvGrpSpPr/>
        <p:nvPr/>
      </p:nvGrpSpPr>
      <p:grpSpPr>
        <a:xfrm>
          <a:off x="0" y="0"/>
          <a:ext cx="0" cy="0"/>
          <a:chOff x="0" y="0"/>
          <a:chExt cx="0" cy="0"/>
        </a:xfrm>
      </p:grpSpPr>
      <p:sp>
        <p:nvSpPr>
          <p:cNvPr id="2052" name="WordArt 4"/>
          <p:cNvSpPr>
            <a:spLocks noChangeArrowheads="1" noChangeShapeType="1" noTextEdit="1"/>
          </p:cNvSpPr>
          <p:nvPr/>
        </p:nvSpPr>
        <p:spPr bwMode="auto">
          <a:xfrm>
            <a:off x="684213" y="2133600"/>
            <a:ext cx="7127875" cy="2379663"/>
          </a:xfrm>
          <a:prstGeom prst="rect">
            <a:avLst/>
          </a:prstGeom>
        </p:spPr>
        <p:txBody>
          <a:bodyPr wrap="none" fromWordArt="1">
            <a:prstTxWarp prst="textPlain">
              <a:avLst>
                <a:gd name="adj" fmla="val 50000"/>
              </a:avLst>
            </a:prstTxWarp>
            <a:scene3d>
              <a:camera prst="legacyPerspectiveFront">
                <a:rot lat="20519999" lon="1080000" rev="0"/>
              </a:camera>
              <a:lightRig rig="legacyHarsh2" dir="b"/>
            </a:scene3d>
            <a:sp3d extrusionH="430200" prstMaterial="legacyMatte">
              <a:extrusionClr>
                <a:srgbClr val="FF6600"/>
              </a:extrusionClr>
            </a:sp3d>
          </a:bodyPr>
          <a:lstStyle/>
          <a:p>
            <a:pPr algn="ctr"/>
            <a:r>
              <a:rPr lang="ru-RU" sz="3600" kern="10" cap="small" dirty="0">
                <a:ln w="9525">
                  <a:round/>
                  <a:headEnd/>
                  <a:tailEnd/>
                </a:ln>
                <a:gradFill rotWithShape="0">
                  <a:gsLst>
                    <a:gs pos="0">
                      <a:srgbClr val="FFE701"/>
                    </a:gs>
                    <a:gs pos="100000">
                      <a:srgbClr val="FE3E02"/>
                    </a:gs>
                  </a:gsLst>
                  <a:lin ang="5400000" scaled="1"/>
                </a:gradFill>
                <a:latin typeface="Impact"/>
              </a:rPr>
              <a:t>Что</a:t>
            </a:r>
            <a:r>
              <a:rPr lang="ru-RU" sz="3600" kern="10" normalizeH="1" dirty="0">
                <a:ln w="9525">
                  <a:round/>
                  <a:headEnd/>
                  <a:tailEnd/>
                </a:ln>
                <a:gradFill rotWithShape="0">
                  <a:gsLst>
                    <a:gs pos="0">
                      <a:srgbClr val="FFE701"/>
                    </a:gs>
                    <a:gs pos="100000">
                      <a:srgbClr val="FE3E02"/>
                    </a:gs>
                  </a:gsLst>
                  <a:lin ang="5400000" scaled="1"/>
                </a:gradFill>
                <a:latin typeface="Impact"/>
              </a:rPr>
              <a:t> </a:t>
            </a:r>
            <a:r>
              <a:rPr lang="ru-RU" sz="3600" kern="10" cap="small" dirty="0">
                <a:ln w="9525">
                  <a:round/>
                  <a:headEnd/>
                  <a:tailEnd/>
                </a:ln>
                <a:gradFill rotWithShape="0">
                  <a:gsLst>
                    <a:gs pos="0">
                      <a:srgbClr val="FFE701"/>
                    </a:gs>
                    <a:gs pos="100000">
                      <a:srgbClr val="FE3E02"/>
                    </a:gs>
                  </a:gsLst>
                  <a:lin ang="5400000" scaled="1"/>
                </a:gradFill>
                <a:latin typeface="Impact"/>
              </a:rPr>
              <a:t>мы</a:t>
            </a:r>
            <a:r>
              <a:rPr lang="ru-RU" sz="3600" kern="10" normalizeH="1" dirty="0">
                <a:ln w="9525">
                  <a:round/>
                  <a:headEnd/>
                  <a:tailEnd/>
                </a:ln>
                <a:gradFill rotWithShape="0">
                  <a:gsLst>
                    <a:gs pos="0">
                      <a:srgbClr val="FFE701"/>
                    </a:gs>
                    <a:gs pos="100000">
                      <a:srgbClr val="FE3E02"/>
                    </a:gs>
                  </a:gsLst>
                  <a:lin ang="5400000" scaled="1"/>
                </a:gradFill>
                <a:latin typeface="Impact"/>
              </a:rPr>
              <a:t> </a:t>
            </a:r>
            <a:r>
              <a:rPr lang="ru-RU" sz="3600" kern="10" cap="small" dirty="0">
                <a:ln w="9525">
                  <a:round/>
                  <a:headEnd/>
                  <a:tailEnd/>
                </a:ln>
                <a:gradFill rotWithShape="0">
                  <a:gsLst>
                    <a:gs pos="0">
                      <a:srgbClr val="FFE701"/>
                    </a:gs>
                    <a:gs pos="100000">
                      <a:srgbClr val="FE3E02"/>
                    </a:gs>
                  </a:gsLst>
                  <a:lin ang="5400000" scaled="1"/>
                </a:gradFill>
                <a:latin typeface="Impact"/>
              </a:rPr>
              <a:t>знаем</a:t>
            </a:r>
            <a:r>
              <a:rPr lang="ru-RU" sz="3600" kern="10" normalizeH="1" dirty="0">
                <a:ln w="9525">
                  <a:round/>
                  <a:headEnd/>
                  <a:tailEnd/>
                </a:ln>
                <a:gradFill rotWithShape="0">
                  <a:gsLst>
                    <a:gs pos="0">
                      <a:srgbClr val="FFE701"/>
                    </a:gs>
                    <a:gs pos="100000">
                      <a:srgbClr val="FE3E02"/>
                    </a:gs>
                  </a:gsLst>
                  <a:lin ang="5400000" scaled="1"/>
                </a:gradFill>
                <a:latin typeface="Impact"/>
              </a:rPr>
              <a:t> </a:t>
            </a:r>
          </a:p>
          <a:p>
            <a:pPr algn="ctr"/>
            <a:r>
              <a:rPr lang="ru-RU" sz="3600" kern="10" cap="small" dirty="0">
                <a:ln w="9525">
                  <a:round/>
                  <a:headEnd/>
                  <a:tailEnd/>
                </a:ln>
                <a:gradFill rotWithShape="0">
                  <a:gsLst>
                    <a:gs pos="0">
                      <a:srgbClr val="FFE701"/>
                    </a:gs>
                    <a:gs pos="100000">
                      <a:srgbClr val="FE3E02"/>
                    </a:gs>
                  </a:gsLst>
                  <a:lin ang="5400000" scaled="1"/>
                </a:gradFill>
                <a:latin typeface="Impact"/>
              </a:rPr>
              <a:t>о нашем заводе?</a:t>
            </a: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dirty="0" smtClean="0"/>
              <a:t>О воспитательной роли содержания презентаций</a:t>
            </a:r>
            <a:endParaRPr lang="ru-RU" dirty="0"/>
          </a:p>
        </p:txBody>
      </p:sp>
      <p:sp>
        <p:nvSpPr>
          <p:cNvPr id="4" name="Содержимое 3"/>
          <p:cNvSpPr>
            <a:spLocks noGrp="1"/>
          </p:cNvSpPr>
          <p:nvPr>
            <p:ph sz="quarter" idx="1"/>
          </p:nvPr>
        </p:nvSpPr>
        <p:spPr/>
        <p:txBody>
          <a:bodyPr/>
          <a:lstStyle/>
          <a:p>
            <a:pPr marL="0" indent="0" algn="just">
              <a:spcBef>
                <a:spcPts val="0"/>
              </a:spcBef>
              <a:buClrTx/>
              <a:buSzTx/>
              <a:buNone/>
              <a:defRPr/>
            </a:pPr>
            <a:r>
              <a:rPr lang="ru-RU" dirty="0" smtClean="0"/>
              <a:t>…через качественно подготовленные уроки рисования можно осуществлять воспитание у школьников любви к своей малой родине, сближать их с родителями, давать возможность и взрослым, и детям постоянно ощущать единство их жизней…</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Oval 2"/>
          <p:cNvSpPr>
            <a:spLocks noChangeArrowheads="1"/>
          </p:cNvSpPr>
          <p:nvPr/>
        </p:nvSpPr>
        <p:spPr bwMode="auto">
          <a:xfrm>
            <a:off x="1219200" y="3124200"/>
            <a:ext cx="3671888" cy="1871662"/>
          </a:xfrm>
          <a:prstGeom prst="ellipse">
            <a:avLst/>
          </a:prstGeom>
          <a:solidFill>
            <a:srgbClr val="607252"/>
          </a:solidFill>
          <a:ln w="9525">
            <a:solidFill>
              <a:schemeClr val="tx1"/>
            </a:solidFill>
            <a:round/>
            <a:headEnd/>
            <a:tailEnd/>
          </a:ln>
          <a:effectLst/>
        </p:spPr>
        <p:txBody>
          <a:bodyPr wrap="none" anchor="ctr"/>
          <a:lstStyle/>
          <a:p>
            <a:endParaRPr lang="ru-RU"/>
          </a:p>
        </p:txBody>
      </p:sp>
      <p:sp>
        <p:nvSpPr>
          <p:cNvPr id="4099" name="Oval 3"/>
          <p:cNvSpPr>
            <a:spLocks noChangeArrowheads="1"/>
          </p:cNvSpPr>
          <p:nvPr/>
        </p:nvSpPr>
        <p:spPr bwMode="auto">
          <a:xfrm>
            <a:off x="1600200" y="3429000"/>
            <a:ext cx="2808288" cy="1223963"/>
          </a:xfrm>
          <a:prstGeom prst="ellipse">
            <a:avLst/>
          </a:prstGeom>
          <a:solidFill>
            <a:schemeClr val="bg1"/>
          </a:solidFill>
          <a:ln w="9525">
            <a:solidFill>
              <a:schemeClr val="tx1"/>
            </a:solidFill>
            <a:round/>
            <a:headEnd/>
            <a:tailEnd/>
          </a:ln>
          <a:effectLst/>
        </p:spPr>
        <p:txBody>
          <a:bodyPr wrap="none" anchor="ctr"/>
          <a:lstStyle/>
          <a:p>
            <a:endParaRPr lang="ru-RU"/>
          </a:p>
        </p:txBody>
      </p:sp>
      <p:sp>
        <p:nvSpPr>
          <p:cNvPr id="4100" name="AutoShape 4"/>
          <p:cNvSpPr>
            <a:spLocks noChangeArrowheads="1"/>
          </p:cNvSpPr>
          <p:nvPr/>
        </p:nvSpPr>
        <p:spPr bwMode="auto">
          <a:xfrm>
            <a:off x="7010400" y="3048000"/>
            <a:ext cx="1584325" cy="2879725"/>
          </a:xfrm>
          <a:prstGeom prst="octagon">
            <a:avLst>
              <a:gd name="adj" fmla="val 29287"/>
            </a:avLst>
          </a:prstGeom>
          <a:solidFill>
            <a:srgbClr val="607252"/>
          </a:solidFill>
          <a:ln w="9525">
            <a:solidFill>
              <a:schemeClr val="tx1"/>
            </a:solidFill>
            <a:miter lim="800000"/>
            <a:headEnd/>
            <a:tailEnd/>
          </a:ln>
          <a:effectLst/>
        </p:spPr>
        <p:txBody>
          <a:bodyPr wrap="none" anchor="ctr"/>
          <a:lstStyle/>
          <a:p>
            <a:endParaRPr lang="ru-RU"/>
          </a:p>
        </p:txBody>
      </p:sp>
      <p:sp>
        <p:nvSpPr>
          <p:cNvPr id="4101" name="AutoShape 5"/>
          <p:cNvSpPr>
            <a:spLocks noChangeArrowheads="1"/>
          </p:cNvSpPr>
          <p:nvPr/>
        </p:nvSpPr>
        <p:spPr bwMode="auto">
          <a:xfrm>
            <a:off x="7239000" y="3276600"/>
            <a:ext cx="1152525" cy="2376488"/>
          </a:xfrm>
          <a:prstGeom prst="octagon">
            <a:avLst>
              <a:gd name="adj" fmla="val 29287"/>
            </a:avLst>
          </a:prstGeom>
          <a:solidFill>
            <a:schemeClr val="bg1"/>
          </a:solidFill>
          <a:ln w="9525">
            <a:solidFill>
              <a:schemeClr val="tx1"/>
            </a:solidFill>
            <a:miter lim="800000"/>
            <a:headEnd/>
            <a:tailEnd/>
          </a:ln>
          <a:effectLst/>
        </p:spPr>
        <p:txBody>
          <a:bodyPr wrap="none" anchor="ctr"/>
          <a:lstStyle/>
          <a:p>
            <a:endParaRPr lang="ru-RU"/>
          </a:p>
        </p:txBody>
      </p:sp>
      <p:pic>
        <p:nvPicPr>
          <p:cNvPr id="4102" name="Picture 6"/>
          <p:cNvPicPr>
            <a:picLocks noChangeAspect="1" noChangeArrowheads="1"/>
          </p:cNvPicPr>
          <p:nvPr/>
        </p:nvPicPr>
        <p:blipFill>
          <a:blip r:embed="rId3" cstate="email"/>
          <a:srcRect/>
          <a:stretch>
            <a:fillRect/>
          </a:stretch>
        </p:blipFill>
        <p:spPr bwMode="auto">
          <a:xfrm>
            <a:off x="4267200" y="838200"/>
            <a:ext cx="646112" cy="1511300"/>
          </a:xfrm>
          <a:prstGeom prst="rect">
            <a:avLst/>
          </a:prstGeom>
          <a:noFill/>
        </p:spPr>
      </p:pic>
      <p:sp>
        <p:nvSpPr>
          <p:cNvPr id="4103" name="AutoShape 7"/>
          <p:cNvSpPr>
            <a:spLocks noChangeArrowheads="1"/>
          </p:cNvSpPr>
          <p:nvPr/>
        </p:nvSpPr>
        <p:spPr bwMode="auto">
          <a:xfrm>
            <a:off x="533400" y="2438400"/>
            <a:ext cx="2232025" cy="2879725"/>
          </a:xfrm>
          <a:custGeom>
            <a:avLst/>
            <a:gdLst>
              <a:gd name="G0" fmla="+- 5400 0 0"/>
              <a:gd name="G1" fmla="+- 21600 0 5400"/>
              <a:gd name="G2" fmla="+- 21600 0 5400"/>
              <a:gd name="G3" fmla="*/ 21600 1 2"/>
              <a:gd name="G4" fmla="*/ 21600 1 2"/>
              <a:gd name="G5" fmla="*/ 5400 1 2"/>
              <a:gd name="G6" fmla="*/ 5400 3 2"/>
              <a:gd name="G7" fmla="+- G1 G5 0"/>
              <a:gd name="G8" fmla="+- G2 G5 0"/>
              <a:gd name="T0" fmla="*/ 0 w 21600"/>
              <a:gd name="T1" fmla="*/ 13934 h 21600"/>
              <a:gd name="T2" fmla="*/ 5400 w 21600"/>
              <a:gd name="T3" fmla="*/ 13934 h 21600"/>
              <a:gd name="T4" fmla="*/ 10800 w 21600"/>
              <a:gd name="T5" fmla="*/ 27868 h 21600"/>
              <a:gd name="T6" fmla="*/ 10800 w 21600"/>
              <a:gd name="T7" fmla="*/ 22468 h 21600"/>
              <a:gd name="T8" fmla="*/ 21600 w 21600"/>
              <a:gd name="T9" fmla="*/ 13934 h 21600"/>
              <a:gd name="T10" fmla="*/ 16200 w 21600"/>
              <a:gd name="T11" fmla="*/ 13934 h 21600"/>
              <a:gd name="T12" fmla="*/ 10800 w 21600"/>
              <a:gd name="T13" fmla="*/ 0 h 21600"/>
              <a:gd name="T14" fmla="*/ 10800 w 21600"/>
              <a:gd name="T15" fmla="*/ 5400 h 21600"/>
              <a:gd name="T16" fmla="*/ G0 w 21600"/>
              <a:gd name="T17" fmla="*/ G0 h 21600"/>
              <a:gd name="T18" fmla="*/ G1 w 21600"/>
              <a:gd name="T19" fmla="*/ G2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7868">
                <a:moveTo>
                  <a:pt x="0" y="0"/>
                </a:moveTo>
                <a:lnTo>
                  <a:pt x="0" y="27868"/>
                </a:lnTo>
                <a:lnTo>
                  <a:pt x="21600" y="27868"/>
                </a:lnTo>
                <a:lnTo>
                  <a:pt x="21600" y="0"/>
                </a:lnTo>
                <a:close/>
                <a:moveTo>
                  <a:pt x="5400" y="5400"/>
                </a:moveTo>
                <a:lnTo>
                  <a:pt x="5400" y="22468"/>
                </a:lnTo>
                <a:lnTo>
                  <a:pt x="16200" y="22468"/>
                </a:lnTo>
                <a:lnTo>
                  <a:pt x="16200" y="5400"/>
                </a:lnTo>
                <a:close/>
              </a:path>
            </a:pathLst>
          </a:custGeom>
          <a:solidFill>
            <a:srgbClr val="D8ECB3"/>
          </a:solidFill>
          <a:ln w="9525">
            <a:miter lim="800000"/>
            <a:headEnd/>
            <a:tailEnd/>
          </a:ln>
          <a:effectLst/>
          <a:scene3d>
            <a:camera prst="legacyPerspectiveFront"/>
            <a:lightRig rig="legacyFlat2" dir="t"/>
          </a:scene3d>
          <a:sp3d extrusionH="887400" prstMaterial="legacyMatte">
            <a:bevelT w="13500" h="13500" prst="angle"/>
            <a:bevelB w="13500" h="13500" prst="angle"/>
            <a:extrusionClr>
              <a:srgbClr val="D8ECB3"/>
            </a:extrusionClr>
          </a:sp3d>
        </p:spPr>
        <p:txBody>
          <a:bodyPr>
            <a:flatTx/>
          </a:bodyPr>
          <a:lstStyle/>
          <a:p>
            <a:endParaRPr lang="ru-RU"/>
          </a:p>
        </p:txBody>
      </p:sp>
      <p:pic>
        <p:nvPicPr>
          <p:cNvPr id="4104" name="Picture 8"/>
          <p:cNvPicPr>
            <a:picLocks noChangeAspect="1" noChangeArrowheads="1"/>
          </p:cNvPicPr>
          <p:nvPr/>
        </p:nvPicPr>
        <p:blipFill>
          <a:blip r:embed="rId4" cstate="email"/>
          <a:srcRect/>
          <a:stretch>
            <a:fillRect/>
          </a:stretch>
        </p:blipFill>
        <p:spPr bwMode="auto">
          <a:xfrm>
            <a:off x="914400" y="1143000"/>
            <a:ext cx="2016125" cy="792162"/>
          </a:xfrm>
          <a:prstGeom prst="rect">
            <a:avLst/>
          </a:prstGeom>
          <a:noFill/>
        </p:spPr>
      </p:pic>
      <p:pic>
        <p:nvPicPr>
          <p:cNvPr id="4105" name="Picture 9"/>
          <p:cNvPicPr>
            <a:picLocks noChangeAspect="1" noChangeArrowheads="1"/>
          </p:cNvPicPr>
          <p:nvPr/>
        </p:nvPicPr>
        <p:blipFill>
          <a:blip r:embed="rId5" cstate="email"/>
          <a:srcRect/>
          <a:stretch>
            <a:fillRect/>
          </a:stretch>
        </p:blipFill>
        <p:spPr bwMode="auto">
          <a:xfrm>
            <a:off x="6477000" y="990600"/>
            <a:ext cx="1223963" cy="1039812"/>
          </a:xfrm>
          <a:prstGeom prst="rect">
            <a:avLst/>
          </a:prstGeom>
          <a:noFill/>
        </p:spPr>
      </p:pic>
      <p:sp>
        <p:nvSpPr>
          <p:cNvPr id="4106" name="AutoShape 10"/>
          <p:cNvSpPr>
            <a:spLocks noChangeArrowheads="1"/>
          </p:cNvSpPr>
          <p:nvPr/>
        </p:nvSpPr>
        <p:spPr bwMode="auto">
          <a:xfrm>
            <a:off x="4953000" y="2743200"/>
            <a:ext cx="2520950" cy="2447925"/>
          </a:xfrm>
          <a:custGeom>
            <a:avLst/>
            <a:gdLst>
              <a:gd name="G0" fmla="+- 5400 0 0"/>
              <a:gd name="G1" fmla="+- 21600 0 5400"/>
              <a:gd name="G2" fmla="+- 21600 0 5400"/>
              <a:gd name="G3" fmla="*/ 21600 1 2"/>
              <a:gd name="G4" fmla="*/ 21600 1 2"/>
              <a:gd name="G5" fmla="*/ 5400 1 2"/>
              <a:gd name="G6" fmla="*/ 5400 3 2"/>
              <a:gd name="G7" fmla="+- G1 G5 0"/>
              <a:gd name="G8" fmla="+- G2 G5 0"/>
              <a:gd name="T0" fmla="*/ 0 w 21600"/>
              <a:gd name="T1" fmla="*/ 10800 h 21600"/>
              <a:gd name="T2" fmla="*/ 5400 w 21600"/>
              <a:gd name="T3" fmla="*/ 10800 h 21600"/>
              <a:gd name="T4" fmla="*/ 11122 w 21600"/>
              <a:gd name="T5" fmla="*/ 21600 h 21600"/>
              <a:gd name="T6" fmla="*/ 11122 w 21600"/>
              <a:gd name="T7" fmla="*/ 16200 h 21600"/>
              <a:gd name="T8" fmla="*/ 22244 w 21600"/>
              <a:gd name="T9" fmla="*/ 10800 h 21600"/>
              <a:gd name="T10" fmla="*/ 16844 w 21600"/>
              <a:gd name="T11" fmla="*/ 10800 h 21600"/>
              <a:gd name="T12" fmla="*/ 11122 w 21600"/>
              <a:gd name="T13" fmla="*/ 0 h 21600"/>
              <a:gd name="T14" fmla="*/ 11122 w 21600"/>
              <a:gd name="T15" fmla="*/ 5400 h 21600"/>
              <a:gd name="T16" fmla="*/ G0 w 21600"/>
              <a:gd name="T17" fmla="*/ G0 h 21600"/>
              <a:gd name="T18" fmla="*/ G1 w 21600"/>
              <a:gd name="T19" fmla="*/ G2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2244" h="21600">
                <a:moveTo>
                  <a:pt x="0" y="0"/>
                </a:moveTo>
                <a:lnTo>
                  <a:pt x="0" y="21600"/>
                </a:lnTo>
                <a:lnTo>
                  <a:pt x="22244" y="21600"/>
                </a:lnTo>
                <a:lnTo>
                  <a:pt x="22244" y="0"/>
                </a:lnTo>
                <a:close/>
                <a:moveTo>
                  <a:pt x="5400" y="5400"/>
                </a:moveTo>
                <a:lnTo>
                  <a:pt x="5400" y="16200"/>
                </a:lnTo>
                <a:lnTo>
                  <a:pt x="16844" y="16200"/>
                </a:lnTo>
                <a:lnTo>
                  <a:pt x="16844" y="5400"/>
                </a:lnTo>
                <a:close/>
              </a:path>
            </a:pathLst>
          </a:custGeom>
          <a:solidFill>
            <a:srgbClr val="D8ECB3"/>
          </a:solidFill>
          <a:ln w="9525">
            <a:miter lim="800000"/>
            <a:headEnd/>
            <a:tailEnd/>
          </a:ln>
          <a:effectLst/>
          <a:scene3d>
            <a:camera prst="legacyPerspectiveFront"/>
            <a:lightRig rig="legacyFlat2" dir="t"/>
          </a:scene3d>
          <a:sp3d extrusionH="887400" prstMaterial="legacyMatte">
            <a:bevelT w="13500" h="13500" prst="angle"/>
            <a:bevelB w="13500" h="13500" prst="angle"/>
            <a:extrusionClr>
              <a:srgbClr val="D8ECB3"/>
            </a:extrusionClr>
          </a:sp3d>
        </p:spPr>
        <p:txBody>
          <a:bodyPr>
            <a:flatTx/>
          </a:bodyPr>
          <a:lstStyle/>
          <a:p>
            <a:endParaRPr lang="ru-RU"/>
          </a:p>
        </p:txBody>
      </p:sp>
      <p:sp>
        <p:nvSpPr>
          <p:cNvPr id="4107" name="Text Box 11"/>
          <p:cNvSpPr txBox="1">
            <a:spLocks noChangeArrowheads="1"/>
          </p:cNvSpPr>
          <p:nvPr/>
        </p:nvSpPr>
        <p:spPr bwMode="auto">
          <a:xfrm>
            <a:off x="468313" y="260350"/>
            <a:ext cx="5327650" cy="366713"/>
          </a:xfrm>
          <a:prstGeom prst="rect">
            <a:avLst/>
          </a:prstGeom>
          <a:noFill/>
          <a:ln w="9525">
            <a:noFill/>
            <a:miter lim="800000"/>
            <a:headEnd/>
            <a:tailEnd/>
          </a:ln>
          <a:effectLst/>
        </p:spPr>
        <p:txBody>
          <a:bodyPr>
            <a:spAutoFit/>
          </a:bodyPr>
          <a:lstStyle/>
          <a:p>
            <a:pPr>
              <a:spcBef>
                <a:spcPct val="50000"/>
              </a:spcBef>
            </a:pPr>
            <a:r>
              <a:rPr lang="ru-RU" b="1" dirty="0"/>
              <a:t>1. </a:t>
            </a:r>
            <a:r>
              <a:rPr lang="ru-RU" b="1" dirty="0" smtClean="0">
                <a:latin typeface="Times New Roman" pitchFamily="18" charset="0"/>
                <a:cs typeface="Times New Roman" pitchFamily="18" charset="0"/>
              </a:rPr>
              <a:t>ИЗОБРАЖЕНИЕ И РАМА</a:t>
            </a:r>
            <a:endParaRPr lang="ru-RU" b="1" dirty="0">
              <a:latin typeface="Times New Roman" pitchFamily="18" charset="0"/>
              <a:cs typeface="Times New Roman" pitchFamily="18" charset="0"/>
            </a:endParaRPr>
          </a:p>
        </p:txBody>
      </p:sp>
      <p:sp>
        <p:nvSpPr>
          <p:cNvPr id="4108" name="AutoShape 12"/>
          <p:cNvSpPr>
            <a:spLocks noChangeArrowheads="1"/>
          </p:cNvSpPr>
          <p:nvPr/>
        </p:nvSpPr>
        <p:spPr bwMode="auto">
          <a:xfrm>
            <a:off x="3429000" y="3886200"/>
            <a:ext cx="3097212" cy="1871663"/>
          </a:xfrm>
          <a:custGeom>
            <a:avLst/>
            <a:gdLst>
              <a:gd name="G0" fmla="+- 5400 0 0"/>
              <a:gd name="G1" fmla="+- 21600 0 5400"/>
              <a:gd name="G2" fmla="+- 21600 0 5400"/>
              <a:gd name="G3" fmla="*/ 21600 1 2"/>
              <a:gd name="G4" fmla="*/ 21600 1 2"/>
              <a:gd name="G5" fmla="*/ 5400 1 2"/>
              <a:gd name="G6" fmla="*/ 5400 3 2"/>
              <a:gd name="G7" fmla="+- G1 G5 0"/>
              <a:gd name="G8" fmla="+- G2 G5 0"/>
              <a:gd name="T0" fmla="*/ 0 w 21600"/>
              <a:gd name="T1" fmla="*/ 10800 h 21600"/>
              <a:gd name="T2" fmla="*/ 5400 w 21600"/>
              <a:gd name="T3" fmla="*/ 10800 h 21600"/>
              <a:gd name="T4" fmla="*/ 17872 w 21600"/>
              <a:gd name="T5" fmla="*/ 21600 h 21600"/>
              <a:gd name="T6" fmla="*/ 17872 w 21600"/>
              <a:gd name="T7" fmla="*/ 16200 h 21600"/>
              <a:gd name="T8" fmla="*/ 35744 w 21600"/>
              <a:gd name="T9" fmla="*/ 10800 h 21600"/>
              <a:gd name="T10" fmla="*/ 30344 w 21600"/>
              <a:gd name="T11" fmla="*/ 10800 h 21600"/>
              <a:gd name="T12" fmla="*/ 17872 w 21600"/>
              <a:gd name="T13" fmla="*/ 0 h 21600"/>
              <a:gd name="T14" fmla="*/ 17872 w 21600"/>
              <a:gd name="T15" fmla="*/ 5400 h 21600"/>
              <a:gd name="T16" fmla="*/ G0 w 21600"/>
              <a:gd name="T17" fmla="*/ G0 h 21600"/>
              <a:gd name="T18" fmla="*/ G1 w 21600"/>
              <a:gd name="T19" fmla="*/ G2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35744" h="21600">
                <a:moveTo>
                  <a:pt x="0" y="0"/>
                </a:moveTo>
                <a:lnTo>
                  <a:pt x="0" y="21600"/>
                </a:lnTo>
                <a:lnTo>
                  <a:pt x="35744" y="21600"/>
                </a:lnTo>
                <a:lnTo>
                  <a:pt x="35744" y="0"/>
                </a:lnTo>
                <a:close/>
                <a:moveTo>
                  <a:pt x="5400" y="5400"/>
                </a:moveTo>
                <a:lnTo>
                  <a:pt x="5400" y="16200"/>
                </a:lnTo>
                <a:lnTo>
                  <a:pt x="30344" y="16200"/>
                </a:lnTo>
                <a:lnTo>
                  <a:pt x="30344" y="5400"/>
                </a:lnTo>
                <a:close/>
              </a:path>
            </a:pathLst>
          </a:custGeom>
          <a:solidFill>
            <a:srgbClr val="C6E490"/>
          </a:solidFill>
          <a:ln w="9525">
            <a:miter lim="800000"/>
            <a:headEnd/>
            <a:tailEnd/>
          </a:ln>
          <a:effectLst/>
          <a:scene3d>
            <a:camera prst="legacyPerspectiveFront"/>
            <a:lightRig rig="legacyFlat2" dir="t"/>
          </a:scene3d>
          <a:sp3d extrusionH="887400" prstMaterial="legacyMatte">
            <a:bevelT w="13500" h="13500" prst="angle"/>
            <a:bevelB w="13500" h="13500" prst="angle"/>
            <a:extrusionClr>
              <a:srgbClr val="C6E490"/>
            </a:extrusionClr>
          </a:sp3d>
        </p:spPr>
        <p:txBody>
          <a:bodyPr>
            <a:flatTx/>
          </a:bodyPr>
          <a:lstStyle/>
          <a:p>
            <a:endParaRPr lang="ru-RU"/>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blip>
          <a:srcRect/>
          <a:stretch>
            <a:fillRect/>
          </a:stretch>
        </a:blipFill>
        <a:effectLst/>
      </p:bgPr>
    </p:bg>
    <p:spTree>
      <p:nvGrpSpPr>
        <p:cNvPr id="1" name=""/>
        <p:cNvGrpSpPr/>
        <p:nvPr/>
      </p:nvGrpSpPr>
      <p:grpSpPr>
        <a:xfrm>
          <a:off x="0" y="0"/>
          <a:ext cx="0" cy="0"/>
          <a:chOff x="0" y="0"/>
          <a:chExt cx="0" cy="0"/>
        </a:xfrm>
      </p:grpSpPr>
      <p:sp>
        <p:nvSpPr>
          <p:cNvPr id="3" name="Rectangle 2"/>
          <p:cNvSpPr txBox="1">
            <a:spLocks noRot="1" noChangeArrowheads="1"/>
          </p:cNvSpPr>
          <p:nvPr/>
        </p:nvSpPr>
        <p:spPr>
          <a:xfrm>
            <a:off x="457200" y="274638"/>
            <a:ext cx="8229600" cy="1143000"/>
          </a:xfrm>
          <a:prstGeom prst="rect">
            <a:avLst/>
          </a:prstGeom>
        </p:spPr>
        <p:txBody>
          <a:bodyPr/>
          <a:lstStyle/>
          <a:p>
            <a:pPr marL="0" marR="0" lvl="0" indent="0" algn="just" defTabSz="914400" rtl="0" eaLnBrk="1" fontAlgn="auto" latinLnBrk="0" hangingPunct="1">
              <a:lnSpc>
                <a:spcPct val="150000"/>
              </a:lnSpc>
              <a:spcBef>
                <a:spcPct val="0"/>
              </a:spcBef>
              <a:spcAft>
                <a:spcPts val="0"/>
              </a:spcAft>
              <a:buClrTx/>
              <a:buSzTx/>
              <a:buFontTx/>
              <a:buNone/>
              <a:tabLst/>
              <a:defRPr/>
            </a:pPr>
            <a:r>
              <a:rPr kumimoji="0" lang="ru-RU" sz="2000" b="0" i="0" u="none" strike="noStrike" kern="1200" cap="none" spc="0" normalizeH="0" baseline="0" noProof="0" dirty="0" smtClean="0">
                <a:ln>
                  <a:noFill/>
                </a:ln>
                <a:solidFill>
                  <a:schemeClr val="bg1"/>
                </a:solidFill>
                <a:effectLst/>
                <a:uLnTx/>
                <a:uFillTx/>
                <a:latin typeface="Times New Roman" pitchFamily="18" charset="0"/>
                <a:ea typeface="+mj-ea"/>
                <a:cs typeface="Times New Roman" pitchFamily="18" charset="0"/>
              </a:rPr>
              <a:t>Работники завода осваивали производство гидравлических амортизаторов.</a:t>
            </a:r>
            <a:r>
              <a:rPr kumimoji="0" lang="ru-RU" sz="2000" b="0" i="0" u="none" strike="noStrike" kern="1200" cap="none" spc="0" normalizeH="0" noProof="0" dirty="0" smtClean="0">
                <a:ln>
                  <a:noFill/>
                </a:ln>
                <a:solidFill>
                  <a:schemeClr val="bg1"/>
                </a:solidFill>
                <a:effectLst/>
                <a:uLnTx/>
                <a:uFillTx/>
                <a:latin typeface="Times New Roman" pitchFamily="18" charset="0"/>
                <a:ea typeface="+mj-ea"/>
                <a:cs typeface="Times New Roman" pitchFamily="18" charset="0"/>
              </a:rPr>
              <a:t> </a:t>
            </a:r>
            <a:r>
              <a:rPr kumimoji="0" lang="ru-RU" sz="2000" b="0" i="0" u="none" strike="noStrike" kern="1200" cap="none" spc="0" normalizeH="0" baseline="0" noProof="0" dirty="0" smtClean="0">
                <a:ln>
                  <a:noFill/>
                </a:ln>
                <a:solidFill>
                  <a:schemeClr val="bg1"/>
                </a:solidFill>
                <a:effectLst/>
                <a:uLnTx/>
                <a:uFillTx/>
                <a:latin typeface="Times New Roman" pitchFamily="18" charset="0"/>
                <a:ea typeface="+mj-ea"/>
                <a:cs typeface="Times New Roman" pitchFamily="18" charset="0"/>
              </a:rPr>
              <a:t>Они много, честно трудились.</a:t>
            </a:r>
            <a:r>
              <a:rPr kumimoji="0" lang="ru-RU" sz="2000" b="0" i="0" u="none" strike="noStrike" kern="1200" cap="none" spc="0" normalizeH="0" baseline="0" noProof="0" dirty="0" smtClean="0">
                <a:ln>
                  <a:noFill/>
                </a:ln>
                <a:solidFill>
                  <a:schemeClr val="tx1"/>
                </a:solidFill>
                <a:effectLst/>
                <a:uLnTx/>
                <a:uFillTx/>
                <a:latin typeface="Times New Roman" pitchFamily="18" charset="0"/>
                <a:ea typeface="+mj-ea"/>
                <a:cs typeface="Times New Roman" pitchFamily="18" charset="0"/>
              </a:rPr>
              <a:t>.</a:t>
            </a:r>
            <a:endParaRPr kumimoji="0" lang="ru-RU" sz="2000" b="0" i="0" u="none" strike="noStrike" kern="1200" cap="none" spc="0" normalizeH="0" baseline="0" noProof="0" dirty="0">
              <a:ln>
                <a:noFill/>
              </a:ln>
              <a:solidFill>
                <a:schemeClr val="tx1"/>
              </a:solidFill>
              <a:effectLst/>
              <a:uLnTx/>
              <a:uFillTx/>
              <a:latin typeface="Times New Roman" pitchFamily="18" charset="0"/>
              <a:ea typeface="+mj-ea"/>
              <a:cs typeface="Times New Roman" pitchFamily="18" charset="0"/>
            </a:endParaRPr>
          </a:p>
        </p:txBody>
      </p:sp>
      <p:sp>
        <p:nvSpPr>
          <p:cNvPr id="5" name="Rectangle 6" descr="СААЗ41"/>
          <p:cNvSpPr>
            <a:spLocks noGrp="1" noChangeAspect="1" noChangeArrowheads="1"/>
          </p:cNvSpPr>
          <p:nvPr isPhoto="1"/>
        </p:nvSpPr>
        <p:spPr bwMode="auto">
          <a:xfrm>
            <a:off x="2362200" y="1524000"/>
            <a:ext cx="4343400" cy="4492754"/>
          </a:xfrm>
          <a:prstGeom prst="rect">
            <a:avLst/>
          </a:prstGeom>
          <a:blipFill dpi="0" rotWithShape="1">
            <a:blip r:embed="rId4" cstate="email">
              <a:lum contrast="36000"/>
            </a:blip>
            <a:srcRect/>
            <a:stretch>
              <a:fillRect r="-10"/>
            </a:stretch>
          </a:blipFill>
          <a:ln w="38100">
            <a:solidFill>
              <a:schemeClr val="bg1"/>
            </a:solidFill>
            <a:miter lim="800000"/>
            <a:headEnd/>
            <a:tailEnd/>
          </a:ln>
          <a:effectLst/>
        </p:spPr>
        <p:txBody>
          <a:bodyPr/>
          <a:lstStyle/>
          <a:p>
            <a:endParaRPr lang="ru-RU"/>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blip>
          <a:srcRect/>
          <a:stretch>
            <a:fillRect/>
          </a:stretch>
        </a:blipFill>
        <a:effectLst/>
      </p:bgPr>
    </p:bg>
    <p:spTree>
      <p:nvGrpSpPr>
        <p:cNvPr id="1" name=""/>
        <p:cNvGrpSpPr/>
        <p:nvPr/>
      </p:nvGrpSpPr>
      <p:grpSpPr>
        <a:xfrm>
          <a:off x="0" y="0"/>
          <a:ext cx="0" cy="0"/>
          <a:chOff x="0" y="0"/>
          <a:chExt cx="0" cy="0"/>
        </a:xfrm>
      </p:grpSpPr>
      <p:sp>
        <p:nvSpPr>
          <p:cNvPr id="2" name="Rectangle 2"/>
          <p:cNvSpPr txBox="1">
            <a:spLocks noRot="1" noChangeArrowheads="1"/>
          </p:cNvSpPr>
          <p:nvPr/>
        </p:nvSpPr>
        <p:spPr>
          <a:xfrm>
            <a:off x="457200" y="-228600"/>
            <a:ext cx="8229600" cy="2468562"/>
          </a:xfrm>
          <a:prstGeom prst="rect">
            <a:avLst/>
          </a:prstGeom>
        </p:spPr>
        <p:txBody>
          <a:bodyPr/>
          <a:lstStyle/>
          <a:p>
            <a:pPr marL="0" marR="0" lvl="0" indent="0" algn="just" defTabSz="914400" rtl="0" eaLnBrk="1" fontAlgn="auto" latinLnBrk="0" hangingPunct="1">
              <a:lnSpc>
                <a:spcPct val="150000"/>
              </a:lnSpc>
              <a:spcBef>
                <a:spcPct val="0"/>
              </a:spcBef>
              <a:spcAft>
                <a:spcPts val="0"/>
              </a:spcAft>
              <a:buClrTx/>
              <a:buSzTx/>
              <a:buFontTx/>
              <a:buNone/>
              <a:tabLst/>
              <a:defRPr/>
            </a:pPr>
            <a:r>
              <a:rPr kumimoji="0" lang="ru-RU" sz="2000" b="0" i="0" u="none" strike="noStrike" kern="1200" cap="none" spc="0" normalizeH="0" baseline="0" noProof="0" dirty="0" smtClean="0">
                <a:ln>
                  <a:noFill/>
                </a:ln>
                <a:solidFill>
                  <a:schemeClr val="bg1"/>
                </a:solidFill>
                <a:effectLst/>
                <a:uLnTx/>
                <a:uFillTx/>
                <a:latin typeface="+mj-lt"/>
                <a:ea typeface="+mj-ea"/>
                <a:cs typeface="+mj-cs"/>
              </a:rPr>
              <a:t/>
            </a:r>
            <a:br>
              <a:rPr kumimoji="0" lang="ru-RU" sz="2000" b="0" i="0" u="none" strike="noStrike" kern="1200" cap="none" spc="0" normalizeH="0" baseline="0" noProof="0" dirty="0" smtClean="0">
                <a:ln>
                  <a:noFill/>
                </a:ln>
                <a:solidFill>
                  <a:schemeClr val="bg1"/>
                </a:solidFill>
                <a:effectLst/>
                <a:uLnTx/>
                <a:uFillTx/>
                <a:latin typeface="+mj-lt"/>
                <a:ea typeface="+mj-ea"/>
                <a:cs typeface="+mj-cs"/>
              </a:rPr>
            </a:br>
            <a:r>
              <a:rPr kumimoji="0" lang="ru-RU" sz="2000" b="0" i="0" u="none" strike="noStrike" kern="1200" cap="none" spc="0" normalizeH="0" baseline="0" noProof="0" dirty="0" smtClean="0">
                <a:ln>
                  <a:noFill/>
                </a:ln>
                <a:solidFill>
                  <a:schemeClr val="bg1"/>
                </a:solidFill>
                <a:effectLst/>
                <a:uLnTx/>
                <a:uFillTx/>
                <a:latin typeface="+mj-lt"/>
                <a:ea typeface="+mj-ea"/>
                <a:cs typeface="+mj-cs"/>
              </a:rPr>
              <a:t/>
            </a:r>
            <a:br>
              <a:rPr kumimoji="0" lang="ru-RU" sz="2000" b="0" i="0" u="none" strike="noStrike" kern="1200" cap="none" spc="0" normalizeH="0" baseline="0" noProof="0" dirty="0" smtClean="0">
                <a:ln>
                  <a:noFill/>
                </a:ln>
                <a:solidFill>
                  <a:schemeClr val="bg1"/>
                </a:solidFill>
                <a:effectLst/>
                <a:uLnTx/>
                <a:uFillTx/>
                <a:latin typeface="+mj-lt"/>
                <a:ea typeface="+mj-ea"/>
                <a:cs typeface="+mj-cs"/>
              </a:rPr>
            </a:br>
            <a:r>
              <a:rPr kumimoji="0" lang="ru-RU" sz="2000" b="0" i="0" u="none" strike="noStrike" kern="1200" cap="none" spc="0" normalizeH="0" baseline="0" noProof="0" dirty="0" smtClean="0">
                <a:ln>
                  <a:noFill/>
                </a:ln>
                <a:solidFill>
                  <a:schemeClr val="bg1"/>
                </a:solidFill>
                <a:effectLst/>
                <a:uLnTx/>
                <a:uFillTx/>
                <a:latin typeface="Times New Roman" pitchFamily="18" charset="0"/>
                <a:ea typeface="+mj-ea"/>
                <a:cs typeface="Times New Roman" pitchFamily="18" charset="0"/>
              </a:rPr>
              <a:t>Сейчас СААЗ — крупный современный завод, самый большой в Скопине. На заводе много сложных станков и другого оборудования, на котором смогут работать только очень трудолюбивые и подготовленные специалисты. Мы стараемся хорошо учиться. Вдруг и мы будем работать на заводе? Нам нельзя подвести наш завод!</a:t>
            </a:r>
            <a:endParaRPr kumimoji="0" lang="ru-RU" sz="2000" b="0" i="0" u="none" strike="noStrike" kern="1200" cap="none" spc="0" normalizeH="0" baseline="0" noProof="0" dirty="0">
              <a:ln>
                <a:noFill/>
              </a:ln>
              <a:solidFill>
                <a:schemeClr val="bg1"/>
              </a:solidFill>
              <a:effectLst/>
              <a:uLnTx/>
              <a:uFillTx/>
              <a:latin typeface="Times New Roman" pitchFamily="18" charset="0"/>
              <a:ea typeface="+mj-ea"/>
              <a:cs typeface="Times New Roman" pitchFamily="18" charset="0"/>
            </a:endParaRPr>
          </a:p>
        </p:txBody>
      </p:sp>
      <p:pic>
        <p:nvPicPr>
          <p:cNvPr id="3" name="Picture 4" descr="штамповка"/>
          <p:cNvPicPr>
            <a:picLocks noChangeAspect="1" noChangeArrowheads="1"/>
          </p:cNvPicPr>
          <p:nvPr/>
        </p:nvPicPr>
        <p:blipFill>
          <a:blip r:embed="rId4" cstate="email">
            <a:lum contrast="30000"/>
          </a:blip>
          <a:srcRect/>
          <a:stretch>
            <a:fillRect/>
          </a:stretch>
        </p:blipFill>
        <p:spPr bwMode="auto">
          <a:xfrm>
            <a:off x="762000" y="3352800"/>
            <a:ext cx="2819400" cy="2897757"/>
          </a:xfrm>
          <a:prstGeom prst="rect">
            <a:avLst/>
          </a:prstGeom>
          <a:noFill/>
          <a:ln w="38100">
            <a:solidFill>
              <a:schemeClr val="bg1"/>
            </a:solidFill>
          </a:ln>
        </p:spPr>
      </p:pic>
      <p:pic>
        <p:nvPicPr>
          <p:cNvPr id="4" name="Picture 5"/>
          <p:cNvPicPr>
            <a:picLocks noChangeAspect="1" noChangeArrowheads="1"/>
          </p:cNvPicPr>
          <p:nvPr/>
        </p:nvPicPr>
        <p:blipFill>
          <a:blip r:embed="rId5" cstate="email">
            <a:lum bright="6000" contrast="24000"/>
          </a:blip>
          <a:srcRect/>
          <a:stretch>
            <a:fillRect/>
          </a:stretch>
        </p:blipFill>
        <p:spPr bwMode="auto">
          <a:xfrm>
            <a:off x="4311690" y="3352800"/>
            <a:ext cx="4070310" cy="2874226"/>
          </a:xfrm>
          <a:prstGeom prst="rect">
            <a:avLst/>
          </a:prstGeom>
          <a:noFill/>
          <a:ln w="76200">
            <a:solidFill>
              <a:schemeClr val="bg1"/>
            </a:solidFill>
          </a:ln>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blip>
          <a:srcRect/>
          <a:stretch>
            <a:fillRect/>
          </a:stretch>
        </a:blipFill>
        <a:effectLst/>
      </p:bgPr>
    </p:bg>
    <p:spTree>
      <p:nvGrpSpPr>
        <p:cNvPr id="1" name=""/>
        <p:cNvGrpSpPr/>
        <p:nvPr/>
      </p:nvGrpSpPr>
      <p:grpSpPr>
        <a:xfrm>
          <a:off x="0" y="0"/>
          <a:ext cx="0" cy="0"/>
          <a:chOff x="0" y="0"/>
          <a:chExt cx="0" cy="0"/>
        </a:xfrm>
      </p:grpSpPr>
      <p:pic>
        <p:nvPicPr>
          <p:cNvPr id="2" name="Picture 4" descr="C:\Documents and Settings\Галина\Мои документы\завод СААЗ\P1310135.JPG"/>
          <p:cNvPicPr>
            <a:picLocks noChangeAspect="1" noChangeArrowheads="1"/>
          </p:cNvPicPr>
          <p:nvPr/>
        </p:nvPicPr>
        <p:blipFill>
          <a:blip r:embed="rId4" cstate="email">
            <a:lum bright="10000" contrast="20000"/>
          </a:blip>
          <a:srcRect/>
          <a:stretch>
            <a:fillRect/>
          </a:stretch>
        </p:blipFill>
        <p:spPr bwMode="auto">
          <a:xfrm>
            <a:off x="228600" y="457200"/>
            <a:ext cx="2438400" cy="2887663"/>
          </a:xfrm>
          <a:prstGeom prst="rect">
            <a:avLst/>
          </a:prstGeom>
          <a:noFill/>
          <a:ln w="9525">
            <a:noFill/>
            <a:miter lim="800000"/>
            <a:headEnd/>
            <a:tailEnd/>
          </a:ln>
        </p:spPr>
      </p:pic>
      <p:pic>
        <p:nvPicPr>
          <p:cNvPr id="3" name="Picture 6" descr="C:\Documents and Settings\Галина\Мои документы\завод СААЗ\P1310122.JPG"/>
          <p:cNvPicPr>
            <a:picLocks noChangeAspect="1" noChangeArrowheads="1"/>
          </p:cNvPicPr>
          <p:nvPr/>
        </p:nvPicPr>
        <p:blipFill>
          <a:blip r:embed="rId5" cstate="email"/>
          <a:srcRect/>
          <a:stretch>
            <a:fillRect/>
          </a:stretch>
        </p:blipFill>
        <p:spPr bwMode="auto">
          <a:xfrm>
            <a:off x="2819400" y="990600"/>
            <a:ext cx="3087688" cy="2386013"/>
          </a:xfrm>
          <a:prstGeom prst="rect">
            <a:avLst/>
          </a:prstGeom>
          <a:noFill/>
          <a:ln w="9525">
            <a:noFill/>
            <a:miter lim="800000"/>
            <a:headEnd/>
            <a:tailEnd/>
          </a:ln>
        </p:spPr>
      </p:pic>
      <p:pic>
        <p:nvPicPr>
          <p:cNvPr id="4" name="Picture 3" descr="C:\Documents and Settings\Галина\Мои документы\завод СААЗ\P1310108.JPG"/>
          <p:cNvPicPr>
            <a:picLocks noChangeAspect="1" noChangeArrowheads="1"/>
          </p:cNvPicPr>
          <p:nvPr/>
        </p:nvPicPr>
        <p:blipFill>
          <a:blip r:embed="rId6" cstate="email">
            <a:lum bright="10000" contrast="10000"/>
          </a:blip>
          <a:srcRect/>
          <a:stretch>
            <a:fillRect/>
          </a:stretch>
        </p:blipFill>
        <p:spPr bwMode="auto">
          <a:xfrm>
            <a:off x="6096000" y="228600"/>
            <a:ext cx="2857500" cy="3810000"/>
          </a:xfrm>
          <a:prstGeom prst="rect">
            <a:avLst/>
          </a:prstGeom>
          <a:noFill/>
          <a:ln w="9525">
            <a:noFill/>
            <a:miter lim="800000"/>
            <a:headEnd/>
            <a:tailEnd/>
          </a:ln>
        </p:spPr>
      </p:pic>
      <p:pic>
        <p:nvPicPr>
          <p:cNvPr id="5" name="Picture 2" descr="C:\Documents and Settings\Галина\Мои документы\завод СААЗ\P1310121.JPG"/>
          <p:cNvPicPr>
            <a:picLocks noChangeAspect="1" noChangeArrowheads="1"/>
          </p:cNvPicPr>
          <p:nvPr/>
        </p:nvPicPr>
        <p:blipFill>
          <a:blip r:embed="rId7" cstate="email">
            <a:lum bright="10000" contrast="10000"/>
          </a:blip>
          <a:srcRect/>
          <a:stretch>
            <a:fillRect/>
          </a:stretch>
        </p:blipFill>
        <p:spPr bwMode="auto">
          <a:xfrm>
            <a:off x="228600" y="3505200"/>
            <a:ext cx="4451350" cy="3149600"/>
          </a:xfrm>
          <a:prstGeom prst="rect">
            <a:avLst/>
          </a:prstGeom>
          <a:noFill/>
          <a:ln w="9525">
            <a:noFill/>
            <a:miter lim="800000"/>
            <a:headEnd/>
            <a:tailEnd/>
          </a:ln>
        </p:spPr>
      </p:pic>
      <p:pic>
        <p:nvPicPr>
          <p:cNvPr id="6" name="Picture 5" descr="C:\Documents and Settings\Галина\Мои документы\завод СААЗ\P1310127.JPG"/>
          <p:cNvPicPr>
            <a:picLocks noChangeAspect="1" noChangeArrowheads="1"/>
          </p:cNvPicPr>
          <p:nvPr/>
        </p:nvPicPr>
        <p:blipFill>
          <a:blip r:embed="rId8" cstate="email"/>
          <a:srcRect/>
          <a:stretch>
            <a:fillRect/>
          </a:stretch>
        </p:blipFill>
        <p:spPr bwMode="auto">
          <a:xfrm>
            <a:off x="5181600" y="4114800"/>
            <a:ext cx="3352800" cy="2544763"/>
          </a:xfrm>
          <a:prstGeom prst="rect">
            <a:avLst/>
          </a:prstGeom>
          <a:noFill/>
          <a:ln w="9525">
            <a:noFill/>
            <a:miter lim="800000"/>
            <a:headEnd/>
            <a:tailEnd/>
          </a:ln>
        </p:spPr>
      </p:pic>
      <p:sp>
        <p:nvSpPr>
          <p:cNvPr id="7" name="TextBox 6"/>
          <p:cNvSpPr txBox="1">
            <a:spLocks noChangeArrowheads="1"/>
          </p:cNvSpPr>
          <p:nvPr/>
        </p:nvSpPr>
        <p:spPr bwMode="auto">
          <a:xfrm>
            <a:off x="2362200" y="0"/>
            <a:ext cx="4191000" cy="1016000"/>
          </a:xfrm>
          <a:prstGeom prst="rect">
            <a:avLst/>
          </a:prstGeom>
          <a:noFill/>
          <a:ln w="9525">
            <a:noFill/>
            <a:miter lim="800000"/>
            <a:headEnd/>
            <a:tailEnd/>
          </a:ln>
        </p:spPr>
        <p:txBody>
          <a:bodyPr>
            <a:spAutoFit/>
          </a:bodyPr>
          <a:lstStyle/>
          <a:p>
            <a:pPr algn="ctr"/>
            <a:r>
              <a:rPr lang="ru-RU" b="1" dirty="0">
                <a:solidFill>
                  <a:schemeClr val="bg1"/>
                </a:solidFill>
                <a:latin typeface="Times New Roman" pitchFamily="18" charset="0"/>
                <a:cs typeface="Times New Roman" pitchFamily="18" charset="0"/>
              </a:rPr>
              <a:t>СААЗ –наш шеф.</a:t>
            </a:r>
          </a:p>
          <a:p>
            <a:pPr algn="ctr"/>
            <a:r>
              <a:rPr lang="ru-RU" sz="1400" b="1" dirty="0">
                <a:solidFill>
                  <a:schemeClr val="bg1"/>
                </a:solidFill>
                <a:latin typeface="Times New Roman" pitchFamily="18" charset="0"/>
                <a:cs typeface="Times New Roman" pitchFamily="18" charset="0"/>
              </a:rPr>
              <a:t>Несколько работ с выставки, </a:t>
            </a:r>
          </a:p>
          <a:p>
            <a:pPr algn="ctr"/>
            <a:r>
              <a:rPr lang="ru-RU" sz="1400" b="1" dirty="0">
                <a:solidFill>
                  <a:schemeClr val="bg1"/>
                </a:solidFill>
                <a:latin typeface="Times New Roman" pitchFamily="18" charset="0"/>
                <a:cs typeface="Times New Roman" pitchFamily="18" charset="0"/>
              </a:rPr>
              <a:t>размещенной в здании </a:t>
            </a:r>
          </a:p>
          <a:p>
            <a:pPr algn="ctr"/>
            <a:r>
              <a:rPr lang="ru-RU" sz="1400" b="1" dirty="0">
                <a:solidFill>
                  <a:schemeClr val="bg1"/>
                </a:solidFill>
                <a:latin typeface="Times New Roman" pitchFamily="18" charset="0"/>
                <a:cs typeface="Times New Roman" pitchFamily="18" charset="0"/>
              </a:rPr>
              <a:t>заводоуправления</a:t>
            </a: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dirty="0" smtClean="0"/>
              <a:t>О воспитательной роли содержания презентаций</a:t>
            </a:r>
            <a:endParaRPr lang="ru-RU" dirty="0"/>
          </a:p>
        </p:txBody>
      </p:sp>
      <p:sp>
        <p:nvSpPr>
          <p:cNvPr id="4" name="Содержимое 3"/>
          <p:cNvSpPr>
            <a:spLocks noGrp="1"/>
          </p:cNvSpPr>
          <p:nvPr>
            <p:ph sz="quarter" idx="1"/>
          </p:nvPr>
        </p:nvSpPr>
        <p:spPr/>
        <p:txBody>
          <a:bodyPr/>
          <a:lstStyle/>
          <a:p>
            <a:pPr marL="0" indent="0" algn="just">
              <a:spcBef>
                <a:spcPts val="0"/>
              </a:spcBef>
              <a:buClrTx/>
              <a:buSzTx/>
              <a:buNone/>
              <a:defRPr/>
            </a:pPr>
            <a:r>
              <a:rPr lang="ru-RU" dirty="0" smtClean="0"/>
              <a:t>…через качественно подготовленные уроки рисования можно осуществлять воспитание у школьников любви к своей малой родине, сближать их с родителями, давать возможность и взрослым, и детям постоянно ощущать единство их жизней…</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NTRO.AVI">
            <a:hlinkClick r:id="" action="ppaction://media"/>
          </p:cNvPr>
          <p:cNvPicPr>
            <a:picLocks noRot="1" noChangeAspect="1"/>
          </p:cNvPicPr>
          <p:nvPr>
            <a:videoFile r:link="rId1"/>
          </p:nvPr>
        </p:nvPicPr>
        <p:blipFill>
          <a:blip r:embed="rId4" cstate="email"/>
          <a:stretch>
            <a:fillRect/>
          </a:stretch>
        </p:blipFill>
        <p:spPr>
          <a:xfrm>
            <a:off x="-1576552" y="0"/>
            <a:ext cx="12297104" cy="685800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3"/>
                                        </p:tgtEl>
                                      </p:cBhvr>
                                    </p:cmd>
                                  </p:childTnLst>
                                </p:cTn>
                              </p:par>
                            </p:childTnLst>
                          </p:cTn>
                        </p:par>
                      </p:childTnLst>
                    </p:cTn>
                  </p:par>
                </p:childTnLst>
              </p:cTn>
              <p:nextCondLst>
                <p:cond evt="onClick" delay="0">
                  <p:tgtEl>
                    <p:spTgt spid="3"/>
                  </p:tgtEl>
                </p:cond>
              </p:nextCondLst>
            </p:seq>
            <p:video>
              <p:cMediaNode>
                <p:cTn id="7" fill="hold" display="0">
                  <p:stCondLst>
                    <p:cond delay="indefinite"/>
                  </p:stCondLst>
                  <p:endCondLst>
                    <p:cond evt="onNext" delay="0">
                      <p:tgtEl>
                        <p:sldTgt/>
                      </p:tgtEl>
                    </p:cond>
                    <p:cond evt="onPrev" delay="0">
                      <p:tgtEl>
                        <p:sldTgt/>
                      </p:tgtEl>
                    </p:cond>
                  </p:endCondLst>
                </p:cTn>
                <p:tgtEl>
                  <p:spTgt spid="3"/>
                </p:tgtEl>
              </p:cMediaNode>
            </p:video>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bg>
      <p:bgPr>
        <a:solidFill>
          <a:srgbClr val="337967"/>
        </a:solidFill>
        <a:effectLst/>
      </p:bgPr>
    </p:bg>
    <p:spTree>
      <p:nvGrpSpPr>
        <p:cNvPr id="1" name=""/>
        <p:cNvGrpSpPr/>
        <p:nvPr/>
      </p:nvGrpSpPr>
      <p:grpSpPr>
        <a:xfrm>
          <a:off x="0" y="0"/>
          <a:ext cx="0" cy="0"/>
          <a:chOff x="0" y="0"/>
          <a:chExt cx="0" cy="0"/>
        </a:xfrm>
      </p:grpSpPr>
      <p:pic>
        <p:nvPicPr>
          <p:cNvPr id="19459" name="Picture 3"/>
          <p:cNvPicPr>
            <a:picLocks noChangeAspect="1" noChangeArrowheads="1"/>
          </p:cNvPicPr>
          <p:nvPr/>
        </p:nvPicPr>
        <p:blipFill>
          <a:blip r:embed="rId3" cstate="email">
            <a:lum contrast="24000"/>
          </a:blip>
          <a:srcRect b="3596"/>
          <a:stretch>
            <a:fillRect/>
          </a:stretch>
        </p:blipFill>
        <p:spPr bwMode="auto">
          <a:xfrm>
            <a:off x="1219200" y="1905000"/>
            <a:ext cx="6772275" cy="3957637"/>
          </a:xfrm>
          <a:prstGeom prst="rect">
            <a:avLst/>
          </a:prstGeom>
          <a:noFill/>
          <a:ln w="9525">
            <a:noFill/>
            <a:miter lim="800000"/>
            <a:headEnd/>
            <a:tailEnd/>
          </a:ln>
        </p:spPr>
      </p:pic>
      <p:sp>
        <p:nvSpPr>
          <p:cNvPr id="5" name="Заголовок 4"/>
          <p:cNvSpPr>
            <a:spLocks noGrp="1"/>
          </p:cNvSpPr>
          <p:nvPr>
            <p:ph type="title"/>
          </p:nvPr>
        </p:nvSpPr>
        <p:spPr/>
        <p:txBody>
          <a:bodyPr>
            <a:normAutofit/>
          </a:bodyPr>
          <a:lstStyle/>
          <a:p>
            <a:r>
              <a:rPr lang="ru-RU" sz="2800" dirty="0" smtClean="0">
                <a:solidFill>
                  <a:schemeClr val="bg1"/>
                </a:solidFill>
                <a:latin typeface="Times New Roman" pitchFamily="18" charset="0"/>
                <a:cs typeface="Times New Roman" pitchFamily="18" charset="0"/>
              </a:rPr>
              <a:t>Реконструкция дома древнего человека</a:t>
            </a:r>
            <a:endParaRPr lang="ru-RU" sz="2800" dirty="0"/>
          </a:p>
        </p:txBody>
      </p:sp>
    </p:spTree>
  </p:cSld>
  <p:clrMapOvr>
    <a:masterClrMapping/>
  </p:clrMapOv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bg>
      <p:bgPr>
        <a:solidFill>
          <a:srgbClr val="337967"/>
        </a:solidFill>
        <a:effectLst/>
      </p:bgPr>
    </p:bg>
    <p:spTree>
      <p:nvGrpSpPr>
        <p:cNvPr id="1" name=""/>
        <p:cNvGrpSpPr/>
        <p:nvPr/>
      </p:nvGrpSpPr>
      <p:grpSpPr>
        <a:xfrm>
          <a:off x="0" y="0"/>
          <a:ext cx="0" cy="0"/>
          <a:chOff x="0" y="0"/>
          <a:chExt cx="0" cy="0"/>
        </a:xfrm>
      </p:grpSpPr>
      <p:pic>
        <p:nvPicPr>
          <p:cNvPr id="174084" name="Picture 4"/>
          <p:cNvPicPr>
            <a:picLocks noChangeAspect="1" noChangeArrowheads="1"/>
          </p:cNvPicPr>
          <p:nvPr/>
        </p:nvPicPr>
        <p:blipFill>
          <a:blip r:embed="rId3" cstate="email"/>
          <a:srcRect l="1411" r="2616"/>
          <a:stretch>
            <a:fillRect/>
          </a:stretch>
        </p:blipFill>
        <p:spPr bwMode="auto">
          <a:xfrm>
            <a:off x="2133600" y="3200400"/>
            <a:ext cx="5183187" cy="2838450"/>
          </a:xfrm>
          <a:prstGeom prst="rect">
            <a:avLst/>
          </a:prstGeom>
          <a:noFill/>
          <a:ln w="9525">
            <a:noFill/>
            <a:miter lim="800000"/>
            <a:headEnd/>
            <a:tailEnd/>
          </a:ln>
        </p:spPr>
      </p:pic>
      <p:pic>
        <p:nvPicPr>
          <p:cNvPr id="174085" name="Picture 5"/>
          <p:cNvPicPr>
            <a:picLocks noChangeAspect="1" noChangeArrowheads="1"/>
          </p:cNvPicPr>
          <p:nvPr/>
        </p:nvPicPr>
        <p:blipFill>
          <a:blip r:embed="rId4" cstate="email"/>
          <a:srcRect/>
          <a:stretch>
            <a:fillRect/>
          </a:stretch>
        </p:blipFill>
        <p:spPr bwMode="auto">
          <a:xfrm>
            <a:off x="2133600" y="1981200"/>
            <a:ext cx="5189538" cy="4064000"/>
          </a:xfrm>
          <a:prstGeom prst="rect">
            <a:avLst/>
          </a:prstGeom>
          <a:noFill/>
          <a:ln w="9525">
            <a:noFill/>
            <a:miter lim="800000"/>
            <a:headEnd/>
            <a:tailEnd/>
          </a:ln>
        </p:spPr>
      </p:pic>
      <p:pic>
        <p:nvPicPr>
          <p:cNvPr id="174086" name="Picture 6"/>
          <p:cNvPicPr>
            <a:picLocks noChangeAspect="1" noChangeArrowheads="1"/>
          </p:cNvPicPr>
          <p:nvPr/>
        </p:nvPicPr>
        <p:blipFill>
          <a:blip r:embed="rId5" cstate="email"/>
          <a:srcRect r="5193"/>
          <a:stretch>
            <a:fillRect/>
          </a:stretch>
        </p:blipFill>
        <p:spPr bwMode="auto">
          <a:xfrm>
            <a:off x="2133600" y="1981200"/>
            <a:ext cx="5187950" cy="4038600"/>
          </a:xfrm>
          <a:prstGeom prst="rect">
            <a:avLst/>
          </a:prstGeom>
          <a:noFill/>
          <a:ln w="9525">
            <a:noFill/>
            <a:miter lim="800000"/>
            <a:headEnd/>
            <a:tailEnd/>
          </a:ln>
        </p:spPr>
      </p:pic>
      <p:pic>
        <p:nvPicPr>
          <p:cNvPr id="174093" name="Picture 13"/>
          <p:cNvPicPr>
            <a:picLocks noChangeAspect="1" noChangeArrowheads="1"/>
          </p:cNvPicPr>
          <p:nvPr/>
        </p:nvPicPr>
        <p:blipFill>
          <a:blip r:embed="rId6" cstate="email"/>
          <a:srcRect/>
          <a:stretch>
            <a:fillRect/>
          </a:stretch>
        </p:blipFill>
        <p:spPr bwMode="auto">
          <a:xfrm>
            <a:off x="2133600" y="1981200"/>
            <a:ext cx="5183187" cy="4069150"/>
          </a:xfrm>
          <a:prstGeom prst="rect">
            <a:avLst/>
          </a:prstGeom>
          <a:noFill/>
          <a:ln w="9525">
            <a:noFill/>
            <a:miter lim="800000"/>
            <a:headEnd/>
            <a:tailEnd/>
          </a:ln>
        </p:spPr>
      </p:pic>
      <p:sp>
        <p:nvSpPr>
          <p:cNvPr id="7" name="Заголовок 6"/>
          <p:cNvSpPr>
            <a:spLocks noGrp="1"/>
          </p:cNvSpPr>
          <p:nvPr>
            <p:ph type="title"/>
          </p:nvPr>
        </p:nvSpPr>
        <p:spPr>
          <a:xfrm>
            <a:off x="457200" y="609600"/>
            <a:ext cx="8229600" cy="1143000"/>
          </a:xfrm>
        </p:spPr>
        <p:txBody>
          <a:bodyPr>
            <a:normAutofit/>
          </a:bodyPr>
          <a:lstStyle/>
          <a:p>
            <a:r>
              <a:rPr lang="ru-RU" sz="2800" dirty="0" smtClean="0">
                <a:solidFill>
                  <a:schemeClr val="bg1"/>
                </a:solidFill>
                <a:latin typeface="Times New Roman" pitchFamily="18" charset="0"/>
                <a:cs typeface="Times New Roman" pitchFamily="18" charset="0"/>
              </a:rPr>
              <a:t>Конструкция дома древнего человека</a:t>
            </a:r>
            <a:endParaRPr lang="ru-RU" sz="2800" dirty="0">
              <a:solidFill>
                <a:schemeClr val="bg1"/>
              </a:solidFill>
              <a:latin typeface="Times New Roman" pitchFamily="18" charset="0"/>
              <a:cs typeface="Times New Roman"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174084"/>
                                        </p:tgtEl>
                                        <p:attrNameLst>
                                          <p:attrName>style.visibility</p:attrName>
                                        </p:attrNameLst>
                                      </p:cBhvr>
                                      <p:to>
                                        <p:strVal val="visible"/>
                                      </p:to>
                                    </p:set>
                                    <p:animEffect transition="in" filter="box(in)">
                                      <p:cBhvr>
                                        <p:cTn id="7" dur="500"/>
                                        <p:tgtEl>
                                          <p:spTgt spid="174084"/>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174085"/>
                                        </p:tgtEl>
                                        <p:attrNameLst>
                                          <p:attrName>style.visibility</p:attrName>
                                        </p:attrNameLst>
                                      </p:cBhvr>
                                      <p:to>
                                        <p:strVal val="visible"/>
                                      </p:to>
                                    </p:set>
                                    <p:animEffect transition="in" filter="box(in)">
                                      <p:cBhvr>
                                        <p:cTn id="12" dur="500"/>
                                        <p:tgtEl>
                                          <p:spTgt spid="174085"/>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nodeType="clickEffect">
                                  <p:stCondLst>
                                    <p:cond delay="0"/>
                                  </p:stCondLst>
                                  <p:childTnLst>
                                    <p:set>
                                      <p:cBhvr>
                                        <p:cTn id="16" dur="1" fill="hold">
                                          <p:stCondLst>
                                            <p:cond delay="0"/>
                                          </p:stCondLst>
                                        </p:cTn>
                                        <p:tgtEl>
                                          <p:spTgt spid="174086"/>
                                        </p:tgtEl>
                                        <p:attrNameLst>
                                          <p:attrName>style.visibility</p:attrName>
                                        </p:attrNameLst>
                                      </p:cBhvr>
                                      <p:to>
                                        <p:strVal val="visible"/>
                                      </p:to>
                                    </p:set>
                                    <p:animEffect transition="in" filter="box(in)">
                                      <p:cBhvr>
                                        <p:cTn id="17" dur="500"/>
                                        <p:tgtEl>
                                          <p:spTgt spid="174086"/>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nodeType="clickEffect">
                                  <p:stCondLst>
                                    <p:cond delay="0"/>
                                  </p:stCondLst>
                                  <p:childTnLst>
                                    <p:set>
                                      <p:cBhvr>
                                        <p:cTn id="21" dur="1" fill="hold">
                                          <p:stCondLst>
                                            <p:cond delay="0"/>
                                          </p:stCondLst>
                                        </p:cTn>
                                        <p:tgtEl>
                                          <p:spTgt spid="174093"/>
                                        </p:tgtEl>
                                        <p:attrNameLst>
                                          <p:attrName>style.visibility</p:attrName>
                                        </p:attrNameLst>
                                      </p:cBhvr>
                                      <p:to>
                                        <p:strVal val="visible"/>
                                      </p:to>
                                    </p:set>
                                    <p:animEffect transition="in" filter="box(in)">
                                      <p:cBhvr>
                                        <p:cTn id="22" dur="500"/>
                                        <p:tgtEl>
                                          <p:spTgt spid="1740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5890" name="Picture 2" descr="App0015"/>
          <p:cNvPicPr>
            <a:picLocks noChangeAspect="1" noChangeArrowheads="1"/>
          </p:cNvPicPr>
          <p:nvPr/>
        </p:nvPicPr>
        <p:blipFill>
          <a:blip r:embed="rId3" cstate="email">
            <a:lum bright="-6000" contrast="24000"/>
          </a:blip>
          <a:srcRect/>
          <a:stretch>
            <a:fillRect/>
          </a:stretch>
        </p:blipFill>
        <p:spPr bwMode="auto">
          <a:xfrm>
            <a:off x="4392613" y="0"/>
            <a:ext cx="4751387" cy="3536950"/>
          </a:xfrm>
          <a:prstGeom prst="rect">
            <a:avLst/>
          </a:prstGeom>
          <a:noFill/>
          <a:ln w="9525">
            <a:noFill/>
            <a:miter lim="800000"/>
            <a:headEnd/>
            <a:tailEnd/>
          </a:ln>
        </p:spPr>
      </p:pic>
      <p:pic>
        <p:nvPicPr>
          <p:cNvPr id="165891" name="Picture 3" descr="App0026"/>
          <p:cNvPicPr>
            <a:picLocks noChangeAspect="1" noChangeArrowheads="1"/>
          </p:cNvPicPr>
          <p:nvPr/>
        </p:nvPicPr>
        <p:blipFill>
          <a:blip r:embed="rId4" cstate="email">
            <a:lum contrast="6000"/>
          </a:blip>
          <a:srcRect/>
          <a:stretch>
            <a:fillRect/>
          </a:stretch>
        </p:blipFill>
        <p:spPr bwMode="auto">
          <a:xfrm>
            <a:off x="2195513" y="3079750"/>
            <a:ext cx="4392612" cy="3778250"/>
          </a:xfrm>
          <a:prstGeom prst="rect">
            <a:avLst/>
          </a:prstGeom>
          <a:noFill/>
          <a:ln w="9525">
            <a:noFill/>
            <a:miter lim="800000"/>
            <a:headEnd/>
            <a:tailEnd/>
          </a:ln>
        </p:spPr>
      </p:pic>
      <p:pic>
        <p:nvPicPr>
          <p:cNvPr id="165892" name="Picture 4" descr="App0020"/>
          <p:cNvPicPr>
            <a:picLocks noChangeAspect="1" noChangeArrowheads="1"/>
          </p:cNvPicPr>
          <p:nvPr/>
        </p:nvPicPr>
        <p:blipFill>
          <a:blip r:embed="rId5" cstate="email">
            <a:lum bright="6000" contrast="6000"/>
          </a:blip>
          <a:srcRect/>
          <a:stretch>
            <a:fillRect/>
          </a:stretch>
        </p:blipFill>
        <p:spPr bwMode="auto">
          <a:xfrm>
            <a:off x="0" y="0"/>
            <a:ext cx="2428875" cy="4033838"/>
          </a:xfrm>
          <a:prstGeom prst="rect">
            <a:avLst/>
          </a:prstGeom>
          <a:noFill/>
          <a:ln w="9525">
            <a:noFill/>
            <a:miter lim="800000"/>
            <a:headEnd/>
            <a:tailEnd/>
          </a:ln>
        </p:spPr>
      </p:pic>
      <p:pic>
        <p:nvPicPr>
          <p:cNvPr id="165893" name="Picture 5" descr="App0007"/>
          <p:cNvPicPr>
            <a:picLocks noChangeAspect="1" noChangeArrowheads="1"/>
          </p:cNvPicPr>
          <p:nvPr/>
        </p:nvPicPr>
        <p:blipFill>
          <a:blip r:embed="rId6" cstate="email"/>
          <a:srcRect/>
          <a:stretch>
            <a:fillRect/>
          </a:stretch>
        </p:blipFill>
        <p:spPr bwMode="auto">
          <a:xfrm>
            <a:off x="2339975" y="1"/>
            <a:ext cx="4365625" cy="3200400"/>
          </a:xfrm>
          <a:prstGeom prst="rect">
            <a:avLst/>
          </a:prstGeom>
          <a:noFill/>
          <a:ln w="9525">
            <a:noFill/>
            <a:miter lim="800000"/>
            <a:headEnd/>
            <a:tailEnd/>
          </a:ln>
        </p:spPr>
      </p:pic>
      <p:pic>
        <p:nvPicPr>
          <p:cNvPr id="165894" name="Picture 6" descr="App0016"/>
          <p:cNvPicPr>
            <a:picLocks noChangeAspect="1" noChangeArrowheads="1"/>
          </p:cNvPicPr>
          <p:nvPr/>
        </p:nvPicPr>
        <p:blipFill>
          <a:blip r:embed="rId7" cstate="email">
            <a:lum contrast="24000"/>
          </a:blip>
          <a:srcRect/>
          <a:stretch>
            <a:fillRect/>
          </a:stretch>
        </p:blipFill>
        <p:spPr bwMode="auto">
          <a:xfrm>
            <a:off x="6248400" y="3478630"/>
            <a:ext cx="2895600" cy="3379370"/>
          </a:xfrm>
          <a:prstGeom prst="rect">
            <a:avLst/>
          </a:prstGeom>
          <a:noFill/>
          <a:ln w="9525">
            <a:noFill/>
            <a:miter lim="800000"/>
            <a:headEnd/>
            <a:tailEnd/>
          </a:ln>
        </p:spPr>
      </p:pic>
      <p:pic>
        <p:nvPicPr>
          <p:cNvPr id="165895" name="Picture 7"/>
          <p:cNvPicPr>
            <a:picLocks noChangeAspect="1" noChangeArrowheads="1"/>
          </p:cNvPicPr>
          <p:nvPr/>
        </p:nvPicPr>
        <p:blipFill>
          <a:blip r:embed="rId8" cstate="email">
            <a:lum contrast="6000"/>
          </a:blip>
          <a:srcRect/>
          <a:stretch>
            <a:fillRect/>
          </a:stretch>
        </p:blipFill>
        <p:spPr bwMode="auto">
          <a:xfrm>
            <a:off x="0" y="3789363"/>
            <a:ext cx="3186113" cy="3068637"/>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65890"/>
                                        </p:tgtEl>
                                        <p:attrNameLst>
                                          <p:attrName>style.visibility</p:attrName>
                                        </p:attrNameLst>
                                      </p:cBhvr>
                                      <p:to>
                                        <p:strVal val="visible"/>
                                      </p:to>
                                    </p:set>
                                    <p:animEffect transition="in" filter="blinds(horizontal)">
                                      <p:cBhvr>
                                        <p:cTn id="7" dur="500"/>
                                        <p:tgtEl>
                                          <p:spTgt spid="16589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65893"/>
                                        </p:tgtEl>
                                        <p:attrNameLst>
                                          <p:attrName>style.visibility</p:attrName>
                                        </p:attrNameLst>
                                      </p:cBhvr>
                                      <p:to>
                                        <p:strVal val="visible"/>
                                      </p:to>
                                    </p:set>
                                    <p:animEffect transition="in" filter="blinds(horizontal)">
                                      <p:cBhvr>
                                        <p:cTn id="12" dur="500"/>
                                        <p:tgtEl>
                                          <p:spTgt spid="16589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65891"/>
                                        </p:tgtEl>
                                        <p:attrNameLst>
                                          <p:attrName>style.visibility</p:attrName>
                                        </p:attrNameLst>
                                      </p:cBhvr>
                                      <p:to>
                                        <p:strVal val="visible"/>
                                      </p:to>
                                    </p:set>
                                    <p:animEffect transition="in" filter="blinds(horizontal)">
                                      <p:cBhvr>
                                        <p:cTn id="17" dur="500"/>
                                        <p:tgtEl>
                                          <p:spTgt spid="165891"/>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165892"/>
                                        </p:tgtEl>
                                        <p:attrNameLst>
                                          <p:attrName>style.visibility</p:attrName>
                                        </p:attrNameLst>
                                      </p:cBhvr>
                                      <p:to>
                                        <p:strVal val="visible"/>
                                      </p:to>
                                    </p:set>
                                    <p:animEffect transition="in" filter="blinds(horizontal)">
                                      <p:cBhvr>
                                        <p:cTn id="22" dur="500"/>
                                        <p:tgtEl>
                                          <p:spTgt spid="165892"/>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165895"/>
                                        </p:tgtEl>
                                        <p:attrNameLst>
                                          <p:attrName>style.visibility</p:attrName>
                                        </p:attrNameLst>
                                      </p:cBhvr>
                                      <p:to>
                                        <p:strVal val="visible"/>
                                      </p:to>
                                    </p:set>
                                    <p:animEffect transition="in" filter="blinds(horizontal)">
                                      <p:cBhvr>
                                        <p:cTn id="27" dur="500"/>
                                        <p:tgtEl>
                                          <p:spTgt spid="165895"/>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165894"/>
                                        </p:tgtEl>
                                        <p:attrNameLst>
                                          <p:attrName>style.visibility</p:attrName>
                                        </p:attrNameLst>
                                      </p:cBhvr>
                                      <p:to>
                                        <p:strVal val="visible"/>
                                      </p:to>
                                    </p:set>
                                    <p:animEffect transition="in" filter="blinds(horizontal)">
                                      <p:cBhvr>
                                        <p:cTn id="32" dur="500"/>
                                        <p:tgtEl>
                                          <p:spTgt spid="1658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bg>
      <p:bgPr>
        <a:solidFill>
          <a:srgbClr val="337967"/>
        </a:solidFill>
        <a:effectLst/>
      </p:bgPr>
    </p:bg>
    <p:spTree>
      <p:nvGrpSpPr>
        <p:cNvPr id="1" name=""/>
        <p:cNvGrpSpPr/>
        <p:nvPr/>
      </p:nvGrpSpPr>
      <p:grpSpPr>
        <a:xfrm>
          <a:off x="0" y="0"/>
          <a:ext cx="0" cy="0"/>
          <a:chOff x="0" y="0"/>
          <a:chExt cx="0" cy="0"/>
        </a:xfrm>
      </p:grpSpPr>
      <p:pic>
        <p:nvPicPr>
          <p:cNvPr id="2" name="Содержимое 3" descr="D:\фото 2011\P1010250.JPG"/>
          <p:cNvPicPr>
            <a:picLocks/>
          </p:cNvPicPr>
          <p:nvPr/>
        </p:nvPicPr>
        <p:blipFill>
          <a:blip r:embed="rId3" cstate="email"/>
          <a:srcRect/>
          <a:stretch>
            <a:fillRect/>
          </a:stretch>
        </p:blipFill>
        <p:spPr>
          <a:xfrm>
            <a:off x="685800" y="1371600"/>
            <a:ext cx="3810000" cy="3810000"/>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pic>
        <p:nvPicPr>
          <p:cNvPr id="3" name="Рисунок 5" descr="D:\фото 2011\P1010258.JPG"/>
          <p:cNvPicPr>
            <a:picLocks noChangeAspect="1" noChangeArrowheads="1"/>
          </p:cNvPicPr>
          <p:nvPr/>
        </p:nvPicPr>
        <p:blipFill>
          <a:blip r:embed="rId4" cstate="email"/>
          <a:srcRect/>
          <a:stretch>
            <a:fillRect/>
          </a:stretch>
        </p:blipFill>
        <p:spPr bwMode="auto">
          <a:xfrm>
            <a:off x="4876800" y="1371599"/>
            <a:ext cx="3429000" cy="3841647"/>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AutoShape 2"/>
          <p:cNvSpPr>
            <a:spLocks noChangeArrowheads="1"/>
          </p:cNvSpPr>
          <p:nvPr/>
        </p:nvSpPr>
        <p:spPr bwMode="auto">
          <a:xfrm>
            <a:off x="609600" y="1447800"/>
            <a:ext cx="2868612" cy="1752600"/>
          </a:xfrm>
          <a:custGeom>
            <a:avLst/>
            <a:gdLst>
              <a:gd name="G0" fmla="+- 5400 0 0"/>
              <a:gd name="G1" fmla="+- 21600 0 5400"/>
              <a:gd name="G2" fmla="+- 21600 0 5400"/>
              <a:gd name="G3" fmla="*/ 21600 1 2"/>
              <a:gd name="G4" fmla="*/ 21600 1 2"/>
              <a:gd name="G5" fmla="*/ 5400 1 2"/>
              <a:gd name="G6" fmla="*/ 5400 3 2"/>
              <a:gd name="G7" fmla="+- G1 G5 0"/>
              <a:gd name="G8" fmla="+- G2 G5 0"/>
              <a:gd name="T0" fmla="*/ 0 w 21600"/>
              <a:gd name="T1" fmla="*/ 10800 h 21600"/>
              <a:gd name="T2" fmla="*/ 5400 w 21600"/>
              <a:gd name="T3" fmla="*/ 10800 h 21600"/>
              <a:gd name="T4" fmla="*/ 17872 w 21600"/>
              <a:gd name="T5" fmla="*/ 21600 h 21600"/>
              <a:gd name="T6" fmla="*/ 17872 w 21600"/>
              <a:gd name="T7" fmla="*/ 16200 h 21600"/>
              <a:gd name="T8" fmla="*/ 35744 w 21600"/>
              <a:gd name="T9" fmla="*/ 10800 h 21600"/>
              <a:gd name="T10" fmla="*/ 30344 w 21600"/>
              <a:gd name="T11" fmla="*/ 10800 h 21600"/>
              <a:gd name="T12" fmla="*/ 17872 w 21600"/>
              <a:gd name="T13" fmla="*/ 0 h 21600"/>
              <a:gd name="T14" fmla="*/ 17872 w 21600"/>
              <a:gd name="T15" fmla="*/ 5400 h 21600"/>
              <a:gd name="T16" fmla="*/ G0 w 21600"/>
              <a:gd name="T17" fmla="*/ G0 h 21600"/>
              <a:gd name="T18" fmla="*/ G1 w 21600"/>
              <a:gd name="T19" fmla="*/ G2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35744" h="21600">
                <a:moveTo>
                  <a:pt x="0" y="0"/>
                </a:moveTo>
                <a:lnTo>
                  <a:pt x="0" y="21600"/>
                </a:lnTo>
                <a:lnTo>
                  <a:pt x="35744" y="21600"/>
                </a:lnTo>
                <a:lnTo>
                  <a:pt x="35744" y="0"/>
                </a:lnTo>
                <a:close/>
                <a:moveTo>
                  <a:pt x="5400" y="5400"/>
                </a:moveTo>
                <a:lnTo>
                  <a:pt x="5400" y="16200"/>
                </a:lnTo>
                <a:lnTo>
                  <a:pt x="30344" y="16200"/>
                </a:lnTo>
                <a:lnTo>
                  <a:pt x="30344" y="5400"/>
                </a:lnTo>
                <a:close/>
              </a:path>
            </a:pathLst>
          </a:custGeom>
          <a:solidFill>
            <a:srgbClr val="D8ECB3"/>
          </a:solidFill>
          <a:ln w="9525">
            <a:miter lim="800000"/>
            <a:headEnd/>
            <a:tailEnd/>
          </a:ln>
          <a:effectLst/>
          <a:scene3d>
            <a:camera prst="legacyPerspectiveFront"/>
            <a:lightRig rig="legacyFlat2" dir="t"/>
          </a:scene3d>
          <a:sp3d extrusionH="887400" prstMaterial="legacyMatte">
            <a:bevelT w="13500" h="13500" prst="angle"/>
            <a:bevelB w="13500" h="13500" prst="angle"/>
            <a:extrusionClr>
              <a:srgbClr val="D8ECB3"/>
            </a:extrusionClr>
          </a:sp3d>
        </p:spPr>
        <p:txBody>
          <a:bodyPr>
            <a:flatTx/>
          </a:bodyPr>
          <a:lstStyle/>
          <a:p>
            <a:endParaRPr lang="ru-RU"/>
          </a:p>
        </p:txBody>
      </p:sp>
      <p:sp>
        <p:nvSpPr>
          <p:cNvPr id="5123" name="Oval 3"/>
          <p:cNvSpPr>
            <a:spLocks noChangeArrowheads="1"/>
          </p:cNvSpPr>
          <p:nvPr/>
        </p:nvSpPr>
        <p:spPr bwMode="auto">
          <a:xfrm>
            <a:off x="1295400" y="3886200"/>
            <a:ext cx="3671888" cy="1871663"/>
          </a:xfrm>
          <a:prstGeom prst="ellipse">
            <a:avLst/>
          </a:prstGeom>
          <a:solidFill>
            <a:srgbClr val="899F79"/>
          </a:solidFill>
          <a:ln w="9525">
            <a:solidFill>
              <a:schemeClr val="tx1"/>
            </a:solidFill>
            <a:round/>
            <a:headEnd/>
            <a:tailEnd/>
          </a:ln>
          <a:effectLst/>
        </p:spPr>
        <p:txBody>
          <a:bodyPr wrap="none" anchor="ctr"/>
          <a:lstStyle/>
          <a:p>
            <a:endParaRPr lang="ru-RU"/>
          </a:p>
        </p:txBody>
      </p:sp>
      <p:sp>
        <p:nvSpPr>
          <p:cNvPr id="5124" name="Oval 4"/>
          <p:cNvSpPr>
            <a:spLocks noChangeArrowheads="1"/>
          </p:cNvSpPr>
          <p:nvPr/>
        </p:nvSpPr>
        <p:spPr bwMode="auto">
          <a:xfrm>
            <a:off x="1752600" y="4191000"/>
            <a:ext cx="2808288" cy="1223962"/>
          </a:xfrm>
          <a:prstGeom prst="ellipse">
            <a:avLst/>
          </a:prstGeom>
          <a:solidFill>
            <a:schemeClr val="bg1"/>
          </a:solidFill>
          <a:ln w="9525">
            <a:solidFill>
              <a:schemeClr val="tx1"/>
            </a:solidFill>
            <a:round/>
            <a:headEnd/>
            <a:tailEnd/>
          </a:ln>
          <a:effectLst/>
        </p:spPr>
        <p:txBody>
          <a:bodyPr wrap="none" anchor="ctr"/>
          <a:lstStyle/>
          <a:p>
            <a:endParaRPr lang="ru-RU"/>
          </a:p>
        </p:txBody>
      </p:sp>
      <p:sp>
        <p:nvSpPr>
          <p:cNvPr id="5125" name="AutoShape 5"/>
          <p:cNvSpPr>
            <a:spLocks noChangeArrowheads="1"/>
          </p:cNvSpPr>
          <p:nvPr/>
        </p:nvSpPr>
        <p:spPr bwMode="auto">
          <a:xfrm>
            <a:off x="5562600" y="3733800"/>
            <a:ext cx="1584325" cy="2879725"/>
          </a:xfrm>
          <a:prstGeom prst="octagon">
            <a:avLst>
              <a:gd name="adj" fmla="val 29287"/>
            </a:avLst>
          </a:prstGeom>
          <a:solidFill>
            <a:srgbClr val="899F79"/>
          </a:solidFill>
          <a:ln w="9525">
            <a:solidFill>
              <a:schemeClr val="tx1"/>
            </a:solidFill>
            <a:miter lim="800000"/>
            <a:headEnd/>
            <a:tailEnd/>
          </a:ln>
          <a:effectLst/>
        </p:spPr>
        <p:txBody>
          <a:bodyPr wrap="none" anchor="ctr"/>
          <a:lstStyle/>
          <a:p>
            <a:endParaRPr lang="ru-RU"/>
          </a:p>
        </p:txBody>
      </p:sp>
      <p:sp>
        <p:nvSpPr>
          <p:cNvPr id="5126" name="AutoShape 6"/>
          <p:cNvSpPr>
            <a:spLocks noChangeArrowheads="1"/>
          </p:cNvSpPr>
          <p:nvPr/>
        </p:nvSpPr>
        <p:spPr bwMode="auto">
          <a:xfrm>
            <a:off x="5867400" y="4038600"/>
            <a:ext cx="1008062" cy="2232025"/>
          </a:xfrm>
          <a:prstGeom prst="octagon">
            <a:avLst>
              <a:gd name="adj" fmla="val 29287"/>
            </a:avLst>
          </a:prstGeom>
          <a:solidFill>
            <a:schemeClr val="bg1"/>
          </a:solidFill>
          <a:ln w="9525">
            <a:solidFill>
              <a:schemeClr val="tx1"/>
            </a:solidFill>
            <a:miter lim="800000"/>
            <a:headEnd/>
            <a:tailEnd/>
          </a:ln>
          <a:effectLst/>
        </p:spPr>
        <p:txBody>
          <a:bodyPr wrap="none" anchor="ctr"/>
          <a:lstStyle/>
          <a:p>
            <a:endParaRPr lang="ru-RU"/>
          </a:p>
        </p:txBody>
      </p:sp>
      <p:pic>
        <p:nvPicPr>
          <p:cNvPr id="5127" name="Picture 7"/>
          <p:cNvPicPr>
            <a:picLocks noChangeAspect="1" noChangeArrowheads="1"/>
          </p:cNvPicPr>
          <p:nvPr/>
        </p:nvPicPr>
        <p:blipFill>
          <a:blip r:embed="rId3" cstate="email"/>
          <a:srcRect/>
          <a:stretch>
            <a:fillRect/>
          </a:stretch>
        </p:blipFill>
        <p:spPr bwMode="auto">
          <a:xfrm>
            <a:off x="4343400" y="1676400"/>
            <a:ext cx="646113" cy="1511300"/>
          </a:xfrm>
          <a:prstGeom prst="rect">
            <a:avLst/>
          </a:prstGeom>
          <a:noFill/>
        </p:spPr>
      </p:pic>
      <p:sp>
        <p:nvSpPr>
          <p:cNvPr id="5128" name="AutoShape 8"/>
          <p:cNvSpPr>
            <a:spLocks noChangeArrowheads="1"/>
          </p:cNvSpPr>
          <p:nvPr/>
        </p:nvSpPr>
        <p:spPr bwMode="auto">
          <a:xfrm>
            <a:off x="3657600" y="1066800"/>
            <a:ext cx="2011362" cy="2676525"/>
          </a:xfrm>
          <a:custGeom>
            <a:avLst/>
            <a:gdLst>
              <a:gd name="G0" fmla="+- 5400 0 0"/>
              <a:gd name="G1" fmla="+- 21600 0 5400"/>
              <a:gd name="G2" fmla="+- 21600 0 5400"/>
              <a:gd name="G3" fmla="*/ 21600 1 2"/>
              <a:gd name="G4" fmla="*/ 21600 1 2"/>
              <a:gd name="G5" fmla="*/ 5400 1 2"/>
              <a:gd name="G6" fmla="*/ 5400 3 2"/>
              <a:gd name="G7" fmla="+- G1 G5 0"/>
              <a:gd name="G8" fmla="+- G2 G5 0"/>
              <a:gd name="T0" fmla="*/ 0 w 21600"/>
              <a:gd name="T1" fmla="*/ 13934 h 21600"/>
              <a:gd name="T2" fmla="*/ 5400 w 21600"/>
              <a:gd name="T3" fmla="*/ 13934 h 21600"/>
              <a:gd name="T4" fmla="*/ 10800 w 21600"/>
              <a:gd name="T5" fmla="*/ 27868 h 21600"/>
              <a:gd name="T6" fmla="*/ 10800 w 21600"/>
              <a:gd name="T7" fmla="*/ 22468 h 21600"/>
              <a:gd name="T8" fmla="*/ 21600 w 21600"/>
              <a:gd name="T9" fmla="*/ 13934 h 21600"/>
              <a:gd name="T10" fmla="*/ 16200 w 21600"/>
              <a:gd name="T11" fmla="*/ 13934 h 21600"/>
              <a:gd name="T12" fmla="*/ 10800 w 21600"/>
              <a:gd name="T13" fmla="*/ 0 h 21600"/>
              <a:gd name="T14" fmla="*/ 10800 w 21600"/>
              <a:gd name="T15" fmla="*/ 5400 h 21600"/>
              <a:gd name="T16" fmla="*/ G0 w 21600"/>
              <a:gd name="T17" fmla="*/ G0 h 21600"/>
              <a:gd name="T18" fmla="*/ G1 w 21600"/>
              <a:gd name="T19" fmla="*/ G2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7868">
                <a:moveTo>
                  <a:pt x="0" y="0"/>
                </a:moveTo>
                <a:lnTo>
                  <a:pt x="0" y="27868"/>
                </a:lnTo>
                <a:lnTo>
                  <a:pt x="21600" y="27868"/>
                </a:lnTo>
                <a:lnTo>
                  <a:pt x="21600" y="0"/>
                </a:lnTo>
                <a:close/>
                <a:moveTo>
                  <a:pt x="5400" y="5400"/>
                </a:moveTo>
                <a:lnTo>
                  <a:pt x="5400" y="22468"/>
                </a:lnTo>
                <a:lnTo>
                  <a:pt x="16200" y="22468"/>
                </a:lnTo>
                <a:lnTo>
                  <a:pt x="16200" y="5400"/>
                </a:lnTo>
                <a:close/>
              </a:path>
            </a:pathLst>
          </a:custGeom>
          <a:solidFill>
            <a:srgbClr val="D8ECB3"/>
          </a:solidFill>
          <a:ln w="9525">
            <a:miter lim="800000"/>
            <a:headEnd/>
            <a:tailEnd/>
          </a:ln>
          <a:effectLst/>
          <a:scene3d>
            <a:camera prst="legacyPerspectiveFront"/>
            <a:lightRig rig="legacyFlat2" dir="t"/>
          </a:scene3d>
          <a:sp3d extrusionH="887400" prstMaterial="legacyMatte">
            <a:bevelT w="13500" h="13500" prst="angle"/>
            <a:bevelB w="13500" h="13500" prst="angle"/>
            <a:extrusionClr>
              <a:srgbClr val="D8ECB3"/>
            </a:extrusionClr>
          </a:sp3d>
        </p:spPr>
        <p:txBody>
          <a:bodyPr>
            <a:flatTx/>
          </a:bodyPr>
          <a:lstStyle/>
          <a:p>
            <a:endParaRPr lang="ru-RU"/>
          </a:p>
        </p:txBody>
      </p:sp>
      <p:pic>
        <p:nvPicPr>
          <p:cNvPr id="5129" name="Picture 9"/>
          <p:cNvPicPr>
            <a:picLocks noChangeAspect="1" noChangeArrowheads="1"/>
          </p:cNvPicPr>
          <p:nvPr/>
        </p:nvPicPr>
        <p:blipFill>
          <a:blip r:embed="rId4" cstate="email"/>
          <a:srcRect/>
          <a:stretch>
            <a:fillRect/>
          </a:stretch>
        </p:blipFill>
        <p:spPr bwMode="auto">
          <a:xfrm>
            <a:off x="1143000" y="1981200"/>
            <a:ext cx="1752599" cy="688620"/>
          </a:xfrm>
          <a:prstGeom prst="rect">
            <a:avLst/>
          </a:prstGeom>
          <a:noFill/>
        </p:spPr>
      </p:pic>
      <p:pic>
        <p:nvPicPr>
          <p:cNvPr id="5130" name="Picture 10"/>
          <p:cNvPicPr>
            <a:picLocks noChangeAspect="1" noChangeArrowheads="1"/>
          </p:cNvPicPr>
          <p:nvPr/>
        </p:nvPicPr>
        <p:blipFill>
          <a:blip r:embed="rId5" cstate="email"/>
          <a:srcRect/>
          <a:stretch>
            <a:fillRect/>
          </a:stretch>
        </p:blipFill>
        <p:spPr bwMode="auto">
          <a:xfrm>
            <a:off x="6553200" y="1600200"/>
            <a:ext cx="986645" cy="838200"/>
          </a:xfrm>
          <a:prstGeom prst="rect">
            <a:avLst/>
          </a:prstGeom>
          <a:noFill/>
        </p:spPr>
      </p:pic>
      <p:sp>
        <p:nvSpPr>
          <p:cNvPr id="5131" name="AutoShape 11"/>
          <p:cNvSpPr>
            <a:spLocks noChangeArrowheads="1"/>
          </p:cNvSpPr>
          <p:nvPr/>
        </p:nvSpPr>
        <p:spPr bwMode="auto">
          <a:xfrm>
            <a:off x="5943600" y="914400"/>
            <a:ext cx="2238375" cy="2198687"/>
          </a:xfrm>
          <a:custGeom>
            <a:avLst/>
            <a:gdLst>
              <a:gd name="G0" fmla="+- 5400 0 0"/>
              <a:gd name="G1" fmla="+- 21600 0 5400"/>
              <a:gd name="G2" fmla="+- 21600 0 5400"/>
              <a:gd name="G3" fmla="*/ 21600 1 2"/>
              <a:gd name="G4" fmla="*/ 21600 1 2"/>
              <a:gd name="G5" fmla="*/ 5400 1 2"/>
              <a:gd name="G6" fmla="*/ 5400 3 2"/>
              <a:gd name="G7" fmla="+- G1 G5 0"/>
              <a:gd name="G8" fmla="+- G2 G5 0"/>
              <a:gd name="T0" fmla="*/ 0 w 21600"/>
              <a:gd name="T1" fmla="*/ 10800 h 21600"/>
              <a:gd name="T2" fmla="*/ 5400 w 21600"/>
              <a:gd name="T3" fmla="*/ 10800 h 21600"/>
              <a:gd name="T4" fmla="*/ 11122 w 21600"/>
              <a:gd name="T5" fmla="*/ 21600 h 21600"/>
              <a:gd name="T6" fmla="*/ 11122 w 21600"/>
              <a:gd name="T7" fmla="*/ 16200 h 21600"/>
              <a:gd name="T8" fmla="*/ 22244 w 21600"/>
              <a:gd name="T9" fmla="*/ 10800 h 21600"/>
              <a:gd name="T10" fmla="*/ 16844 w 21600"/>
              <a:gd name="T11" fmla="*/ 10800 h 21600"/>
              <a:gd name="T12" fmla="*/ 11122 w 21600"/>
              <a:gd name="T13" fmla="*/ 0 h 21600"/>
              <a:gd name="T14" fmla="*/ 11122 w 21600"/>
              <a:gd name="T15" fmla="*/ 5400 h 21600"/>
              <a:gd name="T16" fmla="*/ G0 w 21600"/>
              <a:gd name="T17" fmla="*/ G0 h 21600"/>
              <a:gd name="T18" fmla="*/ G1 w 21600"/>
              <a:gd name="T19" fmla="*/ G2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2244" h="21600">
                <a:moveTo>
                  <a:pt x="0" y="0"/>
                </a:moveTo>
                <a:lnTo>
                  <a:pt x="0" y="21600"/>
                </a:lnTo>
                <a:lnTo>
                  <a:pt x="22244" y="21600"/>
                </a:lnTo>
                <a:lnTo>
                  <a:pt x="22244" y="0"/>
                </a:lnTo>
                <a:close/>
                <a:moveTo>
                  <a:pt x="5400" y="5400"/>
                </a:moveTo>
                <a:lnTo>
                  <a:pt x="5400" y="16200"/>
                </a:lnTo>
                <a:lnTo>
                  <a:pt x="16844" y="16200"/>
                </a:lnTo>
                <a:lnTo>
                  <a:pt x="16844" y="5400"/>
                </a:lnTo>
                <a:close/>
              </a:path>
            </a:pathLst>
          </a:custGeom>
          <a:solidFill>
            <a:srgbClr val="D8ECB3"/>
          </a:solidFill>
          <a:ln w="9525">
            <a:miter lim="800000"/>
            <a:headEnd/>
            <a:tailEnd/>
          </a:ln>
          <a:effectLst/>
          <a:scene3d>
            <a:camera prst="legacyPerspectiveFront"/>
            <a:lightRig rig="legacyFlat2" dir="t"/>
          </a:scene3d>
          <a:sp3d extrusionH="887400" prstMaterial="legacyMatte">
            <a:bevelT w="13500" h="13500" prst="angle"/>
            <a:bevelB w="13500" h="13500" prst="angle"/>
            <a:extrusionClr>
              <a:srgbClr val="D8ECB3"/>
            </a:extrusionClr>
          </a:sp3d>
        </p:spPr>
        <p:txBody>
          <a:bodyPr>
            <a:flatTx/>
          </a:bodyPr>
          <a:lstStyle/>
          <a:p>
            <a:endParaRPr lang="ru-RU"/>
          </a:p>
        </p:txBody>
      </p:sp>
      <p:sp>
        <p:nvSpPr>
          <p:cNvPr id="5132" name="Text Box 12"/>
          <p:cNvSpPr txBox="1">
            <a:spLocks noChangeArrowheads="1"/>
          </p:cNvSpPr>
          <p:nvPr/>
        </p:nvSpPr>
        <p:spPr bwMode="auto">
          <a:xfrm>
            <a:off x="468313" y="260350"/>
            <a:ext cx="5327650" cy="366713"/>
          </a:xfrm>
          <a:prstGeom prst="rect">
            <a:avLst/>
          </a:prstGeom>
          <a:noFill/>
          <a:ln w="9525">
            <a:noFill/>
            <a:miter lim="800000"/>
            <a:headEnd/>
            <a:tailEnd/>
          </a:ln>
          <a:effectLst/>
        </p:spPr>
        <p:txBody>
          <a:bodyPr>
            <a:spAutoFit/>
          </a:bodyPr>
          <a:lstStyle/>
          <a:p>
            <a:pPr>
              <a:spcBef>
                <a:spcPct val="50000"/>
              </a:spcBef>
            </a:pPr>
            <a:r>
              <a:rPr lang="ru-RU" b="1" dirty="0"/>
              <a:t>1</a:t>
            </a:r>
            <a:r>
              <a:rPr lang="ru-RU" b="1" dirty="0">
                <a:latin typeface="Times New Roman" pitchFamily="18" charset="0"/>
                <a:cs typeface="Times New Roman" pitchFamily="18" charset="0"/>
              </a:rPr>
              <a:t>. ВЫБОР ФОРМАТА </a:t>
            </a:r>
            <a:r>
              <a:rPr lang="ru-RU" b="1" dirty="0" smtClean="0">
                <a:latin typeface="Times New Roman" pitchFamily="18" charset="0"/>
                <a:cs typeface="Times New Roman" pitchFamily="18" charset="0"/>
              </a:rPr>
              <a:t>ИЗОБРАЖЕНИЯ</a:t>
            </a:r>
            <a:endParaRPr lang="ru-RU" b="1" dirty="0">
              <a:latin typeface="Times New Roman" pitchFamily="18" charset="0"/>
              <a:cs typeface="Times New Roman" pitchFamily="18" charset="0"/>
            </a:endParaRPr>
          </a:p>
        </p:txBody>
      </p:sp>
      <p:pic>
        <p:nvPicPr>
          <p:cNvPr id="5133" name="Picture 13"/>
          <p:cNvPicPr>
            <a:picLocks noChangeAspect="1" noChangeArrowheads="1"/>
          </p:cNvPicPr>
          <p:nvPr/>
        </p:nvPicPr>
        <p:blipFill>
          <a:blip r:embed="rId6" cstate="email"/>
          <a:srcRect/>
          <a:stretch>
            <a:fillRect/>
          </a:stretch>
        </p:blipFill>
        <p:spPr bwMode="auto">
          <a:xfrm>
            <a:off x="2286000" y="4419600"/>
            <a:ext cx="1846262" cy="725421"/>
          </a:xfrm>
          <a:prstGeom prst="rect">
            <a:avLst/>
          </a:prstGeom>
          <a:noFill/>
        </p:spPr>
      </p:pic>
      <p:pic>
        <p:nvPicPr>
          <p:cNvPr id="5134" name="Picture 14"/>
          <p:cNvPicPr>
            <a:picLocks noChangeAspect="1" noChangeArrowheads="1"/>
          </p:cNvPicPr>
          <p:nvPr/>
        </p:nvPicPr>
        <p:blipFill>
          <a:blip r:embed="rId3" cstate="email"/>
          <a:srcRect/>
          <a:stretch>
            <a:fillRect/>
          </a:stretch>
        </p:blipFill>
        <p:spPr bwMode="auto">
          <a:xfrm>
            <a:off x="6096000" y="4343400"/>
            <a:ext cx="646113" cy="15113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128"/>
                                        </p:tgtEl>
                                        <p:attrNameLst>
                                          <p:attrName>style.visibility</p:attrName>
                                        </p:attrNameLst>
                                      </p:cBhvr>
                                      <p:to>
                                        <p:strVal val="visible"/>
                                      </p:to>
                                    </p:set>
                                    <p:animEffect transition="in" filter="blinds(horizontal)">
                                      <p:cBhvr>
                                        <p:cTn id="7" dur="500"/>
                                        <p:tgtEl>
                                          <p:spTgt spid="512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122"/>
                                        </p:tgtEl>
                                        <p:attrNameLst>
                                          <p:attrName>style.visibility</p:attrName>
                                        </p:attrNameLst>
                                      </p:cBhvr>
                                      <p:to>
                                        <p:strVal val="visible"/>
                                      </p:to>
                                    </p:set>
                                    <p:animEffect transition="in" filter="blinds(horizontal)">
                                      <p:cBhvr>
                                        <p:cTn id="12" dur="500"/>
                                        <p:tgtEl>
                                          <p:spTgt spid="5122"/>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131"/>
                                        </p:tgtEl>
                                        <p:attrNameLst>
                                          <p:attrName>style.visibility</p:attrName>
                                        </p:attrNameLst>
                                      </p:cBhvr>
                                      <p:to>
                                        <p:strVal val="visible"/>
                                      </p:to>
                                    </p:set>
                                    <p:animEffect transition="in" filter="blinds(horizontal)">
                                      <p:cBhvr>
                                        <p:cTn id="17" dur="500"/>
                                        <p:tgtEl>
                                          <p:spTgt spid="5131"/>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5133"/>
                                        </p:tgtEl>
                                        <p:attrNameLst>
                                          <p:attrName>style.visibility</p:attrName>
                                        </p:attrNameLst>
                                      </p:cBhvr>
                                      <p:to>
                                        <p:strVal val="visible"/>
                                      </p:to>
                                    </p:set>
                                    <p:animEffect transition="in" filter="blinds(horizontal)">
                                      <p:cBhvr>
                                        <p:cTn id="22" dur="500"/>
                                        <p:tgtEl>
                                          <p:spTgt spid="5133"/>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5134"/>
                                        </p:tgtEl>
                                        <p:attrNameLst>
                                          <p:attrName>style.visibility</p:attrName>
                                        </p:attrNameLst>
                                      </p:cBhvr>
                                      <p:to>
                                        <p:strVal val="visible"/>
                                      </p:to>
                                    </p:set>
                                    <p:animEffect transition="in" filter="blinds(horizontal)">
                                      <p:cBhvr>
                                        <p:cTn id="27" dur="500"/>
                                        <p:tgtEl>
                                          <p:spTgt spid="51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2" grpId="0" animBg="1"/>
      <p:bldP spid="5128" grpId="0" animBg="1"/>
      <p:bldP spid="5131"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bg>
      <p:bgPr>
        <a:solidFill>
          <a:srgbClr val="337967"/>
        </a:solidFill>
        <a:effectLst/>
      </p:bgPr>
    </p:bg>
    <p:spTree>
      <p:nvGrpSpPr>
        <p:cNvPr id="1" name=""/>
        <p:cNvGrpSpPr/>
        <p:nvPr/>
      </p:nvGrpSpPr>
      <p:grpSpPr>
        <a:xfrm>
          <a:off x="0" y="0"/>
          <a:ext cx="0" cy="0"/>
          <a:chOff x="0" y="0"/>
          <a:chExt cx="0" cy="0"/>
        </a:xfrm>
      </p:grpSpPr>
      <p:pic>
        <p:nvPicPr>
          <p:cNvPr id="2" name="Рисунок 1" descr="C:\Documents and Settings\Галина\Рабочий стол\с флешки РАЗОБРАТЬ! 11.06.09Г\2009_04_13\IMG_9677.JPG"/>
          <p:cNvPicPr>
            <a:picLocks noChangeAspect="1" noChangeArrowheads="1"/>
          </p:cNvPicPr>
          <p:nvPr/>
        </p:nvPicPr>
        <p:blipFill>
          <a:blip r:embed="rId2" cstate="email"/>
          <a:srcRect/>
          <a:stretch>
            <a:fillRect/>
          </a:stretch>
        </p:blipFill>
        <p:spPr bwMode="auto">
          <a:xfrm>
            <a:off x="1600200" y="685800"/>
            <a:ext cx="2108366" cy="2438400"/>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pic>
        <p:nvPicPr>
          <p:cNvPr id="3" name="Рисунок 1" descr="IMG_9643"/>
          <p:cNvPicPr>
            <a:picLocks noChangeAspect="1" noChangeArrowheads="1"/>
          </p:cNvPicPr>
          <p:nvPr/>
        </p:nvPicPr>
        <p:blipFill>
          <a:blip r:embed="rId3" cstate="email">
            <a:lum contrast="20000"/>
          </a:blip>
          <a:srcRect/>
          <a:stretch>
            <a:fillRect/>
          </a:stretch>
        </p:blipFill>
        <p:spPr bwMode="auto">
          <a:xfrm>
            <a:off x="4648200" y="609600"/>
            <a:ext cx="3581400" cy="2514600"/>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pic>
        <p:nvPicPr>
          <p:cNvPr id="4" name="Рисунок 2" descr="C:\Documents and Settings\Галина\Рабочий стол\с флешки РАЗОБРАТЬ! 11.06.09Г\2009_04_13\IMG_9664.JPG"/>
          <p:cNvPicPr>
            <a:picLocks noChangeAspect="1" noChangeArrowheads="1"/>
          </p:cNvPicPr>
          <p:nvPr/>
        </p:nvPicPr>
        <p:blipFill>
          <a:blip r:embed="rId4" cstate="email">
            <a:lum contrast="30000"/>
          </a:blip>
          <a:srcRect/>
          <a:stretch>
            <a:fillRect/>
          </a:stretch>
        </p:blipFill>
        <p:spPr bwMode="auto">
          <a:xfrm>
            <a:off x="4648200" y="3505200"/>
            <a:ext cx="3886200" cy="2656007"/>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pic>
        <p:nvPicPr>
          <p:cNvPr id="5" name="Рисунок 1" descr="IMG_9640"/>
          <p:cNvPicPr>
            <a:picLocks noChangeAspect="1" noChangeArrowheads="1"/>
          </p:cNvPicPr>
          <p:nvPr/>
        </p:nvPicPr>
        <p:blipFill>
          <a:blip r:embed="rId5" cstate="email"/>
          <a:srcRect/>
          <a:stretch>
            <a:fillRect/>
          </a:stretch>
        </p:blipFill>
        <p:spPr bwMode="auto">
          <a:xfrm>
            <a:off x="990600" y="3581400"/>
            <a:ext cx="3530600" cy="2546684"/>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bg>
      <p:bgPr>
        <a:solidFill>
          <a:srgbClr val="337967"/>
        </a:solidFill>
        <a:effectLst/>
      </p:bgPr>
    </p:bg>
    <p:spTree>
      <p:nvGrpSpPr>
        <p:cNvPr id="1" name=""/>
        <p:cNvGrpSpPr/>
        <p:nvPr/>
      </p:nvGrpSpPr>
      <p:grpSpPr>
        <a:xfrm>
          <a:off x="0" y="0"/>
          <a:ext cx="0" cy="0"/>
          <a:chOff x="0" y="0"/>
          <a:chExt cx="0" cy="0"/>
        </a:xfrm>
      </p:grpSpPr>
      <p:pic>
        <p:nvPicPr>
          <p:cNvPr id="4" name="Рисунок 1" descr="C:\Documents and Settings\Галина\Рабочий стол\отчет о работе 08-09\фото 08-08 8б\P3300019.JPG"/>
          <p:cNvPicPr>
            <a:picLocks noChangeAspect="1" noChangeArrowheads="1"/>
          </p:cNvPicPr>
          <p:nvPr/>
        </p:nvPicPr>
        <p:blipFill>
          <a:blip r:embed="rId3" cstate="email">
            <a:lum bright="-10000" contrast="10000"/>
          </a:blip>
          <a:srcRect/>
          <a:stretch>
            <a:fillRect/>
          </a:stretch>
        </p:blipFill>
        <p:spPr bwMode="auto">
          <a:xfrm>
            <a:off x="2413000" y="1905000"/>
            <a:ext cx="5664200" cy="4248150"/>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pic>
        <p:nvPicPr>
          <p:cNvPr id="5" name="Picture 2" descr="C:\Documents and Settings\Галина\Рабочий стол\подтверждение категории\фото к 18.02.08\P2220129.JPG"/>
          <p:cNvPicPr>
            <a:picLocks noChangeAspect="1" noChangeArrowheads="1"/>
          </p:cNvPicPr>
          <p:nvPr/>
        </p:nvPicPr>
        <p:blipFill>
          <a:blip r:embed="rId4" cstate="email"/>
          <a:srcRect/>
          <a:stretch>
            <a:fillRect/>
          </a:stretch>
        </p:blipFill>
        <p:spPr bwMode="auto">
          <a:xfrm>
            <a:off x="685800" y="685800"/>
            <a:ext cx="2362200" cy="1771545"/>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990600" y="381000"/>
            <a:ext cx="7239000" cy="6186309"/>
          </a:xfrm>
          <a:prstGeom prst="rect">
            <a:avLst/>
          </a:prstGeom>
          <a:noFill/>
        </p:spPr>
        <p:txBody>
          <a:bodyPr wrap="square" rtlCol="0">
            <a:spAutoFit/>
          </a:bodyPr>
          <a:lstStyle/>
          <a:p>
            <a:r>
              <a:rPr lang="ru-RU" dirty="0" smtClean="0"/>
              <a:t>В презентации использованы материалы книг:</a:t>
            </a:r>
          </a:p>
          <a:p>
            <a:pPr>
              <a:buFont typeface="Arial" pitchFamily="34" charset="0"/>
              <a:buChar char="•"/>
            </a:pPr>
            <a:r>
              <a:rPr lang="ru-RU" dirty="0" err="1" smtClean="0"/>
              <a:t>Прудовская</a:t>
            </a:r>
            <a:r>
              <a:rPr lang="ru-RU" dirty="0" smtClean="0"/>
              <a:t> С. Н. Твой коллега — художник.  М. : </a:t>
            </a:r>
            <a:r>
              <a:rPr lang="ru-RU" dirty="0" err="1" smtClean="0"/>
              <a:t>Тривола</a:t>
            </a:r>
            <a:r>
              <a:rPr lang="ru-RU" dirty="0" smtClean="0"/>
              <a:t>,  1994;</a:t>
            </a:r>
          </a:p>
          <a:p>
            <a:pPr>
              <a:buFont typeface="Arial" pitchFamily="34" charset="0"/>
              <a:buChar char="•"/>
            </a:pPr>
            <a:r>
              <a:rPr lang="ru-RU" dirty="0" smtClean="0"/>
              <a:t> Зеленина Е. Л.  Играем, познаем, рисуем.  М. : Просвещение,  1996;</a:t>
            </a:r>
          </a:p>
          <a:p>
            <a:pPr>
              <a:buFont typeface="Arial" pitchFamily="34" charset="0"/>
              <a:buChar char="•"/>
            </a:pPr>
            <a:r>
              <a:rPr lang="ru-RU" dirty="0" smtClean="0"/>
              <a:t> </a:t>
            </a:r>
            <a:r>
              <a:rPr lang="ru-RU" dirty="0" err="1" smtClean="0"/>
              <a:t>Пчелов</a:t>
            </a:r>
            <a:r>
              <a:rPr lang="ru-RU" dirty="0" smtClean="0"/>
              <a:t> Е. В. Государственные символы России. Герб, флаг, гимн.  М. : Русское слово, 2002;</a:t>
            </a:r>
          </a:p>
          <a:p>
            <a:pPr>
              <a:buFont typeface="Arial" pitchFamily="34" charset="0"/>
              <a:buChar char="•"/>
            </a:pPr>
            <a:r>
              <a:rPr lang="ru-RU" dirty="0" smtClean="0"/>
              <a:t> Есенин С. Стихотворения. М. : Советская Россия, 1984;</a:t>
            </a:r>
          </a:p>
          <a:p>
            <a:pPr>
              <a:buFont typeface="Arial" pitchFamily="34" charset="0"/>
              <a:buChar char="•"/>
            </a:pPr>
            <a:r>
              <a:rPr lang="ru-RU" dirty="0" smtClean="0"/>
              <a:t> Орлова Л. В. Мы и мода. М. :  Знание, 1982;</a:t>
            </a:r>
            <a:endParaRPr lang="en-US" dirty="0" smtClean="0"/>
          </a:p>
          <a:p>
            <a:pPr>
              <a:buFont typeface="Arial" pitchFamily="34" charset="0"/>
              <a:buChar char="•"/>
            </a:pPr>
            <a:r>
              <a:rPr lang="en-US" dirty="0" smtClean="0"/>
              <a:t> </a:t>
            </a:r>
            <a:r>
              <a:rPr lang="ru-RU" dirty="0" smtClean="0"/>
              <a:t>Книга о </a:t>
            </a:r>
            <a:r>
              <a:rPr lang="ru-RU" dirty="0" err="1" smtClean="0"/>
              <a:t>СААЗ-е</a:t>
            </a:r>
            <a:r>
              <a:rPr lang="ru-RU" dirty="0" smtClean="0"/>
              <a:t>.</a:t>
            </a:r>
          </a:p>
          <a:p>
            <a:r>
              <a:rPr lang="ru-RU" dirty="0" smtClean="0"/>
              <a:t>В презентации использованы материалы дисков:</a:t>
            </a:r>
          </a:p>
          <a:p>
            <a:pPr>
              <a:buFont typeface="Arial" pitchFamily="34" charset="0"/>
              <a:buChar char="•"/>
            </a:pPr>
            <a:r>
              <a:rPr lang="ru-RU" dirty="0" smtClean="0"/>
              <a:t> Шедевры архитектуры. </a:t>
            </a:r>
            <a:r>
              <a:rPr lang="en-US" dirty="0" smtClean="0"/>
              <a:t>New Media Generation. </a:t>
            </a:r>
            <a:r>
              <a:rPr lang="ru-RU" dirty="0" smtClean="0"/>
              <a:t>1997, 2001;</a:t>
            </a:r>
          </a:p>
          <a:p>
            <a:pPr>
              <a:buFont typeface="Arial" pitchFamily="34" charset="0"/>
              <a:buChar char="•"/>
            </a:pPr>
            <a:r>
              <a:rPr lang="ru-RU" dirty="0" smtClean="0"/>
              <a:t> Классика в современной обработке. </a:t>
            </a:r>
            <a:r>
              <a:rPr lang="en-US" dirty="0" smtClean="0"/>
              <a:t>MP3.Fresh Studio</a:t>
            </a:r>
            <a:r>
              <a:rPr lang="ru-RU" dirty="0" smtClean="0"/>
              <a:t>, 2007.</a:t>
            </a:r>
          </a:p>
          <a:p>
            <a:r>
              <a:rPr lang="ru-RU" dirty="0" smtClean="0"/>
              <a:t>Интернет ресурсы:</a:t>
            </a:r>
          </a:p>
          <a:p>
            <a:pPr>
              <a:buFont typeface="Arial" pitchFamily="34" charset="0"/>
              <a:buChar char="•"/>
            </a:pPr>
            <a:r>
              <a:rPr lang="en-US" dirty="0" smtClean="0"/>
              <a:t> skopin-keramika.ru</a:t>
            </a:r>
            <a:endParaRPr lang="ru-RU" dirty="0" smtClean="0"/>
          </a:p>
          <a:p>
            <a:pPr>
              <a:buFont typeface="Arial" pitchFamily="34" charset="0"/>
              <a:buChar char="•"/>
            </a:pPr>
            <a:endParaRPr lang="ru-RU" dirty="0" smtClean="0"/>
          </a:p>
          <a:p>
            <a:pPr>
              <a:buFont typeface="Arial" pitchFamily="34" charset="0"/>
              <a:buChar char="•"/>
            </a:pPr>
            <a:endParaRPr lang="ru-RU" dirty="0" smtClean="0"/>
          </a:p>
          <a:p>
            <a:pPr>
              <a:buFont typeface="Arial" pitchFamily="34" charset="0"/>
              <a:buChar char="•"/>
            </a:pPr>
            <a:endParaRPr lang="ru-RU" dirty="0" smtClean="0"/>
          </a:p>
          <a:p>
            <a:pPr>
              <a:buFont typeface="Arial" pitchFamily="34" charset="0"/>
              <a:buChar char="•"/>
            </a:pPr>
            <a:endParaRPr lang="ru-RU" dirty="0" smtClean="0"/>
          </a:p>
          <a:p>
            <a:pPr>
              <a:buFont typeface="Arial" pitchFamily="34" charset="0"/>
              <a:buChar char="•"/>
            </a:pPr>
            <a:endParaRPr lang="ru-RU" dirty="0" smtClean="0"/>
          </a:p>
          <a:p>
            <a:pPr>
              <a:buFont typeface="Arial" pitchFamily="34" charset="0"/>
              <a:buChar char="•"/>
            </a:pPr>
            <a:endParaRPr lang="ru-RU" dirty="0" smtClean="0"/>
          </a:p>
          <a:p>
            <a:pPr>
              <a:buFont typeface="Arial" pitchFamily="34" charset="0"/>
              <a:buChar char="•"/>
            </a:pPr>
            <a:endParaRPr lang="ru-RU" dirty="0" smtClean="0"/>
          </a:p>
          <a:p>
            <a:pPr>
              <a:buFont typeface="Arial" pitchFamily="34" charset="0"/>
              <a:buChar char="•"/>
            </a:pPr>
            <a:endParaRPr lang="ru-RU" dirty="0" smtClean="0"/>
          </a:p>
          <a:p>
            <a:r>
              <a:rPr lang="ru-RU" dirty="0" smtClean="0"/>
              <a:t> </a:t>
            </a:r>
            <a:endParaRPr lang="ru-RU"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ext Box 2"/>
          <p:cNvSpPr txBox="1">
            <a:spLocks noChangeArrowheads="1"/>
          </p:cNvSpPr>
          <p:nvPr/>
        </p:nvSpPr>
        <p:spPr bwMode="auto">
          <a:xfrm>
            <a:off x="395288" y="188913"/>
            <a:ext cx="5976937" cy="366712"/>
          </a:xfrm>
          <a:prstGeom prst="rect">
            <a:avLst/>
          </a:prstGeom>
          <a:noFill/>
          <a:ln w="9525">
            <a:noFill/>
            <a:miter lim="800000"/>
            <a:headEnd/>
            <a:tailEnd/>
          </a:ln>
          <a:effectLst/>
        </p:spPr>
        <p:txBody>
          <a:bodyPr>
            <a:spAutoFit/>
          </a:bodyPr>
          <a:lstStyle/>
          <a:p>
            <a:pPr>
              <a:spcBef>
                <a:spcPct val="50000"/>
              </a:spcBef>
            </a:pPr>
            <a:r>
              <a:rPr lang="ru-RU" b="1" dirty="0"/>
              <a:t>3. ВЫБОР МЕСТА ИЗОБРАЖЕНИЯ НА </a:t>
            </a:r>
            <a:r>
              <a:rPr lang="ru-RU" b="1" dirty="0" smtClean="0"/>
              <a:t>ФОРМАТЕ</a:t>
            </a:r>
            <a:endParaRPr lang="ru-RU" b="1" dirty="0"/>
          </a:p>
        </p:txBody>
      </p:sp>
      <p:sp>
        <p:nvSpPr>
          <p:cNvPr id="7171" name="AutoShape 3"/>
          <p:cNvSpPr>
            <a:spLocks noChangeArrowheads="1"/>
          </p:cNvSpPr>
          <p:nvPr/>
        </p:nvSpPr>
        <p:spPr bwMode="auto">
          <a:xfrm>
            <a:off x="3505200" y="2924175"/>
            <a:ext cx="2435225" cy="3095625"/>
          </a:xfrm>
          <a:custGeom>
            <a:avLst/>
            <a:gdLst>
              <a:gd name="G0" fmla="+- 5400 0 0"/>
              <a:gd name="G1" fmla="+- 21600 0 5400"/>
              <a:gd name="G2" fmla="+- 21600 0 5400"/>
              <a:gd name="G3" fmla="*/ 21600 1 2"/>
              <a:gd name="G4" fmla="*/ 21600 1 2"/>
              <a:gd name="G5" fmla="*/ 5400 1 2"/>
              <a:gd name="G6" fmla="*/ 5400 3 2"/>
              <a:gd name="G7" fmla="+- G1 G5 0"/>
              <a:gd name="G8" fmla="+- G2 G5 0"/>
              <a:gd name="T0" fmla="*/ 0 w 21600"/>
              <a:gd name="T1" fmla="*/ 14887 h 21600"/>
              <a:gd name="T2" fmla="*/ 5400 w 21600"/>
              <a:gd name="T3" fmla="*/ 14887 h 21600"/>
              <a:gd name="T4" fmla="*/ 10800 w 21600"/>
              <a:gd name="T5" fmla="*/ 29774 h 21600"/>
              <a:gd name="T6" fmla="*/ 10800 w 21600"/>
              <a:gd name="T7" fmla="*/ 24374 h 21600"/>
              <a:gd name="T8" fmla="*/ 21600 w 21600"/>
              <a:gd name="T9" fmla="*/ 14887 h 21600"/>
              <a:gd name="T10" fmla="*/ 16200 w 21600"/>
              <a:gd name="T11" fmla="*/ 14887 h 21600"/>
              <a:gd name="T12" fmla="*/ 10800 w 21600"/>
              <a:gd name="T13" fmla="*/ 0 h 21600"/>
              <a:gd name="T14" fmla="*/ 10800 w 21600"/>
              <a:gd name="T15" fmla="*/ 5400 h 21600"/>
              <a:gd name="T16" fmla="*/ G0 w 21600"/>
              <a:gd name="T17" fmla="*/ G0 h 21600"/>
              <a:gd name="T18" fmla="*/ G1 w 21600"/>
              <a:gd name="T19" fmla="*/ G2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9774">
                <a:moveTo>
                  <a:pt x="0" y="0"/>
                </a:moveTo>
                <a:lnTo>
                  <a:pt x="0" y="29774"/>
                </a:lnTo>
                <a:lnTo>
                  <a:pt x="21600" y="29774"/>
                </a:lnTo>
                <a:lnTo>
                  <a:pt x="21600" y="0"/>
                </a:lnTo>
                <a:close/>
                <a:moveTo>
                  <a:pt x="5400" y="5400"/>
                </a:moveTo>
                <a:lnTo>
                  <a:pt x="5400" y="24374"/>
                </a:lnTo>
                <a:lnTo>
                  <a:pt x="16200" y="24374"/>
                </a:lnTo>
                <a:lnTo>
                  <a:pt x="16200" y="5400"/>
                </a:lnTo>
                <a:close/>
              </a:path>
            </a:pathLst>
          </a:custGeom>
          <a:solidFill>
            <a:srgbClr val="D8ECB3"/>
          </a:solidFill>
          <a:ln w="9525">
            <a:miter lim="800000"/>
            <a:headEnd/>
            <a:tailEnd/>
          </a:ln>
          <a:effectLst/>
          <a:scene3d>
            <a:camera prst="legacyPerspectiveFront"/>
            <a:lightRig rig="legacyFlat2" dir="t"/>
          </a:scene3d>
          <a:sp3d extrusionH="887400" prstMaterial="legacyMatte">
            <a:bevelT w="13500" h="13500" prst="angle"/>
            <a:bevelB w="13500" h="13500" prst="angle"/>
            <a:extrusionClr>
              <a:srgbClr val="D8ECB3"/>
            </a:extrusionClr>
          </a:sp3d>
        </p:spPr>
        <p:txBody>
          <a:bodyPr>
            <a:flatTx/>
          </a:bodyPr>
          <a:lstStyle/>
          <a:p>
            <a:endParaRPr lang="ru-RU"/>
          </a:p>
        </p:txBody>
      </p:sp>
      <p:pic>
        <p:nvPicPr>
          <p:cNvPr id="7172" name="Picture 4"/>
          <p:cNvPicPr>
            <a:picLocks noChangeAspect="1" noChangeArrowheads="1"/>
          </p:cNvPicPr>
          <p:nvPr/>
        </p:nvPicPr>
        <p:blipFill>
          <a:blip r:embed="rId3" cstate="email"/>
          <a:srcRect/>
          <a:stretch>
            <a:fillRect/>
          </a:stretch>
        </p:blipFill>
        <p:spPr bwMode="auto">
          <a:xfrm>
            <a:off x="7010400" y="3886200"/>
            <a:ext cx="705771" cy="1651000"/>
          </a:xfrm>
          <a:prstGeom prst="rect">
            <a:avLst/>
          </a:prstGeom>
          <a:noFill/>
        </p:spPr>
      </p:pic>
      <p:pic>
        <p:nvPicPr>
          <p:cNvPr id="7173" name="Picture 5"/>
          <p:cNvPicPr>
            <a:picLocks noChangeAspect="1" noChangeArrowheads="1"/>
          </p:cNvPicPr>
          <p:nvPr/>
        </p:nvPicPr>
        <p:blipFill>
          <a:blip r:embed="rId4" cstate="email"/>
          <a:srcRect/>
          <a:stretch>
            <a:fillRect/>
          </a:stretch>
        </p:blipFill>
        <p:spPr bwMode="auto">
          <a:xfrm>
            <a:off x="4343400" y="3581400"/>
            <a:ext cx="749203" cy="1752600"/>
          </a:xfrm>
          <a:prstGeom prst="rect">
            <a:avLst/>
          </a:prstGeom>
          <a:noFill/>
        </p:spPr>
      </p:pic>
      <p:sp>
        <p:nvSpPr>
          <p:cNvPr id="7174" name="AutoShape 6"/>
          <p:cNvSpPr>
            <a:spLocks noChangeArrowheads="1"/>
          </p:cNvSpPr>
          <p:nvPr/>
        </p:nvSpPr>
        <p:spPr bwMode="auto">
          <a:xfrm>
            <a:off x="6553200" y="2895600"/>
            <a:ext cx="2206625" cy="3124200"/>
          </a:xfrm>
          <a:custGeom>
            <a:avLst/>
            <a:gdLst>
              <a:gd name="G0" fmla="+- 5400 0 0"/>
              <a:gd name="G1" fmla="+- 21600 0 5400"/>
              <a:gd name="G2" fmla="+- 21600 0 5400"/>
              <a:gd name="G3" fmla="*/ 21600 1 2"/>
              <a:gd name="G4" fmla="*/ 21600 1 2"/>
              <a:gd name="G5" fmla="*/ 5400 1 2"/>
              <a:gd name="G6" fmla="*/ 5400 3 2"/>
              <a:gd name="G7" fmla="+- G1 G5 0"/>
              <a:gd name="G8" fmla="+- G2 G5 0"/>
              <a:gd name="T0" fmla="*/ 0 w 21600"/>
              <a:gd name="T1" fmla="*/ 14887 h 21600"/>
              <a:gd name="T2" fmla="*/ 5400 w 21600"/>
              <a:gd name="T3" fmla="*/ 14887 h 21600"/>
              <a:gd name="T4" fmla="*/ 10800 w 21600"/>
              <a:gd name="T5" fmla="*/ 29774 h 21600"/>
              <a:gd name="T6" fmla="*/ 10800 w 21600"/>
              <a:gd name="T7" fmla="*/ 24374 h 21600"/>
              <a:gd name="T8" fmla="*/ 21600 w 21600"/>
              <a:gd name="T9" fmla="*/ 14887 h 21600"/>
              <a:gd name="T10" fmla="*/ 16200 w 21600"/>
              <a:gd name="T11" fmla="*/ 14887 h 21600"/>
              <a:gd name="T12" fmla="*/ 10800 w 21600"/>
              <a:gd name="T13" fmla="*/ 0 h 21600"/>
              <a:gd name="T14" fmla="*/ 10800 w 21600"/>
              <a:gd name="T15" fmla="*/ 5400 h 21600"/>
              <a:gd name="T16" fmla="*/ G0 w 21600"/>
              <a:gd name="T17" fmla="*/ G0 h 21600"/>
              <a:gd name="T18" fmla="*/ G1 w 21600"/>
              <a:gd name="T19" fmla="*/ G2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9774">
                <a:moveTo>
                  <a:pt x="0" y="0"/>
                </a:moveTo>
                <a:lnTo>
                  <a:pt x="0" y="29774"/>
                </a:lnTo>
                <a:lnTo>
                  <a:pt x="21600" y="29774"/>
                </a:lnTo>
                <a:lnTo>
                  <a:pt x="21600" y="0"/>
                </a:lnTo>
                <a:close/>
                <a:moveTo>
                  <a:pt x="5400" y="5400"/>
                </a:moveTo>
                <a:lnTo>
                  <a:pt x="5400" y="24374"/>
                </a:lnTo>
                <a:lnTo>
                  <a:pt x="16200" y="24374"/>
                </a:lnTo>
                <a:lnTo>
                  <a:pt x="16200" y="5400"/>
                </a:lnTo>
                <a:close/>
              </a:path>
            </a:pathLst>
          </a:custGeom>
          <a:solidFill>
            <a:srgbClr val="D8ECB3"/>
          </a:solidFill>
          <a:ln w="9525">
            <a:miter lim="800000"/>
            <a:headEnd/>
            <a:tailEnd/>
          </a:ln>
          <a:effectLst/>
          <a:scene3d>
            <a:camera prst="legacyPerspectiveFront"/>
            <a:lightRig rig="legacyFlat2" dir="t"/>
          </a:scene3d>
          <a:sp3d extrusionH="887400" prstMaterial="legacyMatte">
            <a:bevelT w="13500" h="13500" prst="angle"/>
            <a:bevelB w="13500" h="13500" prst="angle"/>
            <a:extrusionClr>
              <a:srgbClr val="D8ECB3"/>
            </a:extrusionClr>
          </a:sp3d>
        </p:spPr>
        <p:txBody>
          <a:bodyPr>
            <a:flatTx/>
          </a:bodyPr>
          <a:lstStyle/>
          <a:p>
            <a:endParaRPr lang="ru-RU"/>
          </a:p>
        </p:txBody>
      </p:sp>
      <p:pic>
        <p:nvPicPr>
          <p:cNvPr id="7175" name="Picture 7"/>
          <p:cNvPicPr>
            <a:picLocks noChangeAspect="1" noChangeArrowheads="1"/>
          </p:cNvPicPr>
          <p:nvPr/>
        </p:nvPicPr>
        <p:blipFill>
          <a:blip r:embed="rId5" cstate="email"/>
          <a:srcRect/>
          <a:stretch>
            <a:fillRect/>
          </a:stretch>
        </p:blipFill>
        <p:spPr bwMode="auto">
          <a:xfrm>
            <a:off x="1828800" y="3429000"/>
            <a:ext cx="684055" cy="1600200"/>
          </a:xfrm>
          <a:prstGeom prst="rect">
            <a:avLst/>
          </a:prstGeom>
          <a:noFill/>
        </p:spPr>
      </p:pic>
      <p:sp>
        <p:nvSpPr>
          <p:cNvPr id="7176" name="AutoShape 8"/>
          <p:cNvSpPr>
            <a:spLocks noChangeArrowheads="1"/>
          </p:cNvSpPr>
          <p:nvPr/>
        </p:nvSpPr>
        <p:spPr bwMode="auto">
          <a:xfrm>
            <a:off x="838200" y="2924175"/>
            <a:ext cx="2220913" cy="3095625"/>
          </a:xfrm>
          <a:custGeom>
            <a:avLst/>
            <a:gdLst>
              <a:gd name="G0" fmla="+- 5400 0 0"/>
              <a:gd name="G1" fmla="+- 21600 0 5400"/>
              <a:gd name="G2" fmla="+- 21600 0 5400"/>
              <a:gd name="G3" fmla="*/ 21600 1 2"/>
              <a:gd name="G4" fmla="*/ 21600 1 2"/>
              <a:gd name="G5" fmla="*/ 5400 1 2"/>
              <a:gd name="G6" fmla="*/ 5400 3 2"/>
              <a:gd name="G7" fmla="+- G1 G5 0"/>
              <a:gd name="G8" fmla="+- G2 G5 0"/>
              <a:gd name="T0" fmla="*/ 0 w 21600"/>
              <a:gd name="T1" fmla="*/ 14887 h 21600"/>
              <a:gd name="T2" fmla="*/ 5400 w 21600"/>
              <a:gd name="T3" fmla="*/ 14887 h 21600"/>
              <a:gd name="T4" fmla="*/ 10800 w 21600"/>
              <a:gd name="T5" fmla="*/ 29774 h 21600"/>
              <a:gd name="T6" fmla="*/ 10800 w 21600"/>
              <a:gd name="T7" fmla="*/ 24374 h 21600"/>
              <a:gd name="T8" fmla="*/ 21600 w 21600"/>
              <a:gd name="T9" fmla="*/ 14887 h 21600"/>
              <a:gd name="T10" fmla="*/ 16200 w 21600"/>
              <a:gd name="T11" fmla="*/ 14887 h 21600"/>
              <a:gd name="T12" fmla="*/ 10800 w 21600"/>
              <a:gd name="T13" fmla="*/ 0 h 21600"/>
              <a:gd name="T14" fmla="*/ 10800 w 21600"/>
              <a:gd name="T15" fmla="*/ 5400 h 21600"/>
              <a:gd name="T16" fmla="*/ G0 w 21600"/>
              <a:gd name="T17" fmla="*/ G0 h 21600"/>
              <a:gd name="T18" fmla="*/ G1 w 21600"/>
              <a:gd name="T19" fmla="*/ G2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9774">
                <a:moveTo>
                  <a:pt x="0" y="0"/>
                </a:moveTo>
                <a:lnTo>
                  <a:pt x="0" y="29774"/>
                </a:lnTo>
                <a:lnTo>
                  <a:pt x="21600" y="29774"/>
                </a:lnTo>
                <a:lnTo>
                  <a:pt x="21600" y="0"/>
                </a:lnTo>
                <a:close/>
                <a:moveTo>
                  <a:pt x="5400" y="5400"/>
                </a:moveTo>
                <a:lnTo>
                  <a:pt x="5400" y="24374"/>
                </a:lnTo>
                <a:lnTo>
                  <a:pt x="16200" y="24374"/>
                </a:lnTo>
                <a:lnTo>
                  <a:pt x="16200" y="5400"/>
                </a:lnTo>
                <a:close/>
              </a:path>
            </a:pathLst>
          </a:custGeom>
          <a:solidFill>
            <a:srgbClr val="D8ECB3"/>
          </a:solidFill>
          <a:ln w="9525">
            <a:miter lim="800000"/>
            <a:headEnd/>
            <a:tailEnd/>
          </a:ln>
          <a:effectLst/>
          <a:scene3d>
            <a:camera prst="legacyPerspectiveFront"/>
            <a:lightRig rig="legacyFlat2" dir="t"/>
          </a:scene3d>
          <a:sp3d extrusionH="887400" prstMaterial="legacyMatte">
            <a:bevelT w="13500" h="13500" prst="angle"/>
            <a:bevelB w="13500" h="13500" prst="angle"/>
            <a:extrusionClr>
              <a:srgbClr val="D8ECB3"/>
            </a:extrusionClr>
          </a:sp3d>
        </p:spPr>
        <p:txBody>
          <a:bodyPr>
            <a:flatTx/>
          </a:bodyPr>
          <a:lstStyle/>
          <a:p>
            <a:endParaRPr lang="ru-RU"/>
          </a:p>
        </p:txBody>
      </p:sp>
      <p:sp>
        <p:nvSpPr>
          <p:cNvPr id="7177" name="Text Box 9"/>
          <p:cNvSpPr txBox="1">
            <a:spLocks noChangeArrowheads="1"/>
          </p:cNvSpPr>
          <p:nvPr/>
        </p:nvSpPr>
        <p:spPr bwMode="auto">
          <a:xfrm>
            <a:off x="179388" y="6237288"/>
            <a:ext cx="468312" cy="366712"/>
          </a:xfrm>
          <a:prstGeom prst="rect">
            <a:avLst/>
          </a:prstGeom>
          <a:noFill/>
          <a:ln w="9525">
            <a:noFill/>
            <a:miter lim="800000"/>
            <a:headEnd/>
            <a:tailEnd/>
          </a:ln>
          <a:effectLst/>
        </p:spPr>
        <p:txBody>
          <a:bodyPr>
            <a:spAutoFit/>
          </a:bodyPr>
          <a:lstStyle/>
          <a:p>
            <a:pPr>
              <a:spcBef>
                <a:spcPct val="50000"/>
              </a:spcBef>
            </a:pPr>
            <a:r>
              <a:rPr lang="ru-RU" dirty="0"/>
              <a:t>1</a:t>
            </a:r>
          </a:p>
        </p:txBody>
      </p:sp>
      <p:sp>
        <p:nvSpPr>
          <p:cNvPr id="7178" name="Text Box 10"/>
          <p:cNvSpPr txBox="1">
            <a:spLocks noChangeArrowheads="1"/>
          </p:cNvSpPr>
          <p:nvPr/>
        </p:nvSpPr>
        <p:spPr bwMode="auto">
          <a:xfrm>
            <a:off x="2771775" y="5734050"/>
            <a:ext cx="647700" cy="366713"/>
          </a:xfrm>
          <a:prstGeom prst="rect">
            <a:avLst/>
          </a:prstGeom>
          <a:noFill/>
          <a:ln w="9525">
            <a:noFill/>
            <a:miter lim="800000"/>
            <a:headEnd/>
            <a:tailEnd/>
          </a:ln>
          <a:effectLst/>
        </p:spPr>
        <p:txBody>
          <a:bodyPr>
            <a:spAutoFit/>
          </a:bodyPr>
          <a:lstStyle/>
          <a:p>
            <a:pPr>
              <a:spcBef>
                <a:spcPct val="50000"/>
              </a:spcBef>
            </a:pPr>
            <a:endParaRPr lang="ru-RU"/>
          </a:p>
        </p:txBody>
      </p:sp>
      <p:sp>
        <p:nvSpPr>
          <p:cNvPr id="7179" name="Text Box 11"/>
          <p:cNvSpPr txBox="1">
            <a:spLocks noChangeArrowheads="1"/>
          </p:cNvSpPr>
          <p:nvPr/>
        </p:nvSpPr>
        <p:spPr bwMode="auto">
          <a:xfrm>
            <a:off x="3059113" y="6237288"/>
            <a:ext cx="504825" cy="366712"/>
          </a:xfrm>
          <a:prstGeom prst="rect">
            <a:avLst/>
          </a:prstGeom>
          <a:noFill/>
          <a:ln w="9525">
            <a:noFill/>
            <a:miter lim="800000"/>
            <a:headEnd/>
            <a:tailEnd/>
          </a:ln>
          <a:effectLst/>
        </p:spPr>
        <p:txBody>
          <a:bodyPr>
            <a:spAutoFit/>
          </a:bodyPr>
          <a:lstStyle/>
          <a:p>
            <a:pPr>
              <a:spcBef>
                <a:spcPct val="50000"/>
              </a:spcBef>
            </a:pPr>
            <a:r>
              <a:rPr lang="ru-RU"/>
              <a:t>2</a:t>
            </a:r>
          </a:p>
        </p:txBody>
      </p:sp>
      <p:sp>
        <p:nvSpPr>
          <p:cNvPr id="7180" name="Text Box 12"/>
          <p:cNvSpPr txBox="1">
            <a:spLocks noChangeArrowheads="1"/>
          </p:cNvSpPr>
          <p:nvPr/>
        </p:nvSpPr>
        <p:spPr bwMode="auto">
          <a:xfrm>
            <a:off x="5292725" y="6308725"/>
            <a:ext cx="1368425" cy="366713"/>
          </a:xfrm>
          <a:prstGeom prst="rect">
            <a:avLst/>
          </a:prstGeom>
          <a:noFill/>
          <a:ln w="9525">
            <a:noFill/>
            <a:miter lim="800000"/>
            <a:headEnd/>
            <a:tailEnd/>
          </a:ln>
          <a:effectLst/>
        </p:spPr>
        <p:txBody>
          <a:bodyPr>
            <a:spAutoFit/>
          </a:bodyPr>
          <a:lstStyle/>
          <a:p>
            <a:pPr>
              <a:spcBef>
                <a:spcPct val="50000"/>
              </a:spcBef>
            </a:pPr>
            <a:endParaRPr lang="ru-RU"/>
          </a:p>
        </p:txBody>
      </p:sp>
      <p:sp>
        <p:nvSpPr>
          <p:cNvPr id="7181" name="Text Box 13"/>
          <p:cNvSpPr txBox="1">
            <a:spLocks noChangeArrowheads="1"/>
          </p:cNvSpPr>
          <p:nvPr/>
        </p:nvSpPr>
        <p:spPr bwMode="auto">
          <a:xfrm>
            <a:off x="5940425" y="6308725"/>
            <a:ext cx="792163" cy="366713"/>
          </a:xfrm>
          <a:prstGeom prst="rect">
            <a:avLst/>
          </a:prstGeom>
          <a:noFill/>
          <a:ln w="9525">
            <a:noFill/>
            <a:miter lim="800000"/>
            <a:headEnd/>
            <a:tailEnd/>
          </a:ln>
          <a:effectLst/>
        </p:spPr>
        <p:txBody>
          <a:bodyPr>
            <a:spAutoFit/>
          </a:bodyPr>
          <a:lstStyle/>
          <a:p>
            <a:pPr>
              <a:spcBef>
                <a:spcPct val="50000"/>
              </a:spcBef>
            </a:pPr>
            <a:r>
              <a:rPr lang="ru-RU"/>
              <a:t>3</a:t>
            </a:r>
          </a:p>
        </p:txBody>
      </p:sp>
      <p:pic>
        <p:nvPicPr>
          <p:cNvPr id="7182" name="Picture 14"/>
          <p:cNvPicPr>
            <a:picLocks noChangeAspect="1" noChangeArrowheads="1"/>
          </p:cNvPicPr>
          <p:nvPr/>
        </p:nvPicPr>
        <p:blipFill>
          <a:blip r:embed="rId6" cstate="email"/>
          <a:srcRect/>
          <a:stretch>
            <a:fillRect/>
          </a:stretch>
        </p:blipFill>
        <p:spPr bwMode="auto">
          <a:xfrm>
            <a:off x="539750" y="1196975"/>
            <a:ext cx="2279650" cy="1444625"/>
          </a:xfrm>
          <a:prstGeom prst="rect">
            <a:avLst/>
          </a:prstGeom>
          <a:noFill/>
        </p:spPr>
      </p:pic>
      <p:pic>
        <p:nvPicPr>
          <p:cNvPr id="7183" name="Picture 15"/>
          <p:cNvPicPr>
            <a:picLocks noChangeAspect="1" noChangeArrowheads="1"/>
          </p:cNvPicPr>
          <p:nvPr/>
        </p:nvPicPr>
        <p:blipFill>
          <a:blip r:embed="rId7" cstate="email"/>
          <a:srcRect/>
          <a:stretch>
            <a:fillRect/>
          </a:stretch>
        </p:blipFill>
        <p:spPr bwMode="auto">
          <a:xfrm>
            <a:off x="6227763" y="1196975"/>
            <a:ext cx="2663825" cy="1500188"/>
          </a:xfrm>
          <a:prstGeom prst="rect">
            <a:avLst/>
          </a:prstGeom>
          <a:noFill/>
        </p:spPr>
      </p:pic>
      <p:pic>
        <p:nvPicPr>
          <p:cNvPr id="7184" name="Picture 16"/>
          <p:cNvPicPr>
            <a:picLocks noChangeAspect="1" noChangeArrowheads="1"/>
          </p:cNvPicPr>
          <p:nvPr/>
        </p:nvPicPr>
        <p:blipFill>
          <a:blip r:embed="rId8" cstate="email"/>
          <a:srcRect/>
          <a:stretch>
            <a:fillRect/>
          </a:stretch>
        </p:blipFill>
        <p:spPr bwMode="auto">
          <a:xfrm>
            <a:off x="3348038" y="1196975"/>
            <a:ext cx="2520950" cy="1509713"/>
          </a:xfrm>
          <a:prstGeom prst="rect">
            <a:avLst/>
          </a:prstGeom>
          <a:noFill/>
        </p:spPr>
      </p:pic>
      <p:pic>
        <p:nvPicPr>
          <p:cNvPr id="7185" name="Picture 17"/>
          <p:cNvPicPr>
            <a:picLocks noChangeAspect="1" noChangeArrowheads="1"/>
          </p:cNvPicPr>
          <p:nvPr/>
        </p:nvPicPr>
        <p:blipFill>
          <a:blip r:embed="rId9" cstate="email"/>
          <a:srcRect/>
          <a:stretch>
            <a:fillRect/>
          </a:stretch>
        </p:blipFill>
        <p:spPr bwMode="auto">
          <a:xfrm>
            <a:off x="250825" y="1052513"/>
            <a:ext cx="2840038" cy="1755775"/>
          </a:xfrm>
          <a:prstGeom prst="rect">
            <a:avLst/>
          </a:prstGeom>
          <a:noFill/>
        </p:spPr>
      </p:pic>
      <p:pic>
        <p:nvPicPr>
          <p:cNvPr id="7186" name="Picture 18"/>
          <p:cNvPicPr>
            <a:picLocks noChangeAspect="1" noChangeArrowheads="1"/>
          </p:cNvPicPr>
          <p:nvPr/>
        </p:nvPicPr>
        <p:blipFill>
          <a:blip r:embed="rId10" cstate="email"/>
          <a:srcRect/>
          <a:stretch>
            <a:fillRect/>
          </a:stretch>
        </p:blipFill>
        <p:spPr bwMode="auto">
          <a:xfrm>
            <a:off x="3059113" y="908050"/>
            <a:ext cx="2984500" cy="1782763"/>
          </a:xfrm>
          <a:prstGeom prst="rect">
            <a:avLst/>
          </a:prstGeom>
          <a:noFill/>
        </p:spPr>
      </p:pic>
      <p:pic>
        <p:nvPicPr>
          <p:cNvPr id="7187" name="Picture 19"/>
          <p:cNvPicPr>
            <a:picLocks noChangeAspect="1" noChangeArrowheads="1"/>
          </p:cNvPicPr>
          <p:nvPr/>
        </p:nvPicPr>
        <p:blipFill>
          <a:blip r:embed="rId11" cstate="email"/>
          <a:srcRect/>
          <a:stretch>
            <a:fillRect/>
          </a:stretch>
        </p:blipFill>
        <p:spPr bwMode="auto">
          <a:xfrm>
            <a:off x="6011863" y="1125538"/>
            <a:ext cx="2987675" cy="1600200"/>
          </a:xfrm>
          <a:prstGeom prst="rect">
            <a:avLst/>
          </a:prstGeom>
          <a:solidFill>
            <a:srgbClr val="C6E490"/>
          </a:solid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7182"/>
                                        </p:tgtEl>
                                        <p:attrNameLst>
                                          <p:attrName>style.visibility</p:attrName>
                                        </p:attrNameLst>
                                      </p:cBhvr>
                                      <p:to>
                                        <p:strVal val="visible"/>
                                      </p:to>
                                    </p:set>
                                    <p:animEffect transition="in" filter="diamond(in)">
                                      <p:cBhvr>
                                        <p:cTn id="7" dur="2000"/>
                                        <p:tgtEl>
                                          <p:spTgt spid="7182"/>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7183"/>
                                        </p:tgtEl>
                                        <p:attrNameLst>
                                          <p:attrName>style.visibility</p:attrName>
                                        </p:attrNameLst>
                                      </p:cBhvr>
                                      <p:to>
                                        <p:strVal val="visible"/>
                                      </p:to>
                                    </p:set>
                                    <p:animEffect transition="in" filter="diamond(in)">
                                      <p:cBhvr>
                                        <p:cTn id="12" dur="2000"/>
                                        <p:tgtEl>
                                          <p:spTgt spid="7183"/>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nodeType="clickEffect">
                                  <p:stCondLst>
                                    <p:cond delay="0"/>
                                  </p:stCondLst>
                                  <p:childTnLst>
                                    <p:set>
                                      <p:cBhvr>
                                        <p:cTn id="16" dur="1" fill="hold">
                                          <p:stCondLst>
                                            <p:cond delay="0"/>
                                          </p:stCondLst>
                                        </p:cTn>
                                        <p:tgtEl>
                                          <p:spTgt spid="7184"/>
                                        </p:tgtEl>
                                        <p:attrNameLst>
                                          <p:attrName>style.visibility</p:attrName>
                                        </p:attrNameLst>
                                      </p:cBhvr>
                                      <p:to>
                                        <p:strVal val="visible"/>
                                      </p:to>
                                    </p:set>
                                    <p:animEffect transition="in" filter="diamond(in)">
                                      <p:cBhvr>
                                        <p:cTn id="17" dur="2000"/>
                                        <p:tgtEl>
                                          <p:spTgt spid="7184"/>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nodeType="clickEffect">
                                  <p:stCondLst>
                                    <p:cond delay="0"/>
                                  </p:stCondLst>
                                  <p:childTnLst>
                                    <p:set>
                                      <p:cBhvr>
                                        <p:cTn id="21" dur="1" fill="hold">
                                          <p:stCondLst>
                                            <p:cond delay="0"/>
                                          </p:stCondLst>
                                        </p:cTn>
                                        <p:tgtEl>
                                          <p:spTgt spid="7185"/>
                                        </p:tgtEl>
                                        <p:attrNameLst>
                                          <p:attrName>style.visibility</p:attrName>
                                        </p:attrNameLst>
                                      </p:cBhvr>
                                      <p:to>
                                        <p:strVal val="visible"/>
                                      </p:to>
                                    </p:set>
                                    <p:anim calcmode="lin" valueType="num">
                                      <p:cBhvr additive="base">
                                        <p:cTn id="22" dur="500" fill="hold"/>
                                        <p:tgtEl>
                                          <p:spTgt spid="7185"/>
                                        </p:tgtEl>
                                        <p:attrNameLst>
                                          <p:attrName>ppt_x</p:attrName>
                                        </p:attrNameLst>
                                      </p:cBhvr>
                                      <p:tavLst>
                                        <p:tav tm="0">
                                          <p:val>
                                            <p:strVal val="#ppt_x"/>
                                          </p:val>
                                        </p:tav>
                                        <p:tav tm="100000">
                                          <p:val>
                                            <p:strVal val="#ppt_x"/>
                                          </p:val>
                                        </p:tav>
                                      </p:tavLst>
                                    </p:anim>
                                    <p:anim calcmode="lin" valueType="num">
                                      <p:cBhvr additive="base">
                                        <p:cTn id="23" dur="500" fill="hold"/>
                                        <p:tgtEl>
                                          <p:spTgt spid="7185"/>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nodeType="clickEffect">
                                  <p:stCondLst>
                                    <p:cond delay="0"/>
                                  </p:stCondLst>
                                  <p:childTnLst>
                                    <p:set>
                                      <p:cBhvr>
                                        <p:cTn id="27" dur="1" fill="hold">
                                          <p:stCondLst>
                                            <p:cond delay="0"/>
                                          </p:stCondLst>
                                        </p:cTn>
                                        <p:tgtEl>
                                          <p:spTgt spid="7186"/>
                                        </p:tgtEl>
                                        <p:attrNameLst>
                                          <p:attrName>style.visibility</p:attrName>
                                        </p:attrNameLst>
                                      </p:cBhvr>
                                      <p:to>
                                        <p:strVal val="visible"/>
                                      </p:to>
                                    </p:set>
                                    <p:anim calcmode="lin" valueType="num">
                                      <p:cBhvr additive="base">
                                        <p:cTn id="28" dur="500" fill="hold"/>
                                        <p:tgtEl>
                                          <p:spTgt spid="7186"/>
                                        </p:tgtEl>
                                        <p:attrNameLst>
                                          <p:attrName>ppt_x</p:attrName>
                                        </p:attrNameLst>
                                      </p:cBhvr>
                                      <p:tavLst>
                                        <p:tav tm="0">
                                          <p:val>
                                            <p:strVal val="#ppt_x"/>
                                          </p:val>
                                        </p:tav>
                                        <p:tav tm="100000">
                                          <p:val>
                                            <p:strVal val="#ppt_x"/>
                                          </p:val>
                                        </p:tav>
                                      </p:tavLst>
                                    </p:anim>
                                    <p:anim calcmode="lin" valueType="num">
                                      <p:cBhvr additive="base">
                                        <p:cTn id="29" dur="500" fill="hold"/>
                                        <p:tgtEl>
                                          <p:spTgt spid="7186"/>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 presetClass="entr" presetSubtype="4" fill="hold" nodeType="clickEffect">
                                  <p:stCondLst>
                                    <p:cond delay="0"/>
                                  </p:stCondLst>
                                  <p:childTnLst>
                                    <p:set>
                                      <p:cBhvr>
                                        <p:cTn id="33" dur="1" fill="hold">
                                          <p:stCondLst>
                                            <p:cond delay="0"/>
                                          </p:stCondLst>
                                        </p:cTn>
                                        <p:tgtEl>
                                          <p:spTgt spid="7187"/>
                                        </p:tgtEl>
                                        <p:attrNameLst>
                                          <p:attrName>style.visibility</p:attrName>
                                        </p:attrNameLst>
                                      </p:cBhvr>
                                      <p:to>
                                        <p:strVal val="visible"/>
                                      </p:to>
                                    </p:set>
                                    <p:anim calcmode="lin" valueType="num">
                                      <p:cBhvr additive="base">
                                        <p:cTn id="34" dur="500" fill="hold"/>
                                        <p:tgtEl>
                                          <p:spTgt spid="7187"/>
                                        </p:tgtEl>
                                        <p:attrNameLst>
                                          <p:attrName>ppt_x</p:attrName>
                                        </p:attrNameLst>
                                      </p:cBhvr>
                                      <p:tavLst>
                                        <p:tav tm="0">
                                          <p:val>
                                            <p:strVal val="#ppt_x"/>
                                          </p:val>
                                        </p:tav>
                                        <p:tav tm="100000">
                                          <p:val>
                                            <p:strVal val="#ppt_x"/>
                                          </p:val>
                                        </p:tav>
                                      </p:tavLst>
                                    </p:anim>
                                    <p:anim calcmode="lin" valueType="num">
                                      <p:cBhvr additive="base">
                                        <p:cTn id="35" dur="500" fill="hold"/>
                                        <p:tgtEl>
                                          <p:spTgt spid="718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p:cNvPicPr>
            <a:picLocks noChangeAspect="1" noChangeArrowheads="1"/>
          </p:cNvPicPr>
          <p:nvPr/>
        </p:nvPicPr>
        <p:blipFill>
          <a:blip r:embed="rId3" cstate="email">
            <a:lum contrast="18000"/>
          </a:blip>
          <a:srcRect/>
          <a:stretch>
            <a:fillRect/>
          </a:stretch>
        </p:blipFill>
        <p:spPr bwMode="auto">
          <a:xfrm>
            <a:off x="1295400" y="2133600"/>
            <a:ext cx="6629400" cy="3234135"/>
          </a:xfrm>
          <a:prstGeom prst="rect">
            <a:avLst/>
          </a:prstGeom>
          <a:noFill/>
        </p:spPr>
      </p:pic>
      <p:sp>
        <p:nvSpPr>
          <p:cNvPr id="10243" name="Rectangle 3"/>
          <p:cNvSpPr>
            <a:spLocks noChangeArrowheads="1"/>
          </p:cNvSpPr>
          <p:nvPr/>
        </p:nvSpPr>
        <p:spPr bwMode="auto">
          <a:xfrm>
            <a:off x="1447800" y="2057400"/>
            <a:ext cx="6705600" cy="2935288"/>
          </a:xfrm>
          <a:prstGeom prst="rect">
            <a:avLst/>
          </a:prstGeom>
          <a:gradFill rotWithShape="1">
            <a:gsLst>
              <a:gs pos="0">
                <a:schemeClr val="accent1">
                  <a:alpha val="0"/>
                </a:schemeClr>
              </a:gs>
              <a:gs pos="100000">
                <a:schemeClr val="accent1">
                  <a:gamma/>
                  <a:shade val="46275"/>
                  <a:invGamma/>
                </a:schemeClr>
              </a:gs>
            </a:gsLst>
            <a:lin ang="2700000" scaled="1"/>
          </a:gradFill>
          <a:ln w="9525">
            <a:solidFill>
              <a:schemeClr val="tx1"/>
            </a:solidFill>
            <a:miter lim="800000"/>
            <a:headEnd/>
            <a:tailEnd/>
          </a:ln>
          <a:effectLst/>
        </p:spPr>
        <p:txBody>
          <a:bodyPr wrap="none" anchor="ctr"/>
          <a:lstStyle/>
          <a:p>
            <a:endParaRPr lang="ru-RU"/>
          </a:p>
        </p:txBody>
      </p:sp>
      <p:sp>
        <p:nvSpPr>
          <p:cNvPr id="4" name="Прямоугольник 3"/>
          <p:cNvSpPr/>
          <p:nvPr/>
        </p:nvSpPr>
        <p:spPr>
          <a:xfrm>
            <a:off x="381000" y="304800"/>
            <a:ext cx="3558090" cy="369332"/>
          </a:xfrm>
          <a:prstGeom prst="rect">
            <a:avLst/>
          </a:prstGeom>
        </p:spPr>
        <p:txBody>
          <a:bodyPr wrap="none">
            <a:spAutoFit/>
          </a:bodyPr>
          <a:lstStyle/>
          <a:p>
            <a:r>
              <a:rPr lang="ru-RU" b="1" dirty="0" smtClean="0"/>
              <a:t>3. </a:t>
            </a:r>
            <a:r>
              <a:rPr lang="ru-RU" b="1" dirty="0" smtClean="0">
                <a:latin typeface="Times New Roman" pitchFamily="18" charset="0"/>
                <a:cs typeface="Times New Roman" pitchFamily="18" charset="0"/>
              </a:rPr>
              <a:t>ГРАФИЧЕСКАЯ РАЗМИНКА</a:t>
            </a:r>
            <a:endParaRPr lang="ru-RU" dirty="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10243"/>
                                        </p:tgtEl>
                                        <p:attrNameLst>
                                          <p:attrName>style.visibility</p:attrName>
                                        </p:attrNameLst>
                                      </p:cBhvr>
                                      <p:to>
                                        <p:strVal val="visible"/>
                                      </p:to>
                                    </p:set>
                                    <p:animEffect transition="in" filter="strips(downLeft)">
                                      <p:cBhvr>
                                        <p:cTn id="7" dur="500"/>
                                        <p:tgtEl>
                                          <p:spTgt spid="102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337967"/>
        </a:solidFill>
        <a:effectLst/>
      </p:bgPr>
    </p:bg>
    <p:spTree>
      <p:nvGrpSpPr>
        <p:cNvPr id="1" name=""/>
        <p:cNvGrpSpPr/>
        <p:nvPr/>
      </p:nvGrpSpPr>
      <p:grpSpPr>
        <a:xfrm>
          <a:off x="0" y="0"/>
          <a:ext cx="0" cy="0"/>
          <a:chOff x="0" y="0"/>
          <a:chExt cx="0" cy="0"/>
        </a:xfrm>
      </p:grpSpPr>
      <p:sp>
        <p:nvSpPr>
          <p:cNvPr id="16386" name="Заголовок 1"/>
          <p:cNvSpPr>
            <a:spLocks noGrp="1"/>
          </p:cNvSpPr>
          <p:nvPr>
            <p:ph type="title"/>
          </p:nvPr>
        </p:nvSpPr>
        <p:spPr/>
        <p:txBody>
          <a:bodyPr/>
          <a:lstStyle/>
          <a:p>
            <a:r>
              <a:rPr lang="ru-RU" dirty="0" smtClean="0">
                <a:solidFill>
                  <a:schemeClr val="bg1"/>
                </a:solidFill>
                <a:latin typeface="Times New Roman" pitchFamily="18" charset="0"/>
                <a:cs typeface="Times New Roman" pitchFamily="18" charset="0"/>
              </a:rPr>
              <a:t>Алгоритм выполнения работы</a:t>
            </a:r>
          </a:p>
        </p:txBody>
      </p:sp>
      <p:sp>
        <p:nvSpPr>
          <p:cNvPr id="3" name="Содержимое 2"/>
          <p:cNvSpPr>
            <a:spLocks noGrp="1"/>
          </p:cNvSpPr>
          <p:nvPr>
            <p:ph idx="1"/>
          </p:nvPr>
        </p:nvSpPr>
        <p:spPr>
          <a:xfrm>
            <a:off x="457200" y="1600200"/>
            <a:ext cx="3276600" cy="4525963"/>
          </a:xfrm>
        </p:spPr>
        <p:txBody>
          <a:bodyPr/>
          <a:lstStyle/>
          <a:p>
            <a:pPr marL="514350" indent="-514350" algn="just">
              <a:buFontTx/>
              <a:buAutoNum type="arabicPeriod"/>
            </a:pPr>
            <a:r>
              <a:rPr lang="ru-RU" sz="1800" dirty="0" smtClean="0">
                <a:solidFill>
                  <a:schemeClr val="bg1"/>
                </a:solidFill>
                <a:latin typeface="Times New Roman" pitchFamily="18" charset="0"/>
                <a:cs typeface="Times New Roman" pitchFamily="18" charset="0"/>
              </a:rPr>
              <a:t>Выбери форму щита                     и нарисуй щит, используя ось симметрии.</a:t>
            </a:r>
          </a:p>
          <a:p>
            <a:pPr marL="514350" indent="-514350" algn="just">
              <a:buFontTx/>
              <a:buAutoNum type="arabicPeriod"/>
            </a:pPr>
            <a:r>
              <a:rPr lang="ru-RU" sz="1800" dirty="0" smtClean="0">
                <a:solidFill>
                  <a:schemeClr val="bg1"/>
                </a:solidFill>
                <a:latin typeface="Times New Roman" pitchFamily="18" charset="0"/>
                <a:cs typeface="Times New Roman" pitchFamily="18" charset="0"/>
              </a:rPr>
              <a:t>Раздели щит на части.</a:t>
            </a:r>
          </a:p>
          <a:p>
            <a:pPr marL="514350" indent="-514350" algn="just">
              <a:buFontTx/>
              <a:buAutoNum type="arabicPeriod"/>
            </a:pPr>
            <a:r>
              <a:rPr lang="ru-RU" sz="1800" dirty="0" smtClean="0">
                <a:solidFill>
                  <a:schemeClr val="bg1"/>
                </a:solidFill>
                <a:latin typeface="Times New Roman" pitchFamily="18" charset="0"/>
                <a:cs typeface="Times New Roman" pitchFamily="18" charset="0"/>
              </a:rPr>
              <a:t>Если хочешь, наметь место геральдических фигур.</a:t>
            </a:r>
          </a:p>
          <a:p>
            <a:pPr marL="514350" indent="-514350" algn="just">
              <a:buFontTx/>
              <a:buAutoNum type="arabicPeriod"/>
            </a:pPr>
            <a:r>
              <a:rPr lang="ru-RU" sz="1800" dirty="0" err="1" smtClean="0">
                <a:solidFill>
                  <a:schemeClr val="bg1"/>
                </a:solidFill>
                <a:latin typeface="Times New Roman" pitchFamily="18" charset="0"/>
                <a:cs typeface="Times New Roman" pitchFamily="18" charset="0"/>
              </a:rPr>
              <a:t>Закомпонуй</a:t>
            </a:r>
            <a:r>
              <a:rPr lang="ru-RU" sz="1800" dirty="0" smtClean="0">
                <a:solidFill>
                  <a:schemeClr val="bg1"/>
                </a:solidFill>
                <a:latin typeface="Times New Roman" pitchFamily="18" charset="0"/>
                <a:cs typeface="Times New Roman" pitchFamily="18" charset="0"/>
              </a:rPr>
              <a:t> будущие изображения элементов твоего герба.</a:t>
            </a:r>
          </a:p>
          <a:p>
            <a:pPr marL="514350" indent="-514350" algn="just">
              <a:buFontTx/>
              <a:buAutoNum type="arabicPeriod"/>
            </a:pPr>
            <a:r>
              <a:rPr lang="ru-RU" sz="1800" dirty="0" smtClean="0">
                <a:solidFill>
                  <a:schemeClr val="bg1"/>
                </a:solidFill>
                <a:latin typeface="Times New Roman" pitchFamily="18" charset="0"/>
                <a:cs typeface="Times New Roman" pitchFamily="18" charset="0"/>
              </a:rPr>
              <a:t>Построй изображения отдельных элементов герба.</a:t>
            </a:r>
          </a:p>
          <a:p>
            <a:pPr marL="514350" indent="-514350" algn="just">
              <a:buFontTx/>
              <a:buAutoNum type="arabicPeriod"/>
            </a:pPr>
            <a:r>
              <a:rPr lang="ru-RU" sz="1800" dirty="0" smtClean="0">
                <a:solidFill>
                  <a:schemeClr val="bg1"/>
                </a:solidFill>
                <a:latin typeface="Times New Roman" pitchFamily="18" charset="0"/>
                <a:cs typeface="Times New Roman" pitchFamily="18" charset="0"/>
              </a:rPr>
              <a:t>Прорисуй детали.</a:t>
            </a:r>
          </a:p>
          <a:p>
            <a:pPr marL="514350" indent="-514350">
              <a:buNone/>
            </a:pPr>
            <a:endParaRPr lang="ru-RU" sz="1800" dirty="0" smtClean="0">
              <a:solidFill>
                <a:schemeClr val="bg1"/>
              </a:solidFill>
            </a:endParaRPr>
          </a:p>
          <a:p>
            <a:pPr marL="514350" indent="-514350">
              <a:buFontTx/>
              <a:buNone/>
            </a:pPr>
            <a:endParaRPr lang="ru-RU" dirty="0" smtClean="0">
              <a:solidFill>
                <a:schemeClr val="bg1"/>
              </a:solidFill>
            </a:endParaRPr>
          </a:p>
        </p:txBody>
      </p:sp>
      <p:sp>
        <p:nvSpPr>
          <p:cNvPr id="4" name="Блок-схема: задержка 2"/>
          <p:cNvSpPr>
            <a:spLocks noChangeArrowheads="1"/>
          </p:cNvSpPr>
          <p:nvPr/>
        </p:nvSpPr>
        <p:spPr bwMode="auto">
          <a:xfrm rot="5400000">
            <a:off x="4038600" y="2209800"/>
            <a:ext cx="5105400" cy="3581400"/>
          </a:xfrm>
          <a:prstGeom prst="flowChartDelay">
            <a:avLst/>
          </a:prstGeom>
          <a:solidFill>
            <a:schemeClr val="bg1"/>
          </a:solidFill>
          <a:ln w="9525" algn="ctr">
            <a:solidFill>
              <a:schemeClr val="bg1"/>
            </a:solidFill>
            <a:round/>
            <a:headEnd/>
            <a:tailEnd/>
          </a:ln>
        </p:spPr>
        <p:txBody>
          <a:bodyPr/>
          <a:lstStyle/>
          <a:p>
            <a:pPr eaLnBrk="0" hangingPunct="0">
              <a:defRPr/>
            </a:pPr>
            <a:endParaRPr lang="ru-RU"/>
          </a:p>
        </p:txBody>
      </p:sp>
      <p:cxnSp>
        <p:nvCxnSpPr>
          <p:cNvPr id="8" name="Прямая соединительная линия 7"/>
          <p:cNvCxnSpPr>
            <a:cxnSpLocks noChangeShapeType="1"/>
            <a:stCxn id="4" idx="2"/>
            <a:endCxn id="4" idx="0"/>
          </p:cNvCxnSpPr>
          <p:nvPr/>
        </p:nvCxnSpPr>
        <p:spPr bwMode="auto">
          <a:xfrm rot="10800000" flipH="1">
            <a:off x="4800600" y="4000500"/>
            <a:ext cx="3581400" cy="0"/>
          </a:xfrm>
          <a:prstGeom prst="line">
            <a:avLst/>
          </a:prstGeom>
          <a:ln>
            <a:headEnd/>
            <a:tailEnd/>
          </a:ln>
        </p:spPr>
        <p:style>
          <a:lnRef idx="1">
            <a:schemeClr val="accent1"/>
          </a:lnRef>
          <a:fillRef idx="0">
            <a:schemeClr val="accent1"/>
          </a:fillRef>
          <a:effectRef idx="0">
            <a:schemeClr val="accent1"/>
          </a:effectRef>
          <a:fontRef idx="minor">
            <a:schemeClr val="tx1"/>
          </a:fontRef>
        </p:style>
      </p:cxnSp>
      <p:sp>
        <p:nvSpPr>
          <p:cNvPr id="9" name="Прямоугольник 8"/>
          <p:cNvSpPr>
            <a:spLocks noChangeArrowheads="1"/>
          </p:cNvSpPr>
          <p:nvPr/>
        </p:nvSpPr>
        <p:spPr bwMode="auto">
          <a:xfrm>
            <a:off x="4800600" y="1447800"/>
            <a:ext cx="3581400" cy="533400"/>
          </a:xfrm>
          <a:prstGeom prst="rect">
            <a:avLst/>
          </a:prstGeom>
          <a:solidFill>
            <a:srgbClr val="41AAD9"/>
          </a:solidFill>
          <a:ln w="9525" algn="ctr">
            <a:solidFill>
              <a:schemeClr val="tx1"/>
            </a:solidFill>
            <a:round/>
            <a:headEnd/>
            <a:tailEnd/>
          </a:ln>
        </p:spPr>
        <p:txBody>
          <a:bodyPr/>
          <a:lstStyle/>
          <a:p>
            <a:pPr eaLnBrk="0" hangingPunct="0"/>
            <a:endParaRPr lang="ru-RU"/>
          </a:p>
        </p:txBody>
      </p:sp>
      <p:sp>
        <p:nvSpPr>
          <p:cNvPr id="10" name="Прямоугольник 9"/>
          <p:cNvSpPr/>
          <p:nvPr/>
        </p:nvSpPr>
        <p:spPr bwMode="auto">
          <a:xfrm>
            <a:off x="5029200" y="2133600"/>
            <a:ext cx="1295400" cy="1676400"/>
          </a:xfrm>
          <a:prstGeom prst="rect">
            <a:avLst/>
          </a:prstGeom>
          <a:solidFill>
            <a:schemeClr val="bg1"/>
          </a:solidFill>
          <a:ln w="9525" cap="flat" cmpd="sng" algn="ctr">
            <a:solidFill>
              <a:schemeClr val="bg2">
                <a:lumMod val="50000"/>
              </a:schemeClr>
            </a:solidFill>
            <a:prstDash val="solid"/>
            <a:round/>
            <a:headEnd type="none" w="med" len="med"/>
            <a:tailEnd type="none" w="med" len="med"/>
          </a:ln>
          <a:effectLst/>
        </p:spPr>
        <p:txBody>
          <a:bodyPr/>
          <a:lstStyle/>
          <a:p>
            <a:pPr eaLnBrk="0" hangingPunct="0">
              <a:defRPr/>
            </a:pPr>
            <a:endParaRPr lang="ru-RU"/>
          </a:p>
        </p:txBody>
      </p:sp>
      <p:sp>
        <p:nvSpPr>
          <p:cNvPr id="11" name="Прямоугольник 10"/>
          <p:cNvSpPr/>
          <p:nvPr/>
        </p:nvSpPr>
        <p:spPr bwMode="auto">
          <a:xfrm>
            <a:off x="6781800" y="2133600"/>
            <a:ext cx="1295400" cy="1676400"/>
          </a:xfrm>
          <a:prstGeom prst="rect">
            <a:avLst/>
          </a:prstGeom>
          <a:solidFill>
            <a:schemeClr val="bg1"/>
          </a:solidFill>
          <a:ln w="9525" cap="flat" cmpd="sng" algn="ctr">
            <a:solidFill>
              <a:schemeClr val="bg2">
                <a:lumMod val="50000"/>
              </a:schemeClr>
            </a:solidFill>
            <a:prstDash val="solid"/>
            <a:round/>
            <a:headEnd type="none" w="med" len="med"/>
            <a:tailEnd type="none" w="med" len="med"/>
          </a:ln>
          <a:effectLst/>
        </p:spPr>
        <p:txBody>
          <a:bodyPr/>
          <a:lstStyle/>
          <a:p>
            <a:pPr eaLnBrk="0" hangingPunct="0">
              <a:defRPr/>
            </a:pPr>
            <a:endParaRPr lang="ru-RU"/>
          </a:p>
        </p:txBody>
      </p:sp>
      <p:sp>
        <p:nvSpPr>
          <p:cNvPr id="12" name="Овал 11"/>
          <p:cNvSpPr/>
          <p:nvPr/>
        </p:nvSpPr>
        <p:spPr bwMode="auto">
          <a:xfrm rot="18469084">
            <a:off x="5168900" y="4159251"/>
            <a:ext cx="1127125" cy="1676400"/>
          </a:xfrm>
          <a:prstGeom prst="ellipse">
            <a:avLst/>
          </a:prstGeom>
          <a:solidFill>
            <a:schemeClr val="bg1"/>
          </a:solidFill>
          <a:ln w="9525" cap="flat" cmpd="sng" algn="ctr">
            <a:solidFill>
              <a:schemeClr val="bg2">
                <a:lumMod val="50000"/>
              </a:schemeClr>
            </a:solidFill>
            <a:prstDash val="solid"/>
            <a:round/>
            <a:headEnd type="none" w="med" len="med"/>
            <a:tailEnd type="none" w="med" len="med"/>
          </a:ln>
          <a:effectLst/>
        </p:spPr>
        <p:txBody>
          <a:bodyPr/>
          <a:lstStyle/>
          <a:p>
            <a:pPr eaLnBrk="0" hangingPunct="0">
              <a:defRPr/>
            </a:pPr>
            <a:endParaRPr lang="ru-RU"/>
          </a:p>
        </p:txBody>
      </p:sp>
      <p:sp>
        <p:nvSpPr>
          <p:cNvPr id="13" name="Овал 12"/>
          <p:cNvSpPr/>
          <p:nvPr/>
        </p:nvSpPr>
        <p:spPr bwMode="auto">
          <a:xfrm rot="3025062">
            <a:off x="6824662" y="4195763"/>
            <a:ext cx="1127125" cy="1676400"/>
          </a:xfrm>
          <a:prstGeom prst="ellipse">
            <a:avLst/>
          </a:prstGeom>
          <a:solidFill>
            <a:schemeClr val="bg1"/>
          </a:solidFill>
          <a:ln w="9525" cap="flat" cmpd="sng" algn="ctr">
            <a:solidFill>
              <a:schemeClr val="bg2">
                <a:lumMod val="50000"/>
              </a:schemeClr>
            </a:solidFill>
            <a:prstDash val="solid"/>
            <a:round/>
            <a:headEnd type="none" w="med" len="med"/>
            <a:tailEnd type="none" w="med" len="med"/>
          </a:ln>
          <a:effectLst/>
        </p:spPr>
        <p:txBody>
          <a:bodyPr/>
          <a:lstStyle/>
          <a:p>
            <a:pPr eaLnBrk="0" hangingPunct="0">
              <a:defRPr/>
            </a:pPr>
            <a:endParaRPr lang="ru-RU"/>
          </a:p>
        </p:txBody>
      </p:sp>
      <p:pic>
        <p:nvPicPr>
          <p:cNvPr id="56323" name="Picture 3" descr="C:\Documents and Settings\Галина\Local Settings\Temporary Internet Files\Content.IE5\429DFQOC\MCj02410890000[1].wmf"/>
          <p:cNvPicPr>
            <a:picLocks noChangeAspect="1" noChangeArrowheads="1"/>
          </p:cNvPicPr>
          <p:nvPr/>
        </p:nvPicPr>
        <p:blipFill>
          <a:blip r:embed="rId3" cstate="email"/>
          <a:srcRect/>
          <a:stretch>
            <a:fillRect/>
          </a:stretch>
        </p:blipFill>
        <p:spPr bwMode="auto">
          <a:xfrm rot="1509617">
            <a:off x="5194300" y="4591050"/>
            <a:ext cx="1025525" cy="792163"/>
          </a:xfrm>
          <a:prstGeom prst="rect">
            <a:avLst/>
          </a:prstGeom>
          <a:ln>
            <a:noFill/>
          </a:ln>
          <a:effectLst>
            <a:outerShdw blurRad="292100" dist="139700" dir="2700000" algn="tl" rotWithShape="0">
              <a:srgbClr val="333333">
                <a:alpha val="65000"/>
              </a:srgbClr>
            </a:outerShdw>
          </a:effectLst>
        </p:spPr>
      </p:pic>
      <p:pic>
        <p:nvPicPr>
          <p:cNvPr id="56327" name="Picture 7" descr="C:\Documents and Settings\Галина\Local Settings\Temporary Internet Files\Content.IE5\T1XZDI1K\MCj04282890000[1].wmf"/>
          <p:cNvPicPr>
            <a:picLocks noChangeAspect="1" noChangeArrowheads="1"/>
          </p:cNvPicPr>
          <p:nvPr/>
        </p:nvPicPr>
        <p:blipFill>
          <a:blip r:embed="rId4" cstate="email"/>
          <a:srcRect/>
          <a:stretch>
            <a:fillRect/>
          </a:stretch>
        </p:blipFill>
        <p:spPr bwMode="auto">
          <a:xfrm rot="2096637">
            <a:off x="6813846" y="4384972"/>
            <a:ext cx="1145130" cy="1359123"/>
          </a:xfrm>
          <a:prstGeom prst="rect">
            <a:avLst/>
          </a:prstGeom>
          <a:ln>
            <a:noFill/>
          </a:ln>
          <a:effectLst>
            <a:softEdge rad="112500"/>
          </a:effectLst>
        </p:spPr>
      </p:pic>
      <p:cxnSp>
        <p:nvCxnSpPr>
          <p:cNvPr id="31" name="Прямая соединительная линия 30"/>
          <p:cNvCxnSpPr>
            <a:cxnSpLocks noChangeShapeType="1"/>
            <a:stCxn id="9" idx="0"/>
            <a:endCxn id="34" idx="2"/>
          </p:cNvCxnSpPr>
          <p:nvPr/>
        </p:nvCxnSpPr>
        <p:spPr bwMode="auto">
          <a:xfrm>
            <a:off x="6591300" y="1447800"/>
            <a:ext cx="0" cy="5105400"/>
          </a:xfrm>
          <a:prstGeom prst="line">
            <a:avLst/>
          </a:prstGeom>
          <a:noFill/>
          <a:ln w="9525" algn="ctr">
            <a:solidFill>
              <a:srgbClr val="55AFF9"/>
            </a:solidFill>
            <a:round/>
            <a:headEnd/>
            <a:tailEnd/>
          </a:ln>
        </p:spPr>
      </p:cxnSp>
      <p:pic>
        <p:nvPicPr>
          <p:cNvPr id="56328" name="Picture 8" descr="C:\Documents and Settings\Галина\Local Settings\Temporary Internet Files\Content.IE5\429DFQOC\MCj04282250000[1].wmf"/>
          <p:cNvPicPr>
            <a:picLocks noChangeAspect="1" noChangeArrowheads="1"/>
          </p:cNvPicPr>
          <p:nvPr/>
        </p:nvPicPr>
        <p:blipFill>
          <a:blip r:embed="rId5" cstate="email"/>
          <a:srcRect/>
          <a:stretch>
            <a:fillRect/>
          </a:stretch>
        </p:blipFill>
        <p:spPr bwMode="auto">
          <a:xfrm>
            <a:off x="5029200" y="2286000"/>
            <a:ext cx="1303338" cy="1439863"/>
          </a:xfrm>
          <a:prstGeom prst="rect">
            <a:avLst/>
          </a:prstGeom>
          <a:noFill/>
          <a:ln w="9525">
            <a:noFill/>
            <a:miter lim="800000"/>
            <a:headEnd/>
            <a:tailEnd/>
          </a:ln>
        </p:spPr>
      </p:pic>
      <p:pic>
        <p:nvPicPr>
          <p:cNvPr id="56329" name="Picture 9" descr="C:\Documents and Settings\Галина\Local Settings\Temporary Internet Files\Content.IE5\HNKKX8D3\MCj04260540000[1].wmf"/>
          <p:cNvPicPr>
            <a:picLocks noChangeAspect="1" noChangeArrowheads="1"/>
          </p:cNvPicPr>
          <p:nvPr/>
        </p:nvPicPr>
        <p:blipFill>
          <a:blip r:embed="rId6" cstate="email"/>
          <a:srcRect/>
          <a:stretch>
            <a:fillRect/>
          </a:stretch>
        </p:blipFill>
        <p:spPr bwMode="auto">
          <a:xfrm>
            <a:off x="6705600" y="2438400"/>
            <a:ext cx="1454150" cy="1268413"/>
          </a:xfrm>
          <a:prstGeom prst="rect">
            <a:avLst/>
          </a:prstGeom>
          <a:noFill/>
          <a:ln w="9525">
            <a:noFill/>
            <a:miter lim="800000"/>
            <a:headEnd/>
            <a:tailEnd/>
          </a:ln>
        </p:spPr>
      </p:pic>
      <p:sp>
        <p:nvSpPr>
          <p:cNvPr id="34" name="Прямоугольник 33"/>
          <p:cNvSpPr/>
          <p:nvPr/>
        </p:nvSpPr>
        <p:spPr bwMode="auto">
          <a:xfrm>
            <a:off x="6553200" y="1981200"/>
            <a:ext cx="76200" cy="4572000"/>
          </a:xfrm>
          <a:prstGeom prst="rect">
            <a:avLst/>
          </a:prstGeom>
          <a:solidFill>
            <a:srgbClr val="55AFF9"/>
          </a:solidFill>
          <a:ln w="9525" cap="flat" cmpd="sng" algn="ctr">
            <a:solidFill>
              <a:schemeClr val="tx1"/>
            </a:solidFill>
            <a:prstDash val="solid"/>
            <a:round/>
            <a:headEnd type="none" w="med" len="med"/>
            <a:tailEnd type="none" w="med" len="med"/>
          </a:ln>
          <a:effectLst/>
        </p:spPr>
        <p:txBody>
          <a:bodyPr/>
          <a:lstStyle/>
          <a:p>
            <a:pPr eaLnBrk="0" hangingPunct="0">
              <a:defRPr/>
            </a:pPr>
            <a:endParaRPr lang="ru-RU"/>
          </a:p>
        </p:txBody>
      </p:sp>
      <p:sp>
        <p:nvSpPr>
          <p:cNvPr id="35" name="Прямоугольник 34"/>
          <p:cNvSpPr/>
          <p:nvPr/>
        </p:nvSpPr>
        <p:spPr bwMode="auto">
          <a:xfrm>
            <a:off x="4800600" y="3962400"/>
            <a:ext cx="3581400" cy="76200"/>
          </a:xfrm>
          <a:prstGeom prst="rect">
            <a:avLst/>
          </a:prstGeom>
          <a:solidFill>
            <a:srgbClr val="55AFF9"/>
          </a:solidFill>
          <a:ln w="9525" cap="flat" cmpd="sng" algn="ctr">
            <a:solidFill>
              <a:schemeClr val="tx1"/>
            </a:solidFill>
            <a:prstDash val="solid"/>
            <a:round/>
            <a:headEnd type="none" w="med" len="med"/>
            <a:tailEnd type="none" w="med" len="med"/>
          </a:ln>
          <a:effectLst/>
        </p:spPr>
        <p:txBody>
          <a:bodyPr/>
          <a:lstStyle/>
          <a:p>
            <a:pPr eaLnBrk="0" hangingPunct="0">
              <a:defRPr/>
            </a:pPr>
            <a:endParaRPr lang="ru-RU"/>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nodeType="clickEffect">
                                  <p:stCondLst>
                                    <p:cond delay="0"/>
                                  </p:stCondLst>
                                  <p:iterate type="lt">
                                    <p:tmPct val="50000"/>
                                  </p:iterate>
                                  <p:childTnLst>
                                    <p:set>
                                      <p:cBhvr>
                                        <p:cTn id="6" dur="1" fill="hold">
                                          <p:stCondLst>
                                            <p:cond delay="0"/>
                                          </p:stCondLst>
                                        </p:cTn>
                                        <p:tgtEl>
                                          <p:spTgt spid="3">
                                            <p:txEl>
                                              <p:pRg st="0" end="0"/>
                                            </p:txEl>
                                          </p:spTgt>
                                        </p:tgtEl>
                                        <p:attrNameLst>
                                          <p:attrName>style.visibility</p:attrName>
                                        </p:attrNameLst>
                                      </p:cBhvr>
                                      <p:to>
                                        <p:strVal val="visible"/>
                                      </p:to>
                                    </p:set>
                                    <p:anim calcmode="discrete" valueType="clr">
                                      <p:cBhvr override="childStyle">
                                        <p:cTn id="7" dur="80"/>
                                        <p:tgtEl>
                                          <p:spTgt spid="3">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3">
                                            <p:txEl>
                                              <p:pRg st="0" end="0"/>
                                            </p:txEl>
                                          </p:spTgt>
                                        </p:tgtEl>
                                        <p:attrNameLst>
                                          <p:attrName>fillcolor</p:attrName>
                                        </p:attrNameLst>
                                      </p:cBhvr>
                                      <p:tavLst>
                                        <p:tav tm="0">
                                          <p:val>
                                            <p:clrVal>
                                              <a:schemeClr val="accent2"/>
                                            </p:clrVal>
                                          </p:val>
                                        </p:tav>
                                        <p:tav tm="50000">
                                          <p:val>
                                            <p:clrVal>
                                              <a:schemeClr val="hlink"/>
                                            </p:clrVal>
                                          </p:val>
                                        </p:tav>
                                      </p:tavLst>
                                    </p:anim>
                                    <p:set>
                                      <p:cBhvr>
                                        <p:cTn id="9" dur="80"/>
                                        <p:tgtEl>
                                          <p:spTgt spid="3">
                                            <p:txEl>
                                              <p:pRg st="0" end="0"/>
                                            </p:txEl>
                                          </p:spTgt>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0"/>
                                          </p:stCondLst>
                                        </p:cTn>
                                        <p:tgtEl>
                                          <p:spTgt spid="31"/>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grpId="0" nodeType="clickEffect">
                                  <p:stCondLst>
                                    <p:cond delay="0"/>
                                  </p:stCondLst>
                                  <p:childTnLst>
                                    <p:set>
                                      <p:cBhvr>
                                        <p:cTn id="17" dur="1" fill="hold">
                                          <p:stCondLst>
                                            <p:cond delay="0"/>
                                          </p:stCondLst>
                                        </p:cTn>
                                        <p:tgtEl>
                                          <p:spTgt spid="4"/>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27" presetClass="entr" presetSubtype="0" fill="hold" nodeType="clickEffect">
                                  <p:stCondLst>
                                    <p:cond delay="0"/>
                                  </p:stCondLst>
                                  <p:iterate type="lt">
                                    <p:tmPct val="50000"/>
                                  </p:iterate>
                                  <p:childTnLst>
                                    <p:set>
                                      <p:cBhvr>
                                        <p:cTn id="21" dur="1" fill="hold">
                                          <p:stCondLst>
                                            <p:cond delay="0"/>
                                          </p:stCondLst>
                                        </p:cTn>
                                        <p:tgtEl>
                                          <p:spTgt spid="3">
                                            <p:txEl>
                                              <p:pRg st="1" end="1"/>
                                            </p:txEl>
                                          </p:spTgt>
                                        </p:tgtEl>
                                        <p:attrNameLst>
                                          <p:attrName>style.visibility</p:attrName>
                                        </p:attrNameLst>
                                      </p:cBhvr>
                                      <p:to>
                                        <p:strVal val="visible"/>
                                      </p:to>
                                    </p:set>
                                    <p:anim calcmode="discrete" valueType="clr">
                                      <p:cBhvr override="childStyle">
                                        <p:cTn id="22" dur="80"/>
                                        <p:tgtEl>
                                          <p:spTgt spid="3">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3" dur="80"/>
                                        <p:tgtEl>
                                          <p:spTgt spid="3">
                                            <p:txEl>
                                              <p:pRg st="1" end="1"/>
                                            </p:txEl>
                                          </p:spTgt>
                                        </p:tgtEl>
                                        <p:attrNameLst>
                                          <p:attrName>fillcolor</p:attrName>
                                        </p:attrNameLst>
                                      </p:cBhvr>
                                      <p:tavLst>
                                        <p:tav tm="0">
                                          <p:val>
                                            <p:clrVal>
                                              <a:schemeClr val="accent2"/>
                                            </p:clrVal>
                                          </p:val>
                                        </p:tav>
                                        <p:tav tm="50000">
                                          <p:val>
                                            <p:clrVal>
                                              <a:schemeClr val="hlink"/>
                                            </p:clrVal>
                                          </p:val>
                                        </p:tav>
                                      </p:tavLst>
                                    </p:anim>
                                    <p:set>
                                      <p:cBhvr>
                                        <p:cTn id="24" dur="80"/>
                                        <p:tgtEl>
                                          <p:spTgt spid="3">
                                            <p:txEl>
                                              <p:pRg st="1" end="1"/>
                                            </p:txEl>
                                          </p:spTgt>
                                        </p:tgtEl>
                                        <p:attrNameLst>
                                          <p:attrName>fill.type</p:attrName>
                                        </p:attrNameLst>
                                      </p:cBhvr>
                                      <p:to>
                                        <p:strVal val="solid"/>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8"/>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27" presetClass="entr" presetSubtype="0" fill="hold" nodeType="clickEffect">
                                  <p:stCondLst>
                                    <p:cond delay="0"/>
                                  </p:stCondLst>
                                  <p:iterate type="lt">
                                    <p:tmPct val="50000"/>
                                  </p:iterate>
                                  <p:childTnLst>
                                    <p:set>
                                      <p:cBhvr>
                                        <p:cTn id="32" dur="1" fill="hold">
                                          <p:stCondLst>
                                            <p:cond delay="0"/>
                                          </p:stCondLst>
                                        </p:cTn>
                                        <p:tgtEl>
                                          <p:spTgt spid="3">
                                            <p:txEl>
                                              <p:pRg st="2" end="2"/>
                                            </p:txEl>
                                          </p:spTgt>
                                        </p:tgtEl>
                                        <p:attrNameLst>
                                          <p:attrName>style.visibility</p:attrName>
                                        </p:attrNameLst>
                                      </p:cBhvr>
                                      <p:to>
                                        <p:strVal val="visible"/>
                                      </p:to>
                                    </p:set>
                                    <p:anim calcmode="discrete" valueType="clr">
                                      <p:cBhvr override="childStyle">
                                        <p:cTn id="33" dur="80"/>
                                        <p:tgtEl>
                                          <p:spTgt spid="3">
                                            <p:txEl>
                                              <p:pRg st="2" end="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34" dur="80"/>
                                        <p:tgtEl>
                                          <p:spTgt spid="3">
                                            <p:txEl>
                                              <p:pRg st="2" end="2"/>
                                            </p:txEl>
                                          </p:spTgt>
                                        </p:tgtEl>
                                        <p:attrNameLst>
                                          <p:attrName>fillcolor</p:attrName>
                                        </p:attrNameLst>
                                      </p:cBhvr>
                                      <p:tavLst>
                                        <p:tav tm="0">
                                          <p:val>
                                            <p:clrVal>
                                              <a:schemeClr val="accent2"/>
                                            </p:clrVal>
                                          </p:val>
                                        </p:tav>
                                        <p:tav tm="50000">
                                          <p:val>
                                            <p:clrVal>
                                              <a:schemeClr val="hlink"/>
                                            </p:clrVal>
                                          </p:val>
                                        </p:tav>
                                      </p:tavLst>
                                    </p:anim>
                                    <p:set>
                                      <p:cBhvr>
                                        <p:cTn id="35" dur="80"/>
                                        <p:tgtEl>
                                          <p:spTgt spid="3">
                                            <p:txEl>
                                              <p:pRg st="2" end="2"/>
                                            </p:txEl>
                                          </p:spTgt>
                                        </p:tgtEl>
                                        <p:attrNameLst>
                                          <p:attrName>fill.type</p:attrName>
                                        </p:attrNameLst>
                                      </p:cBhvr>
                                      <p:to>
                                        <p:strVal val="solid"/>
                                      </p:to>
                                    </p:set>
                                  </p:childTnLst>
                                </p:cTn>
                              </p:par>
                            </p:childTnLst>
                          </p:cTn>
                        </p:par>
                      </p:childTnLst>
                    </p:cTn>
                  </p:par>
                  <p:par>
                    <p:cTn id="36" fill="hold">
                      <p:stCondLst>
                        <p:cond delay="indefinite"/>
                      </p:stCondLst>
                      <p:childTnLst>
                        <p:par>
                          <p:cTn id="37" fill="hold">
                            <p:stCondLst>
                              <p:cond delay="0"/>
                            </p:stCondLst>
                            <p:childTnLst>
                              <p:par>
                                <p:cTn id="38" presetID="1" presetClass="entr" presetSubtype="0" fill="hold" grpId="0" nodeType="clickEffect">
                                  <p:stCondLst>
                                    <p:cond delay="0"/>
                                  </p:stCondLst>
                                  <p:childTnLst>
                                    <p:set>
                                      <p:cBhvr>
                                        <p:cTn id="39" dur="1" fill="hold">
                                          <p:stCondLst>
                                            <p:cond delay="0"/>
                                          </p:stCondLst>
                                        </p:cTn>
                                        <p:tgtEl>
                                          <p:spTgt spid="9"/>
                                        </p:tgtEl>
                                        <p:attrNameLst>
                                          <p:attrName>style.visibility</p:attrName>
                                        </p:attrNameLst>
                                      </p:cBhvr>
                                      <p:to>
                                        <p:strVal val="visible"/>
                                      </p:to>
                                    </p:set>
                                  </p:childTnLst>
                                </p:cTn>
                              </p:par>
                            </p:childTnLst>
                          </p:cTn>
                        </p:par>
                      </p:childTnLst>
                    </p:cTn>
                  </p:par>
                  <p:par>
                    <p:cTn id="40" fill="hold">
                      <p:stCondLst>
                        <p:cond delay="indefinite"/>
                      </p:stCondLst>
                      <p:childTnLst>
                        <p:par>
                          <p:cTn id="41" fill="hold">
                            <p:stCondLst>
                              <p:cond delay="0"/>
                            </p:stCondLst>
                            <p:childTnLst>
                              <p:par>
                                <p:cTn id="42" presetID="27" presetClass="entr" presetSubtype="0" fill="hold" nodeType="clickEffect">
                                  <p:stCondLst>
                                    <p:cond delay="0"/>
                                  </p:stCondLst>
                                  <p:iterate type="lt">
                                    <p:tmPct val="50000"/>
                                  </p:iterate>
                                  <p:childTnLst>
                                    <p:set>
                                      <p:cBhvr>
                                        <p:cTn id="43" dur="1" fill="hold">
                                          <p:stCondLst>
                                            <p:cond delay="0"/>
                                          </p:stCondLst>
                                        </p:cTn>
                                        <p:tgtEl>
                                          <p:spTgt spid="3">
                                            <p:txEl>
                                              <p:pRg st="3" end="3"/>
                                            </p:txEl>
                                          </p:spTgt>
                                        </p:tgtEl>
                                        <p:attrNameLst>
                                          <p:attrName>style.visibility</p:attrName>
                                        </p:attrNameLst>
                                      </p:cBhvr>
                                      <p:to>
                                        <p:strVal val="visible"/>
                                      </p:to>
                                    </p:set>
                                    <p:anim calcmode="discrete" valueType="clr">
                                      <p:cBhvr override="childStyle">
                                        <p:cTn id="44" dur="80"/>
                                        <p:tgtEl>
                                          <p:spTgt spid="3">
                                            <p:txEl>
                                              <p:pRg st="3" end="3"/>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45" dur="80"/>
                                        <p:tgtEl>
                                          <p:spTgt spid="3">
                                            <p:txEl>
                                              <p:pRg st="3" end="3"/>
                                            </p:txEl>
                                          </p:spTgt>
                                        </p:tgtEl>
                                        <p:attrNameLst>
                                          <p:attrName>fillcolor</p:attrName>
                                        </p:attrNameLst>
                                      </p:cBhvr>
                                      <p:tavLst>
                                        <p:tav tm="0">
                                          <p:val>
                                            <p:clrVal>
                                              <a:schemeClr val="accent2"/>
                                            </p:clrVal>
                                          </p:val>
                                        </p:tav>
                                        <p:tav tm="50000">
                                          <p:val>
                                            <p:clrVal>
                                              <a:schemeClr val="hlink"/>
                                            </p:clrVal>
                                          </p:val>
                                        </p:tav>
                                      </p:tavLst>
                                    </p:anim>
                                    <p:set>
                                      <p:cBhvr>
                                        <p:cTn id="46" dur="80"/>
                                        <p:tgtEl>
                                          <p:spTgt spid="3">
                                            <p:txEl>
                                              <p:pRg st="3" end="3"/>
                                            </p:txEl>
                                          </p:spTgt>
                                        </p:tgtEl>
                                        <p:attrNameLst>
                                          <p:attrName>fill.type</p:attrName>
                                        </p:attrNameLst>
                                      </p:cBhvr>
                                      <p:to>
                                        <p:strVal val="solid"/>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10"/>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11"/>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12"/>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13"/>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27" presetClass="entr" presetSubtype="0" fill="hold" nodeType="clickEffect">
                                  <p:stCondLst>
                                    <p:cond delay="0"/>
                                  </p:stCondLst>
                                  <p:iterate type="lt">
                                    <p:tmPct val="50000"/>
                                  </p:iterate>
                                  <p:childTnLst>
                                    <p:set>
                                      <p:cBhvr>
                                        <p:cTn id="66" dur="1" fill="hold">
                                          <p:stCondLst>
                                            <p:cond delay="0"/>
                                          </p:stCondLst>
                                        </p:cTn>
                                        <p:tgtEl>
                                          <p:spTgt spid="3">
                                            <p:txEl>
                                              <p:pRg st="4" end="4"/>
                                            </p:txEl>
                                          </p:spTgt>
                                        </p:tgtEl>
                                        <p:attrNameLst>
                                          <p:attrName>style.visibility</p:attrName>
                                        </p:attrNameLst>
                                      </p:cBhvr>
                                      <p:to>
                                        <p:strVal val="visible"/>
                                      </p:to>
                                    </p:set>
                                    <p:anim calcmode="discrete" valueType="clr">
                                      <p:cBhvr override="childStyle">
                                        <p:cTn id="67" dur="80"/>
                                        <p:tgtEl>
                                          <p:spTgt spid="3">
                                            <p:txEl>
                                              <p:pRg st="4" end="4"/>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68" dur="80"/>
                                        <p:tgtEl>
                                          <p:spTgt spid="3">
                                            <p:txEl>
                                              <p:pRg st="4" end="4"/>
                                            </p:txEl>
                                          </p:spTgt>
                                        </p:tgtEl>
                                        <p:attrNameLst>
                                          <p:attrName>fillcolor</p:attrName>
                                        </p:attrNameLst>
                                      </p:cBhvr>
                                      <p:tavLst>
                                        <p:tav tm="0">
                                          <p:val>
                                            <p:clrVal>
                                              <a:schemeClr val="accent2"/>
                                            </p:clrVal>
                                          </p:val>
                                        </p:tav>
                                        <p:tav tm="50000">
                                          <p:val>
                                            <p:clrVal>
                                              <a:schemeClr val="hlink"/>
                                            </p:clrVal>
                                          </p:val>
                                        </p:tav>
                                      </p:tavLst>
                                    </p:anim>
                                    <p:set>
                                      <p:cBhvr>
                                        <p:cTn id="69" dur="80"/>
                                        <p:tgtEl>
                                          <p:spTgt spid="3">
                                            <p:txEl>
                                              <p:pRg st="4" end="4"/>
                                            </p:txEl>
                                          </p:spTgt>
                                        </p:tgtEl>
                                        <p:attrNameLst>
                                          <p:attrName>fill.type</p:attrName>
                                        </p:attrNameLst>
                                      </p:cBhvr>
                                      <p:to>
                                        <p:strVal val="solid"/>
                                      </p:to>
                                    </p:set>
                                  </p:childTnLst>
                                </p:cTn>
                              </p:par>
                            </p:childTnLst>
                          </p:cTn>
                        </p:par>
                      </p:childTnLst>
                    </p:cTn>
                  </p:par>
                  <p:par>
                    <p:cTn id="70" fill="hold">
                      <p:stCondLst>
                        <p:cond delay="indefinite"/>
                      </p:stCondLst>
                      <p:childTnLst>
                        <p:par>
                          <p:cTn id="71" fill="hold">
                            <p:stCondLst>
                              <p:cond delay="0"/>
                            </p:stCondLst>
                            <p:childTnLst>
                              <p:par>
                                <p:cTn id="72" presetID="1" presetClass="entr" presetSubtype="0" fill="hold" nodeType="clickEffect">
                                  <p:stCondLst>
                                    <p:cond delay="0"/>
                                  </p:stCondLst>
                                  <p:childTnLst>
                                    <p:set>
                                      <p:cBhvr>
                                        <p:cTn id="73" dur="1" fill="hold">
                                          <p:stCondLst>
                                            <p:cond delay="0"/>
                                          </p:stCondLst>
                                        </p:cTn>
                                        <p:tgtEl>
                                          <p:spTgt spid="56328"/>
                                        </p:tgtEl>
                                        <p:attrNameLst>
                                          <p:attrName>style.visibility</p:attrName>
                                        </p:attrNameLst>
                                      </p:cBhvr>
                                      <p:to>
                                        <p:strVal val="visible"/>
                                      </p:to>
                                    </p:set>
                                  </p:childTnLst>
                                </p:cTn>
                              </p:par>
                            </p:childTnLst>
                          </p:cTn>
                        </p:par>
                      </p:childTnLst>
                    </p:cTn>
                  </p:par>
                  <p:par>
                    <p:cTn id="74" fill="hold">
                      <p:stCondLst>
                        <p:cond delay="indefinite"/>
                      </p:stCondLst>
                      <p:childTnLst>
                        <p:par>
                          <p:cTn id="75" fill="hold">
                            <p:stCondLst>
                              <p:cond delay="0"/>
                            </p:stCondLst>
                            <p:childTnLst>
                              <p:par>
                                <p:cTn id="76" presetID="1" presetClass="entr" presetSubtype="0" fill="hold" nodeType="clickEffect">
                                  <p:stCondLst>
                                    <p:cond delay="0"/>
                                  </p:stCondLst>
                                  <p:childTnLst>
                                    <p:set>
                                      <p:cBhvr>
                                        <p:cTn id="77" dur="1" fill="hold">
                                          <p:stCondLst>
                                            <p:cond delay="0"/>
                                          </p:stCondLst>
                                        </p:cTn>
                                        <p:tgtEl>
                                          <p:spTgt spid="56329"/>
                                        </p:tgtEl>
                                        <p:attrNameLst>
                                          <p:attrName>style.visibility</p:attrName>
                                        </p:attrNameLst>
                                      </p:cBhvr>
                                      <p:to>
                                        <p:strVal val="visible"/>
                                      </p:to>
                                    </p:set>
                                  </p:childTnLst>
                                </p:cTn>
                              </p:par>
                            </p:childTnLst>
                          </p:cTn>
                        </p:par>
                      </p:childTnLst>
                    </p:cTn>
                  </p:par>
                  <p:par>
                    <p:cTn id="78" fill="hold">
                      <p:stCondLst>
                        <p:cond delay="indefinite"/>
                      </p:stCondLst>
                      <p:childTnLst>
                        <p:par>
                          <p:cTn id="79" fill="hold">
                            <p:stCondLst>
                              <p:cond delay="0"/>
                            </p:stCondLst>
                            <p:childTnLst>
                              <p:par>
                                <p:cTn id="80" presetID="1" presetClass="entr" presetSubtype="0" fill="hold" nodeType="clickEffect">
                                  <p:stCondLst>
                                    <p:cond delay="0"/>
                                  </p:stCondLst>
                                  <p:childTnLst>
                                    <p:set>
                                      <p:cBhvr>
                                        <p:cTn id="81" dur="1" fill="hold">
                                          <p:stCondLst>
                                            <p:cond delay="0"/>
                                          </p:stCondLst>
                                        </p:cTn>
                                        <p:tgtEl>
                                          <p:spTgt spid="56323"/>
                                        </p:tgtEl>
                                        <p:attrNameLst>
                                          <p:attrName>style.visibility</p:attrName>
                                        </p:attrNameLst>
                                      </p:cBhvr>
                                      <p:to>
                                        <p:strVal val="visible"/>
                                      </p:to>
                                    </p:set>
                                  </p:childTnLst>
                                </p:cTn>
                              </p:par>
                            </p:childTnLst>
                          </p:cTn>
                        </p:par>
                      </p:childTnLst>
                    </p:cTn>
                  </p:par>
                  <p:par>
                    <p:cTn id="82" fill="hold">
                      <p:stCondLst>
                        <p:cond delay="indefinite"/>
                      </p:stCondLst>
                      <p:childTnLst>
                        <p:par>
                          <p:cTn id="83" fill="hold">
                            <p:stCondLst>
                              <p:cond delay="0"/>
                            </p:stCondLst>
                            <p:childTnLst>
                              <p:par>
                                <p:cTn id="84" presetID="1" presetClass="entr" presetSubtype="0" fill="hold" nodeType="clickEffect">
                                  <p:stCondLst>
                                    <p:cond delay="0"/>
                                  </p:stCondLst>
                                  <p:childTnLst>
                                    <p:set>
                                      <p:cBhvr>
                                        <p:cTn id="85" dur="1" fill="hold">
                                          <p:stCondLst>
                                            <p:cond delay="0"/>
                                          </p:stCondLst>
                                        </p:cTn>
                                        <p:tgtEl>
                                          <p:spTgt spid="56327"/>
                                        </p:tgtEl>
                                        <p:attrNameLst>
                                          <p:attrName>style.visibility</p:attrName>
                                        </p:attrNameLst>
                                      </p:cBhvr>
                                      <p:to>
                                        <p:strVal val="visible"/>
                                      </p:to>
                                    </p:set>
                                  </p:childTnLst>
                                </p:cTn>
                              </p:par>
                            </p:childTnLst>
                          </p:cTn>
                        </p:par>
                      </p:childTnLst>
                    </p:cTn>
                  </p:par>
                  <p:par>
                    <p:cTn id="86" fill="hold">
                      <p:stCondLst>
                        <p:cond delay="indefinite"/>
                      </p:stCondLst>
                      <p:childTnLst>
                        <p:par>
                          <p:cTn id="87" fill="hold">
                            <p:stCondLst>
                              <p:cond delay="0"/>
                            </p:stCondLst>
                            <p:childTnLst>
                              <p:par>
                                <p:cTn id="88" presetID="27" presetClass="entr" presetSubtype="0" fill="hold" nodeType="clickEffect">
                                  <p:stCondLst>
                                    <p:cond delay="0"/>
                                  </p:stCondLst>
                                  <p:iterate type="lt">
                                    <p:tmPct val="50000"/>
                                  </p:iterate>
                                  <p:childTnLst>
                                    <p:set>
                                      <p:cBhvr>
                                        <p:cTn id="89" dur="1" fill="hold">
                                          <p:stCondLst>
                                            <p:cond delay="0"/>
                                          </p:stCondLst>
                                        </p:cTn>
                                        <p:tgtEl>
                                          <p:spTgt spid="3">
                                            <p:txEl>
                                              <p:pRg st="5" end="5"/>
                                            </p:txEl>
                                          </p:spTgt>
                                        </p:tgtEl>
                                        <p:attrNameLst>
                                          <p:attrName>style.visibility</p:attrName>
                                        </p:attrNameLst>
                                      </p:cBhvr>
                                      <p:to>
                                        <p:strVal val="visible"/>
                                      </p:to>
                                    </p:set>
                                    <p:anim calcmode="discrete" valueType="clr">
                                      <p:cBhvr override="childStyle">
                                        <p:cTn id="90" dur="80"/>
                                        <p:tgtEl>
                                          <p:spTgt spid="3">
                                            <p:txEl>
                                              <p:pRg st="5" end="5"/>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91" dur="80"/>
                                        <p:tgtEl>
                                          <p:spTgt spid="3">
                                            <p:txEl>
                                              <p:pRg st="5" end="5"/>
                                            </p:txEl>
                                          </p:spTgt>
                                        </p:tgtEl>
                                        <p:attrNameLst>
                                          <p:attrName>fillcolor</p:attrName>
                                        </p:attrNameLst>
                                      </p:cBhvr>
                                      <p:tavLst>
                                        <p:tav tm="0">
                                          <p:val>
                                            <p:clrVal>
                                              <a:schemeClr val="accent2"/>
                                            </p:clrVal>
                                          </p:val>
                                        </p:tav>
                                        <p:tav tm="50000">
                                          <p:val>
                                            <p:clrVal>
                                              <a:schemeClr val="hlink"/>
                                            </p:clrVal>
                                          </p:val>
                                        </p:tav>
                                      </p:tavLst>
                                    </p:anim>
                                    <p:set>
                                      <p:cBhvr>
                                        <p:cTn id="92" dur="80"/>
                                        <p:tgtEl>
                                          <p:spTgt spid="3">
                                            <p:txEl>
                                              <p:pRg st="5" end="5"/>
                                            </p:txEl>
                                          </p:spTgt>
                                        </p:tgtEl>
                                        <p:attrNameLst>
                                          <p:attrName>fill.type</p:attrName>
                                        </p:attrNameLst>
                                      </p:cBhvr>
                                      <p:to>
                                        <p:strVal val="solid"/>
                                      </p:to>
                                    </p:set>
                                  </p:childTnLst>
                                </p:cTn>
                              </p:par>
                            </p:childTnLst>
                          </p:cTn>
                        </p:par>
                      </p:childTnLst>
                    </p:cTn>
                  </p:par>
                  <p:par>
                    <p:cTn id="93" fill="hold">
                      <p:stCondLst>
                        <p:cond delay="indefinite"/>
                      </p:stCondLst>
                      <p:childTnLst>
                        <p:par>
                          <p:cTn id="94" fill="hold">
                            <p:stCondLst>
                              <p:cond delay="0"/>
                            </p:stCondLst>
                            <p:childTnLst>
                              <p:par>
                                <p:cTn id="95" presetID="1" presetClass="entr" presetSubtype="0" fill="hold" grpId="0" nodeType="clickEffect">
                                  <p:stCondLst>
                                    <p:cond delay="0"/>
                                  </p:stCondLst>
                                  <p:childTnLst>
                                    <p:set>
                                      <p:cBhvr>
                                        <p:cTn id="96" dur="1" fill="hold">
                                          <p:stCondLst>
                                            <p:cond delay="0"/>
                                          </p:stCondLst>
                                        </p:cTn>
                                        <p:tgtEl>
                                          <p:spTgt spid="34"/>
                                        </p:tgtEl>
                                        <p:attrNameLst>
                                          <p:attrName>style.visibility</p:attrName>
                                        </p:attrNameLst>
                                      </p:cBhvr>
                                      <p:to>
                                        <p:strVal val="visible"/>
                                      </p:to>
                                    </p:set>
                                  </p:childTnLst>
                                </p:cTn>
                              </p:par>
                            </p:childTnLst>
                          </p:cTn>
                        </p:par>
                      </p:childTnLst>
                    </p:cTn>
                  </p:par>
                  <p:par>
                    <p:cTn id="97" fill="hold">
                      <p:stCondLst>
                        <p:cond delay="indefinite"/>
                      </p:stCondLst>
                      <p:childTnLst>
                        <p:par>
                          <p:cTn id="98" fill="hold">
                            <p:stCondLst>
                              <p:cond delay="0"/>
                            </p:stCondLst>
                            <p:childTnLst>
                              <p:par>
                                <p:cTn id="99" presetID="1" presetClass="entr" presetSubtype="0" fill="hold" grpId="0" nodeType="clickEffect">
                                  <p:stCondLst>
                                    <p:cond delay="0"/>
                                  </p:stCondLst>
                                  <p:childTnLst>
                                    <p:set>
                                      <p:cBhvr>
                                        <p:cTn id="100" dur="1" fill="hold">
                                          <p:stCondLst>
                                            <p:cond delay="0"/>
                                          </p:stCondLst>
                                        </p:cTn>
                                        <p:tgtEl>
                                          <p:spTgt spid="35"/>
                                        </p:tgtEl>
                                        <p:attrNameLst>
                                          <p:attrName>style.visibility</p:attrName>
                                        </p:attrNameLst>
                                      </p:cBhvr>
                                      <p:to>
                                        <p:strVal val="visible"/>
                                      </p:to>
                                    </p:set>
                                  </p:childTnLst>
                                </p:cTn>
                              </p:par>
                            </p:childTnLst>
                          </p:cTn>
                        </p:par>
                      </p:childTnLst>
                    </p:cTn>
                  </p:par>
                  <p:par>
                    <p:cTn id="101" fill="hold">
                      <p:stCondLst>
                        <p:cond delay="indefinite"/>
                      </p:stCondLst>
                      <p:childTnLst>
                        <p:par>
                          <p:cTn id="102" fill="hold">
                            <p:stCondLst>
                              <p:cond delay="0"/>
                            </p:stCondLst>
                            <p:childTnLst>
                              <p:par>
                                <p:cTn id="103" presetID="1" presetClass="exit" presetSubtype="0" fill="hold" nodeType="clickEffect">
                                  <p:stCondLst>
                                    <p:cond delay="0"/>
                                  </p:stCondLst>
                                  <p:childTnLst>
                                    <p:set>
                                      <p:cBhvr>
                                        <p:cTn id="104" dur="1" fill="hold">
                                          <p:stCondLst>
                                            <p:cond delay="0"/>
                                          </p:stCondLst>
                                        </p:cTn>
                                        <p:tgtEl>
                                          <p:spTgt spid="10"/>
                                        </p:tgtEl>
                                        <p:attrNameLst>
                                          <p:attrName>style.visibility</p:attrName>
                                        </p:attrNameLst>
                                      </p:cBhvr>
                                      <p:to>
                                        <p:strVal val="hidden"/>
                                      </p:to>
                                    </p:set>
                                  </p:childTnLst>
                                </p:cTn>
                              </p:par>
                            </p:childTnLst>
                          </p:cTn>
                        </p:par>
                      </p:childTnLst>
                    </p:cTn>
                  </p:par>
                  <p:par>
                    <p:cTn id="105" fill="hold">
                      <p:stCondLst>
                        <p:cond delay="indefinite"/>
                      </p:stCondLst>
                      <p:childTnLst>
                        <p:par>
                          <p:cTn id="106" fill="hold">
                            <p:stCondLst>
                              <p:cond delay="0"/>
                            </p:stCondLst>
                            <p:childTnLst>
                              <p:par>
                                <p:cTn id="107" presetID="1" presetClass="exit" presetSubtype="0" fill="hold" nodeType="clickEffect">
                                  <p:stCondLst>
                                    <p:cond delay="0"/>
                                  </p:stCondLst>
                                  <p:childTnLst>
                                    <p:set>
                                      <p:cBhvr>
                                        <p:cTn id="108" dur="1" fill="hold">
                                          <p:stCondLst>
                                            <p:cond delay="0"/>
                                          </p:stCondLst>
                                        </p:cTn>
                                        <p:tgtEl>
                                          <p:spTgt spid="11"/>
                                        </p:tgtEl>
                                        <p:attrNameLst>
                                          <p:attrName>style.visibility</p:attrName>
                                        </p:attrNameLst>
                                      </p:cBhvr>
                                      <p:to>
                                        <p:strVal val="hidden"/>
                                      </p:to>
                                    </p:set>
                                  </p:childTnLst>
                                </p:cTn>
                              </p:par>
                            </p:childTnLst>
                          </p:cTn>
                        </p:par>
                      </p:childTnLst>
                    </p:cTn>
                  </p:par>
                  <p:par>
                    <p:cTn id="109" fill="hold">
                      <p:stCondLst>
                        <p:cond delay="indefinite"/>
                      </p:stCondLst>
                      <p:childTnLst>
                        <p:par>
                          <p:cTn id="110" fill="hold">
                            <p:stCondLst>
                              <p:cond delay="0"/>
                            </p:stCondLst>
                            <p:childTnLst>
                              <p:par>
                                <p:cTn id="111" presetID="1" presetClass="exit" presetSubtype="0" fill="hold" nodeType="clickEffect">
                                  <p:stCondLst>
                                    <p:cond delay="0"/>
                                  </p:stCondLst>
                                  <p:childTnLst>
                                    <p:set>
                                      <p:cBhvr>
                                        <p:cTn id="112" dur="1" fill="hold">
                                          <p:stCondLst>
                                            <p:cond delay="0"/>
                                          </p:stCondLst>
                                        </p:cTn>
                                        <p:tgtEl>
                                          <p:spTgt spid="12"/>
                                        </p:tgtEl>
                                        <p:attrNameLst>
                                          <p:attrName>style.visibility</p:attrName>
                                        </p:attrNameLst>
                                      </p:cBhvr>
                                      <p:to>
                                        <p:strVal val="hidden"/>
                                      </p:to>
                                    </p:set>
                                  </p:childTnLst>
                                </p:cTn>
                              </p:par>
                            </p:childTnLst>
                          </p:cTn>
                        </p:par>
                      </p:childTnLst>
                    </p:cTn>
                  </p:par>
                  <p:par>
                    <p:cTn id="113" fill="hold">
                      <p:stCondLst>
                        <p:cond delay="indefinite"/>
                      </p:stCondLst>
                      <p:childTnLst>
                        <p:par>
                          <p:cTn id="114" fill="hold">
                            <p:stCondLst>
                              <p:cond delay="0"/>
                            </p:stCondLst>
                            <p:childTnLst>
                              <p:par>
                                <p:cTn id="115" presetID="1" presetClass="exit" presetSubtype="0" fill="hold" nodeType="clickEffect">
                                  <p:stCondLst>
                                    <p:cond delay="0"/>
                                  </p:stCondLst>
                                  <p:childTnLst>
                                    <p:set>
                                      <p:cBhvr>
                                        <p:cTn id="116" dur="1" fill="hold">
                                          <p:stCondLst>
                                            <p:cond delay="0"/>
                                          </p:stCondLst>
                                        </p:cTn>
                                        <p:tgtEl>
                                          <p:spTgt spid="13"/>
                                        </p:tgtEl>
                                        <p:attrNameLst>
                                          <p:attrName>style.visibility</p:attrName>
                                        </p:attrNameLst>
                                      </p:cBhvr>
                                      <p:to>
                                        <p:strVal val="hidden"/>
                                      </p:to>
                                    </p:set>
                                  </p:childTnLst>
                                </p:cTn>
                              </p:par>
                            </p:childTnLst>
                          </p:cTn>
                        </p:par>
                      </p:childTnLst>
                    </p:cTn>
                  </p:par>
                  <p:par>
                    <p:cTn id="117" fill="hold">
                      <p:stCondLst>
                        <p:cond delay="indefinite"/>
                      </p:stCondLst>
                      <p:childTnLst>
                        <p:par>
                          <p:cTn id="118" fill="hold">
                            <p:stCondLst>
                              <p:cond delay="0"/>
                            </p:stCondLst>
                            <p:childTnLst>
                              <p:par>
                                <p:cTn id="119" presetID="1" presetClass="exit" presetSubtype="0" fill="hold" nodeType="clickEffect">
                                  <p:stCondLst>
                                    <p:cond delay="0"/>
                                  </p:stCondLst>
                                  <p:childTnLst>
                                    <p:set>
                                      <p:cBhvr>
                                        <p:cTn id="120" dur="1" fill="hold">
                                          <p:stCondLst>
                                            <p:cond delay="0"/>
                                          </p:stCondLst>
                                        </p:cTn>
                                        <p:tgtEl>
                                          <p:spTgt spid="3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9" grpId="0" animBg="1"/>
      <p:bldP spid="10" grpId="0" animBg="1"/>
      <p:bldP spid="11" grpId="0" animBg="1"/>
      <p:bldP spid="12" grpId="0" animBg="1"/>
      <p:bldP spid="13" grpId="0" animBg="1"/>
      <p:bldP spid="34" grpId="0" animBg="1"/>
      <p:bldP spid="35"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337967"/>
        </a:solid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152400"/>
            <a:ext cx="8229600" cy="1143000"/>
          </a:xfrm>
        </p:spPr>
        <p:txBody>
          <a:bodyPr/>
          <a:lstStyle/>
          <a:p>
            <a:pPr eaLnBrk="1" hangingPunct="1">
              <a:defRPr/>
            </a:pPr>
            <a:r>
              <a:rPr lang="ru-RU" dirty="0" smtClean="0">
                <a:solidFill>
                  <a:schemeClr val="bg1"/>
                </a:solidFill>
                <a:latin typeface="Times New Roman" pitchFamily="18" charset="0"/>
                <a:cs typeface="Times New Roman" pitchFamily="18" charset="0"/>
              </a:rPr>
              <a:t>Три деления щита</a:t>
            </a:r>
            <a:endParaRPr lang="ru-RU" b="1" dirty="0">
              <a:solidFill>
                <a:schemeClr val="bg1"/>
              </a:solidFill>
              <a:latin typeface="Times New Roman" pitchFamily="18" charset="0"/>
              <a:cs typeface="Times New Roman" pitchFamily="18" charset="0"/>
            </a:endParaRPr>
          </a:p>
        </p:txBody>
      </p:sp>
      <p:pic>
        <p:nvPicPr>
          <p:cNvPr id="9219" name="Содержимое 3" descr="C:\Documents and Settings\Галина\Рабочий стол\Коготково Герб\Pim0007.jpg"/>
          <p:cNvPicPr>
            <a:picLocks noGrp="1"/>
          </p:cNvPicPr>
          <p:nvPr>
            <p:ph idx="1"/>
          </p:nvPr>
        </p:nvPicPr>
        <p:blipFill>
          <a:blip r:embed="rId3" cstate="email">
            <a:lum contrast="40000"/>
          </a:blip>
          <a:srcRect/>
          <a:stretch>
            <a:fillRect/>
          </a:stretch>
        </p:blipFill>
        <p:spPr>
          <a:xfrm>
            <a:off x="762000" y="1447800"/>
            <a:ext cx="4581525" cy="4114800"/>
          </a:xfrm>
          <a:ln w="38100" cap="sq">
            <a:solidFill>
              <a:srgbClr val="000000"/>
            </a:solidFill>
          </a:ln>
          <a:effectLst>
            <a:outerShdw blurRad="50800" dist="38100" dir="2700000" algn="tl" rotWithShape="0">
              <a:srgbClr val="000000">
                <a:alpha val="43000"/>
              </a:srgbClr>
            </a:outerShdw>
          </a:effectLst>
        </p:spPr>
      </p:pic>
      <p:sp>
        <p:nvSpPr>
          <p:cNvPr id="5" name="TextBox 4"/>
          <p:cNvSpPr txBox="1"/>
          <p:nvPr/>
        </p:nvSpPr>
        <p:spPr>
          <a:xfrm>
            <a:off x="5867400" y="1447800"/>
            <a:ext cx="2971800" cy="3970318"/>
          </a:xfrm>
          <a:prstGeom prst="rect">
            <a:avLst/>
          </a:prstGeom>
          <a:noFill/>
        </p:spPr>
        <p:txBody>
          <a:bodyPr>
            <a:spAutoFit/>
          </a:bodyPr>
          <a:lstStyle/>
          <a:p>
            <a:pPr>
              <a:buFont typeface="Wingdings" pitchFamily="2" charset="2"/>
              <a:buChar char="v"/>
              <a:defRPr/>
            </a:pPr>
            <a:r>
              <a:rPr lang="ru-RU" b="1" dirty="0">
                <a:solidFill>
                  <a:schemeClr val="bg1"/>
                </a:solidFill>
              </a:rPr>
              <a:t> </a:t>
            </a:r>
            <a:r>
              <a:rPr lang="ru-RU" b="1" dirty="0">
                <a:solidFill>
                  <a:schemeClr val="bg1"/>
                </a:solidFill>
                <a:latin typeface="Times New Roman" pitchFamily="18" charset="0"/>
                <a:cs typeface="Times New Roman" pitchFamily="18" charset="0"/>
              </a:rPr>
              <a:t>Деление вертикальное—рассечение,</a:t>
            </a:r>
          </a:p>
          <a:p>
            <a:pPr>
              <a:buFont typeface="Wingdings" pitchFamily="2" charset="2"/>
              <a:buChar char="v"/>
              <a:defRPr/>
            </a:pPr>
            <a:endParaRPr lang="ru-RU" b="1" dirty="0">
              <a:solidFill>
                <a:schemeClr val="bg1"/>
              </a:solidFill>
              <a:latin typeface="Times New Roman" pitchFamily="18" charset="0"/>
              <a:cs typeface="Times New Roman" pitchFamily="18" charset="0"/>
            </a:endParaRPr>
          </a:p>
          <a:p>
            <a:pPr>
              <a:buFont typeface="Wingdings" pitchFamily="2" charset="2"/>
              <a:buChar char="v"/>
              <a:defRPr/>
            </a:pPr>
            <a:r>
              <a:rPr lang="ru-RU" b="1" dirty="0">
                <a:solidFill>
                  <a:schemeClr val="bg1"/>
                </a:solidFill>
                <a:latin typeface="Times New Roman" pitchFamily="18" charset="0"/>
                <a:cs typeface="Times New Roman" pitchFamily="18" charset="0"/>
              </a:rPr>
              <a:t> Горизонтальное—пересечение,</a:t>
            </a:r>
          </a:p>
          <a:p>
            <a:pPr>
              <a:buFont typeface="Wingdings" pitchFamily="2" charset="2"/>
              <a:buChar char="v"/>
              <a:defRPr/>
            </a:pPr>
            <a:endParaRPr lang="ru-RU" b="1" dirty="0">
              <a:solidFill>
                <a:schemeClr val="bg1"/>
              </a:solidFill>
              <a:latin typeface="Times New Roman" pitchFamily="18" charset="0"/>
              <a:cs typeface="Times New Roman" pitchFamily="18" charset="0"/>
            </a:endParaRPr>
          </a:p>
          <a:p>
            <a:pPr>
              <a:buFont typeface="Wingdings" pitchFamily="2" charset="2"/>
              <a:buChar char="v"/>
              <a:defRPr/>
            </a:pPr>
            <a:r>
              <a:rPr lang="ru-RU" b="1" dirty="0">
                <a:solidFill>
                  <a:schemeClr val="bg1"/>
                </a:solidFill>
                <a:latin typeface="Times New Roman" pitchFamily="18" charset="0"/>
                <a:cs typeface="Times New Roman" pitchFamily="18" charset="0"/>
              </a:rPr>
              <a:t> Диагональное—</a:t>
            </a:r>
            <a:r>
              <a:rPr lang="ru-RU" b="1" dirty="0" err="1">
                <a:solidFill>
                  <a:schemeClr val="bg1"/>
                </a:solidFill>
                <a:latin typeface="Times New Roman" pitchFamily="18" charset="0"/>
                <a:cs typeface="Times New Roman" pitchFamily="18" charset="0"/>
              </a:rPr>
              <a:t>скошение</a:t>
            </a:r>
            <a:r>
              <a:rPr lang="ru-RU" b="1" dirty="0">
                <a:solidFill>
                  <a:schemeClr val="bg1"/>
                </a:solidFill>
                <a:latin typeface="Times New Roman" pitchFamily="18" charset="0"/>
                <a:cs typeface="Times New Roman" pitchFamily="18" charset="0"/>
              </a:rPr>
              <a:t>.</a:t>
            </a:r>
          </a:p>
          <a:p>
            <a:pPr>
              <a:defRPr/>
            </a:pPr>
            <a:endParaRPr lang="ru-RU" b="1" dirty="0">
              <a:solidFill>
                <a:schemeClr val="bg1"/>
              </a:solidFill>
              <a:latin typeface="Times New Roman" pitchFamily="18" charset="0"/>
              <a:cs typeface="Times New Roman" pitchFamily="18" charset="0"/>
            </a:endParaRPr>
          </a:p>
          <a:p>
            <a:pPr>
              <a:defRPr/>
            </a:pPr>
            <a:r>
              <a:rPr lang="ru-RU" i="1" dirty="0">
                <a:solidFill>
                  <a:schemeClr val="bg1"/>
                </a:solidFill>
                <a:latin typeface="Times New Roman" pitchFamily="18" charset="0"/>
                <a:cs typeface="Times New Roman" pitchFamily="18" charset="0"/>
              </a:rPr>
              <a:t>Эти сечения могут сочетаться между собой в разнообразном порядке.</a:t>
            </a:r>
          </a:p>
          <a:p>
            <a:pPr>
              <a:defRPr/>
            </a:pPr>
            <a:endParaRPr lang="ru-RU" i="1" dirty="0">
              <a:solidFill>
                <a:schemeClr val="accent4">
                  <a:lumMod val="10000"/>
                </a:schemeClr>
              </a:solidFill>
              <a:latin typeface="Times New Roman" pitchFamily="18" charset="0"/>
              <a:cs typeface="Times New Roman" pitchFamily="18" charset="0"/>
            </a:endParaRPr>
          </a:p>
        </p:txBody>
      </p:sp>
      <p:sp>
        <p:nvSpPr>
          <p:cNvPr id="10245" name="Овал 5"/>
          <p:cNvSpPr>
            <a:spLocks noChangeArrowheads="1"/>
          </p:cNvSpPr>
          <p:nvPr/>
        </p:nvSpPr>
        <p:spPr bwMode="auto">
          <a:xfrm>
            <a:off x="5105400" y="2590800"/>
            <a:ext cx="152400" cy="228600"/>
          </a:xfrm>
          <a:prstGeom prst="ellipse">
            <a:avLst/>
          </a:prstGeom>
          <a:solidFill>
            <a:schemeClr val="tx1"/>
          </a:solidFill>
          <a:ln w="9525" algn="ctr">
            <a:solidFill>
              <a:schemeClr val="tx1"/>
            </a:solidFill>
            <a:round/>
            <a:headEnd/>
            <a:tailEnd/>
          </a:ln>
        </p:spPr>
        <p:txBody>
          <a:bodyPr/>
          <a:lstStyle/>
          <a:p>
            <a:pPr eaLnBrk="0" hangingPunct="0"/>
            <a:endParaRPr lang="ru-RU"/>
          </a:p>
        </p:txBody>
      </p:sp>
      <p:sp>
        <p:nvSpPr>
          <p:cNvPr id="6" name="Овал 5"/>
          <p:cNvSpPr>
            <a:spLocks noChangeArrowheads="1"/>
          </p:cNvSpPr>
          <p:nvPr/>
        </p:nvSpPr>
        <p:spPr bwMode="auto">
          <a:xfrm>
            <a:off x="4953000" y="2438400"/>
            <a:ext cx="304800" cy="533400"/>
          </a:xfrm>
          <a:prstGeom prst="ellipse">
            <a:avLst/>
          </a:prstGeom>
          <a:solidFill>
            <a:schemeClr val="bg1"/>
          </a:solidFill>
          <a:ln w="9525" algn="ctr">
            <a:solidFill>
              <a:schemeClr val="bg1"/>
            </a:solidFill>
            <a:round/>
            <a:headEnd/>
            <a:tailEnd/>
          </a:ln>
        </p:spPr>
        <p:txBody>
          <a:bodyPr/>
          <a:lstStyle/>
          <a:p>
            <a:pPr eaLnBrk="0" hangingPunct="0"/>
            <a:endParaRPr lang="ru-RU"/>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337967"/>
        </a:solidFill>
        <a:effectLst/>
      </p:bgPr>
    </p:bg>
    <p:spTree>
      <p:nvGrpSpPr>
        <p:cNvPr id="1" name=""/>
        <p:cNvGrpSpPr/>
        <p:nvPr/>
      </p:nvGrpSpPr>
      <p:grpSpPr>
        <a:xfrm>
          <a:off x="0" y="0"/>
          <a:ext cx="0" cy="0"/>
          <a:chOff x="0" y="0"/>
          <a:chExt cx="0" cy="0"/>
        </a:xfrm>
      </p:grpSpPr>
      <p:pic>
        <p:nvPicPr>
          <p:cNvPr id="32771" name="Picture 3" descr="Герб города Скопин"/>
          <p:cNvPicPr>
            <a:picLocks noChangeAspect="1" noChangeArrowheads="1"/>
          </p:cNvPicPr>
          <p:nvPr/>
        </p:nvPicPr>
        <p:blipFill>
          <a:blip r:embed="rId3" cstate="email"/>
          <a:srcRect/>
          <a:stretch>
            <a:fillRect/>
          </a:stretch>
        </p:blipFill>
        <p:spPr bwMode="auto">
          <a:xfrm>
            <a:off x="4876800" y="1905000"/>
            <a:ext cx="3505200" cy="4291013"/>
          </a:xfrm>
          <a:prstGeom prst="rect">
            <a:avLst/>
          </a:prstGeom>
          <a:noFill/>
          <a:ln w="9525">
            <a:noFill/>
            <a:miter lim="800000"/>
            <a:headEnd/>
            <a:tailEnd/>
          </a:ln>
        </p:spPr>
      </p:pic>
      <p:sp>
        <p:nvSpPr>
          <p:cNvPr id="5" name="TextBox 4"/>
          <p:cNvSpPr txBox="1"/>
          <p:nvPr/>
        </p:nvSpPr>
        <p:spPr>
          <a:xfrm>
            <a:off x="4648200" y="6172200"/>
            <a:ext cx="3886200" cy="523875"/>
          </a:xfrm>
          <a:prstGeom prst="rect">
            <a:avLst/>
          </a:prstGeom>
          <a:noFill/>
        </p:spPr>
        <p:txBody>
          <a:bodyPr>
            <a:spAutoFit/>
          </a:bodyPr>
          <a:lstStyle/>
          <a:p>
            <a:pPr algn="ctr">
              <a:defRPr/>
            </a:pPr>
            <a:r>
              <a:rPr lang="ru-RU" sz="2800" b="1" dirty="0">
                <a:solidFill>
                  <a:schemeClr val="bg1"/>
                </a:solidFill>
                <a:latin typeface="Times New Roman" pitchFamily="18" charset="0"/>
                <a:cs typeface="Times New Roman" pitchFamily="18" charset="0"/>
              </a:rPr>
              <a:t>Герб г. Скопина</a:t>
            </a:r>
          </a:p>
        </p:txBody>
      </p:sp>
      <p:sp>
        <p:nvSpPr>
          <p:cNvPr id="10" name="TextBox 9"/>
          <p:cNvSpPr txBox="1"/>
          <p:nvPr/>
        </p:nvSpPr>
        <p:spPr>
          <a:xfrm>
            <a:off x="1295400" y="381000"/>
            <a:ext cx="7315200" cy="769938"/>
          </a:xfrm>
          <a:prstGeom prst="rect">
            <a:avLst/>
          </a:prstGeom>
          <a:noFill/>
        </p:spPr>
        <p:txBody>
          <a:bodyPr wrap="square">
            <a:spAutoFit/>
          </a:bodyPr>
          <a:lstStyle/>
          <a:p>
            <a:pPr>
              <a:defRPr/>
            </a:pPr>
            <a:r>
              <a:rPr lang="ru-RU" sz="4400" dirty="0">
                <a:solidFill>
                  <a:schemeClr val="bg1"/>
                </a:solidFill>
                <a:latin typeface="Times New Roman" pitchFamily="18" charset="0"/>
                <a:cs typeface="Times New Roman" pitchFamily="18" charset="0"/>
              </a:rPr>
              <a:t>Гербы г. Рязани и г. Скопина</a:t>
            </a:r>
          </a:p>
        </p:txBody>
      </p:sp>
      <p:pic>
        <p:nvPicPr>
          <p:cNvPr id="8197" name="Picture 8"/>
          <p:cNvPicPr>
            <a:picLocks noChangeAspect="1" noChangeArrowheads="1"/>
          </p:cNvPicPr>
          <p:nvPr/>
        </p:nvPicPr>
        <p:blipFill>
          <a:blip r:embed="rId4" cstate="email"/>
          <a:srcRect/>
          <a:stretch>
            <a:fillRect/>
          </a:stretch>
        </p:blipFill>
        <p:spPr bwMode="auto">
          <a:xfrm>
            <a:off x="914400" y="1936750"/>
            <a:ext cx="3200400" cy="4048125"/>
          </a:xfrm>
          <a:prstGeom prst="rect">
            <a:avLst/>
          </a:prstGeom>
          <a:noFill/>
          <a:ln w="57150">
            <a:solidFill>
              <a:srgbClr val="000000"/>
            </a:solidFill>
            <a:miter lim="800000"/>
            <a:headEnd/>
            <a:tailEnd/>
          </a:ln>
        </p:spPr>
      </p:pic>
      <p:sp>
        <p:nvSpPr>
          <p:cNvPr id="12" name="TextBox 11"/>
          <p:cNvSpPr txBox="1"/>
          <p:nvPr/>
        </p:nvSpPr>
        <p:spPr>
          <a:xfrm>
            <a:off x="609600" y="6172200"/>
            <a:ext cx="3886200" cy="523875"/>
          </a:xfrm>
          <a:prstGeom prst="rect">
            <a:avLst/>
          </a:prstGeom>
          <a:noFill/>
        </p:spPr>
        <p:txBody>
          <a:bodyPr>
            <a:spAutoFit/>
          </a:bodyPr>
          <a:lstStyle/>
          <a:p>
            <a:pPr algn="ctr">
              <a:defRPr/>
            </a:pPr>
            <a:r>
              <a:rPr lang="ru-RU" sz="2800" b="1" dirty="0">
                <a:solidFill>
                  <a:schemeClr val="bg1"/>
                </a:solidFill>
                <a:latin typeface="Times New Roman" pitchFamily="18" charset="0"/>
                <a:cs typeface="Times New Roman" pitchFamily="18" charset="0"/>
              </a:rPr>
              <a:t>Герб г. Рязани</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32771"/>
                                        </p:tgtEl>
                                        <p:attrNameLst>
                                          <p:attrName>style.visibility</p:attrName>
                                        </p:attrNameLst>
                                      </p:cBhvr>
                                      <p:to>
                                        <p:strVal val="visible"/>
                                      </p:to>
                                    </p:set>
                                    <p:animEffect transition="in" filter="diamond(in)">
                                      <p:cBhvr>
                                        <p:cTn id="7" dur="2000"/>
                                        <p:tgtEl>
                                          <p:spTgt spid="32771"/>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0"/>
                                          </p:stCondLst>
                                        </p:cTn>
                                        <p:tgtEl>
                                          <p:spTgt spid="12">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_rels/theme2.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rnd" cmpd="sng" algn="ctr">
          <a:solidFill>
            <a:schemeClr val="phClr">
              <a:shade val="95000"/>
              <a:satMod val="105000"/>
            </a:schemeClr>
          </a:solidFill>
          <a:prstDash val="solid"/>
        </a:ln>
        <a:ln w="25400" cap="rnd" cmpd="sng" algn="ctr">
          <a:solidFill>
            <a:schemeClr val="phClr"/>
          </a:solidFill>
          <a:prstDash val="solid"/>
        </a:ln>
        <a:ln w="38100" cap="rnd" cmpd="sng" algn="ctr">
          <a:solidFill>
            <a:schemeClr val="phClr"/>
          </a:solidFill>
          <a:prstDash val="solid"/>
        </a:ln>
      </a:lnStyleLst>
      <a:effectStyleLst>
        <a:effectStyle>
          <a:effectLst>
            <a:outerShdw blurRad="40000" dist="20000" dir="5400000">
              <a:srgbClr val="000000">
                <a:alpha val="38000"/>
              </a:srgbClr>
            </a:outerShdw>
          </a:effectLst>
        </a:effectStyle>
        <a:effectStyle>
          <a:effectLst>
            <a:outerShdw blurRad="40000" dist="23000" dir="5400000">
              <a:srgbClr val="000000">
                <a:alpha val="35000"/>
              </a:srgbClr>
            </a:outerShdw>
          </a:effectLst>
        </a:effectStyle>
        <a:effectStyle>
          <a:effectLst>
            <a:outerShdw blurRad="40000" dist="23000" dir="540000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100000" t="-60000" r="100000" b="200000"/>
          </a:path>
        </a:gradFill>
        <a:gradFill rotWithShape="1">
          <a:gsLst>
            <a:gs pos="0">
              <a:schemeClr val="phClr">
                <a:tint val="80000"/>
                <a:satMod val="300000"/>
              </a:schemeClr>
            </a:gs>
            <a:gs pos="100000">
              <a:schemeClr val="phClr">
                <a:shade val="30000"/>
                <a:satMod val="200000"/>
              </a:schemeClr>
            </a:gs>
          </a:gsLst>
          <a:path path="circle">
            <a:fillToRect l="100000" t="100000" r="100000" b="100000"/>
          </a:path>
        </a:gradFill>
      </a:bgFillStyleLst>
    </a:fmtScheme>
  </a:themeElements>
  <a:objectDefaults/>
  <a:extraClrSchemeLst/>
</a:theme>
</file>

<file path=ppt/theme/theme2.xml><?xml version="1.0" encoding="utf-8"?>
<a:theme xmlns:a="http://schemas.openxmlformats.org/drawingml/2006/main" name="Эркер">
  <a:themeElements>
    <a:clrScheme name="Эркер">
      <a:dk1>
        <a:sysClr val="windowText" lastClr="000000"/>
      </a:dk1>
      <a:lt1>
        <a:sysClr val="window" lastClr="FFFFFF"/>
      </a:lt1>
      <a:dk2>
        <a:srgbClr val="575F6D"/>
      </a:dk2>
      <a:lt2>
        <a:srgbClr val="FFF39D"/>
      </a:lt2>
      <a:accent1>
        <a:srgbClr val="FE8637"/>
      </a:accent1>
      <a:accent2>
        <a:srgbClr val="7598D9"/>
      </a:accent2>
      <a:accent3>
        <a:srgbClr val="B32C16"/>
      </a:accent3>
      <a:accent4>
        <a:srgbClr val="F5CD2D"/>
      </a:accent4>
      <a:accent5>
        <a:srgbClr val="AEBAD5"/>
      </a:accent5>
      <a:accent6>
        <a:srgbClr val="777C84"/>
      </a:accent6>
      <a:hlink>
        <a:srgbClr val="D2611C"/>
      </a:hlink>
      <a:folHlink>
        <a:srgbClr val="3B435B"/>
      </a:folHlink>
    </a:clrScheme>
    <a:fontScheme name="Эркер">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Эркер">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shade val="58000"/>
                <a:satMod val="125000"/>
              </a:schemeClr>
            </a:gs>
            <a:gs pos="40000">
              <a:schemeClr val="phClr">
                <a:tint val="90000"/>
                <a:shade val="90000"/>
                <a:satMod val="120000"/>
              </a:schemeClr>
            </a:gs>
            <a:gs pos="100000">
              <a:schemeClr val="phClr">
                <a:tint val="50000"/>
              </a:schemeClr>
            </a:gs>
          </a:gsLst>
          <a:lin ang="16200000" scaled="1"/>
        </a:gradFill>
        <a:blipFill>
          <a:blip xmlns:r="http://schemas.openxmlformats.org/officeDocument/2006/relationships" r:embed="rId1">
            <a:duotone>
              <a:schemeClr val="phClr">
                <a:shade val="80000"/>
              </a:schemeClr>
              <a:schemeClr val="phClr">
                <a:tint val="91000"/>
              </a:schemeClr>
            </a:duotone>
          </a:blip>
          <a:tile tx="0" ty="0" sx="40000" sy="50000" flip="y" algn="tl"/>
        </a:blipFill>
      </a:bgFillStyleLst>
    </a:fmtScheme>
  </a:themeElements>
  <a:objectDefaults/>
  <a:extraClrSchemeLst/>
</a:theme>
</file>

<file path=ppt/theme/theme3.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2256</TotalTime>
  <Words>2856</Words>
  <Application>Microsoft Office PowerPoint</Application>
  <PresentationFormat>Экран (4:3)</PresentationFormat>
  <Paragraphs>197</Paragraphs>
  <Slides>42</Slides>
  <Notes>32</Notes>
  <HiddenSlides>0</HiddenSlides>
  <MMClips>3</MMClips>
  <ScaleCrop>false</ScaleCrop>
  <HeadingPairs>
    <vt:vector size="4" baseType="variant">
      <vt:variant>
        <vt:lpstr>Тема</vt:lpstr>
      </vt:variant>
      <vt:variant>
        <vt:i4>2</vt:i4>
      </vt:variant>
      <vt:variant>
        <vt:lpstr>Заголовки слайдов</vt:lpstr>
      </vt:variant>
      <vt:variant>
        <vt:i4>42</vt:i4>
      </vt:variant>
    </vt:vector>
  </HeadingPairs>
  <TitlesOfParts>
    <vt:vector size="44" baseType="lpstr">
      <vt:lpstr>Office Theme</vt:lpstr>
      <vt:lpstr>Эркер</vt:lpstr>
      <vt:lpstr>Калейдоскоп фрагментов авторских презентаций к урокам изобразительного искусства </vt:lpstr>
      <vt:lpstr>О смысловой нагрузке слайдов. Визуализация дидактических и прочих материалов уроков</vt:lpstr>
      <vt:lpstr>Слайд 3</vt:lpstr>
      <vt:lpstr>Слайд 4</vt:lpstr>
      <vt:lpstr>Слайд 5</vt:lpstr>
      <vt:lpstr>Слайд 6</vt:lpstr>
      <vt:lpstr>Алгоритм выполнения работы</vt:lpstr>
      <vt:lpstr>Три деления щита</vt:lpstr>
      <vt:lpstr>Слайд 9</vt:lpstr>
      <vt:lpstr>Слайд 10</vt:lpstr>
      <vt:lpstr>Слайд 11</vt:lpstr>
      <vt:lpstr>Слайд 12</vt:lpstr>
      <vt:lpstr>Слайд 13</vt:lpstr>
      <vt:lpstr>О смысловой нагрузке слайдов. Работа с понятиями и терминами</vt:lpstr>
      <vt:lpstr>Силуэты и ритмы линий в костюме</vt:lpstr>
      <vt:lpstr>О работе с записями теоретических материалов</vt:lpstr>
      <vt:lpstr>Записи на нерабочей стороне альбома</vt:lpstr>
      <vt:lpstr>Об анимации при создании отдельных слайдов</vt:lpstr>
      <vt:lpstr>Примеры осевой симметрии</vt:lpstr>
      <vt:lpstr>Слайд 20</vt:lpstr>
      <vt:lpstr>Слайд 21</vt:lpstr>
      <vt:lpstr>Слайд 22</vt:lpstr>
      <vt:lpstr>О роли первого слайда</vt:lpstr>
      <vt:lpstr>Слайд 24</vt:lpstr>
      <vt:lpstr>Слайд 25</vt:lpstr>
      <vt:lpstr>Слайд 26</vt:lpstr>
      <vt:lpstr>Слайд 27</vt:lpstr>
      <vt:lpstr>Слайд 28</vt:lpstr>
      <vt:lpstr>О воспитательной роли содержания презентаций</vt:lpstr>
      <vt:lpstr>Слайд 30</vt:lpstr>
      <vt:lpstr>Слайд 31</vt:lpstr>
      <vt:lpstr>Слайд 32</vt:lpstr>
      <vt:lpstr>Слайд 33</vt:lpstr>
      <vt:lpstr>О воспитательной роли содержания презентаций</vt:lpstr>
      <vt:lpstr>Слайд 35</vt:lpstr>
      <vt:lpstr>Реконструкция дома древнего человека</vt:lpstr>
      <vt:lpstr>Конструкция дома древнего человека</vt:lpstr>
      <vt:lpstr>Слайд 38</vt:lpstr>
      <vt:lpstr>Слайд 39</vt:lpstr>
      <vt:lpstr>Слайд 40</vt:lpstr>
      <vt:lpstr>Слайд 41</vt:lpstr>
      <vt:lpstr>Слайд 42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Галина</dc:creator>
  <cp:lastModifiedBy>revaz</cp:lastModifiedBy>
  <cp:revision>228</cp:revision>
  <dcterms:created xsi:type="dcterms:W3CDTF">2011-12-17T15:02:07Z</dcterms:created>
  <dcterms:modified xsi:type="dcterms:W3CDTF">2012-05-13T18:55:54Z</dcterms:modified>
</cp:coreProperties>
</file>