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0" r:id="rId5"/>
    <p:sldId id="259" r:id="rId6"/>
    <p:sldId id="284" r:id="rId7"/>
    <p:sldId id="273" r:id="rId8"/>
    <p:sldId id="274" r:id="rId9"/>
    <p:sldId id="286" r:id="rId10"/>
    <p:sldId id="276" r:id="rId11"/>
    <p:sldId id="278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5A13-440C-4C2B-A1B4-68423F20857D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C22C-17FE-4ACD-A17D-A205834A1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7" y="7540"/>
            <a:ext cx="9149427" cy="68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Урок  математики       в  1  «А» классе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39552" y="3429000"/>
            <a:ext cx="2880320" cy="1800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/>
              <a:t>? ? ? ? ?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1) 6 – 4 = 2(</a:t>
            </a:r>
            <a:r>
              <a:rPr lang="ru-RU" sz="7200" dirty="0" err="1" smtClean="0"/>
              <a:t>з</a:t>
            </a:r>
            <a:r>
              <a:rPr lang="ru-RU" sz="7200" dirty="0" smtClean="0"/>
              <a:t>.)</a:t>
            </a:r>
            <a:br>
              <a:rPr lang="ru-RU" sz="7200" dirty="0" smtClean="0"/>
            </a:br>
            <a:r>
              <a:rPr lang="ru-RU" sz="7200" dirty="0" smtClean="0"/>
              <a:t>2) 6 + 2 = 8(</a:t>
            </a:r>
            <a:r>
              <a:rPr lang="ru-RU" sz="7200" dirty="0" err="1" smtClean="0"/>
              <a:t>з</a:t>
            </a:r>
            <a:r>
              <a:rPr lang="ru-RU" sz="7200" dirty="0" smtClean="0"/>
              <a:t>.)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Ответ : 8 закладок всего.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22" y="0"/>
            <a:ext cx="9197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2060"/>
                </a:solidFill>
              </a:rPr>
              <a:t>9       0       6</a:t>
            </a:r>
            <a:br>
              <a:rPr lang="ru-RU" sz="10000" dirty="0" smtClean="0">
                <a:solidFill>
                  <a:srgbClr val="002060"/>
                </a:solidFill>
              </a:rPr>
            </a:br>
            <a:r>
              <a:rPr lang="ru-RU" sz="10000" dirty="0" smtClean="0">
                <a:solidFill>
                  <a:srgbClr val="C00000"/>
                </a:solidFill>
              </a:rPr>
              <a:t>5       1       3</a:t>
            </a:r>
            <a:endParaRPr lang="ru-RU" sz="1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23528" y="1700808"/>
            <a:ext cx="2664296" cy="273630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203848" y="3789040"/>
            <a:ext cx="2664296" cy="26642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652120" y="1628800"/>
            <a:ext cx="2736304" cy="26642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043608" y="2780928"/>
            <a:ext cx="1440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flipH="1">
            <a:off x="3923928" y="4437112"/>
            <a:ext cx="1440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979712" y="2780928"/>
            <a:ext cx="1440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 flipH="1">
            <a:off x="4788024" y="4437112"/>
            <a:ext cx="1440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7308304" y="2636912"/>
            <a:ext cx="144016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flipH="1">
            <a:off x="6372200" y="2636912"/>
            <a:ext cx="144016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извлечение 17"/>
          <p:cNvSpPr/>
          <p:nvPr/>
        </p:nvSpPr>
        <p:spPr>
          <a:xfrm>
            <a:off x="6588224" y="2780928"/>
            <a:ext cx="397768" cy="4320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извлечение 18"/>
          <p:cNvSpPr/>
          <p:nvPr/>
        </p:nvSpPr>
        <p:spPr>
          <a:xfrm>
            <a:off x="1403648" y="2996952"/>
            <a:ext cx="397768" cy="4320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>
            <a:off x="4283968" y="4869160"/>
            <a:ext cx="397768" cy="43204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3995936" y="5589240"/>
            <a:ext cx="792088" cy="576064"/>
          </a:xfrm>
          <a:prstGeom prst="arc">
            <a:avLst>
              <a:gd name="adj1" fmla="val 12217764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1691680" y="393305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5400000">
            <a:off x="1295636" y="3104964"/>
            <a:ext cx="792088" cy="1296144"/>
          </a:xfrm>
          <a:prstGeom prst="arc">
            <a:avLst>
              <a:gd name="adj1" fmla="val 16759129"/>
              <a:gd name="adj2" fmla="val 548001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88224" y="3645024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2060"/>
                </a:solidFill>
              </a:rPr>
              <a:t>Художник  Тюбик  решил нарисовать  портреты малышей. Для  этого  он купил  несколько баночек с  синей и жёлтой краской</a:t>
            </a:r>
            <a:r>
              <a:rPr lang="ru-RU" sz="6600" b="1" dirty="0" smtClean="0">
                <a:solidFill>
                  <a:srgbClr val="002060"/>
                </a:solidFill>
              </a:rPr>
              <a:t>.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 </a:t>
            </a:r>
            <a:br>
              <a:rPr lang="ru-RU" sz="8000" dirty="0" smtClean="0"/>
            </a:br>
            <a:r>
              <a:rPr lang="ru-RU" sz="8000" dirty="0" smtClean="0"/>
              <a:t>а)         б)           в)                                                </a:t>
            </a:r>
            <a:endParaRPr lang="ru-RU" sz="8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2708920"/>
            <a:ext cx="2304256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07504" y="27089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303748" y="274492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19572" y="274492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439652" y="274492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059832" y="2708920"/>
            <a:ext cx="1944216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915816" y="27089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067944" y="27089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860032" y="27089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868144" y="2708920"/>
            <a:ext cx="144016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5724128" y="27089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164288" y="270892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544108" y="3176972"/>
            <a:ext cx="64807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868144" y="3501008"/>
            <a:ext cx="2304256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5760132" y="346500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6984268" y="3176972"/>
            <a:ext cx="64807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8028384" y="350100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Дуга 75"/>
          <p:cNvSpPr/>
          <p:nvPr/>
        </p:nvSpPr>
        <p:spPr>
          <a:xfrm>
            <a:off x="1331640" y="234888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уга 77"/>
          <p:cNvSpPr/>
          <p:nvPr/>
        </p:nvSpPr>
        <p:spPr>
          <a:xfrm rot="16605327">
            <a:off x="937079" y="1719115"/>
            <a:ext cx="1122054" cy="2377688"/>
          </a:xfrm>
          <a:prstGeom prst="arc">
            <a:avLst>
              <a:gd name="adj1" fmla="val 16407509"/>
              <a:gd name="adj2" fmla="val 4129802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 rot="17165025">
            <a:off x="3556060" y="1617641"/>
            <a:ext cx="1829815" cy="3458833"/>
          </a:xfrm>
          <a:prstGeom prst="arc">
            <a:avLst>
              <a:gd name="adj1" fmla="val 17000833"/>
              <a:gd name="adj2" fmla="val 113401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8738434">
            <a:off x="5505056" y="2449849"/>
            <a:ext cx="1972859" cy="1642744"/>
          </a:xfrm>
          <a:prstGeom prst="arc">
            <a:avLst>
              <a:gd name="adj1" fmla="val 16200000"/>
              <a:gd name="adj2" fmla="val 64955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8126376">
            <a:off x="5585273" y="1020293"/>
            <a:ext cx="2955464" cy="2930462"/>
          </a:xfrm>
          <a:prstGeom prst="arc">
            <a:avLst>
              <a:gd name="adj1" fmla="val 16134292"/>
              <a:gd name="adj2" fmla="val 10705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19469313">
            <a:off x="7225999" y="3264143"/>
            <a:ext cx="1001556" cy="1029061"/>
          </a:xfrm>
          <a:prstGeom prst="arc">
            <a:avLst>
              <a:gd name="adj1" fmla="val 15234644"/>
              <a:gd name="adj2" fmla="val 2147054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15616" y="1556792"/>
            <a:ext cx="32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3779912" y="1556792"/>
            <a:ext cx="28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6804248" y="3933056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700808"/>
            <a:ext cx="9324528" cy="515719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3300"/>
                </a:solidFill>
              </a:rPr>
              <a:t>Решение  …  задач.</a:t>
            </a:r>
            <a:endParaRPr lang="ru-RU" sz="8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-243408"/>
            <a:ext cx="9386793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6858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Незнайка  решил 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3 примера, а </a:t>
            </a:r>
            <a:r>
              <a:rPr lang="ru-RU" sz="7200" b="1" dirty="0" err="1" smtClean="0">
                <a:solidFill>
                  <a:srgbClr val="C00000"/>
                </a:solidFill>
              </a:rPr>
              <a:t>Знайка</a:t>
            </a:r>
            <a:r>
              <a:rPr lang="ru-RU" sz="7200" b="1" dirty="0" smtClean="0">
                <a:solidFill>
                  <a:srgbClr val="C00000"/>
                </a:solidFill>
              </a:rPr>
              <a:t> –на 2 примера больше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Сколько всего приме-            ров  они решили?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-8984"/>
            <a:ext cx="9144000" cy="68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00199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1) 3+2=5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(пр.)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1521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5+3=8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(пр.)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91680" y="3861048"/>
            <a:ext cx="691892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Ответ: 8 примеров      всего.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3300"/>
                </a:solidFill>
              </a:rPr>
              <a:t>Решение </a:t>
            </a:r>
            <a:r>
              <a:rPr lang="ru-RU" sz="8000" dirty="0" smtClean="0">
                <a:solidFill>
                  <a:srgbClr val="C00000"/>
                </a:solidFill>
              </a:rPr>
              <a:t>составных</a:t>
            </a:r>
            <a:r>
              <a:rPr lang="ru-RU" sz="8000" dirty="0" smtClean="0">
                <a:solidFill>
                  <a:srgbClr val="003300"/>
                </a:solidFill>
              </a:rPr>
              <a:t> задач.</a:t>
            </a:r>
            <a:endParaRPr lang="ru-RU" sz="8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Мы немножко отдохнём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И опять решать начнём…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/>
            </a:r>
            <a:br>
              <a:rPr lang="ru-RU" sz="6600" dirty="0" smtClean="0">
                <a:solidFill>
                  <a:srgbClr val="002060"/>
                </a:solidFill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64008"/>
            <a:ext cx="3907362" cy="30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4415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198568" cy="1296143"/>
          </a:xfrm>
        </p:spPr>
        <p:txBody>
          <a:bodyPr>
            <a:noAutofit/>
          </a:bodyPr>
          <a:lstStyle/>
          <a:p>
            <a:r>
              <a:rPr lang="ru-RU" sz="8000" dirty="0" smtClean="0"/>
              <a:t>1) 2 + 5 = 7(арт.)</a:t>
            </a:r>
            <a:endParaRPr lang="ru-RU" sz="8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10800000" flipV="1">
            <a:off x="0" y="4869160"/>
            <a:ext cx="8388424" cy="151216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Ответ: 9 арт. всего.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827584" y="2996952"/>
            <a:ext cx="705678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dirty="0" smtClean="0"/>
              <a:t>2) 7 + 2 = 9(арт.</a:t>
            </a:r>
            <a:r>
              <a:rPr lang="ru-RU" sz="7200" dirty="0" smtClean="0"/>
              <a:t>)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 математики       в  1  «А» классе   </vt:lpstr>
      <vt:lpstr>Художник  Тюбик  решил нарисовать  портреты малышей. Для  этого  он купил  несколько баночек с  синей и жёлтой краской.</vt:lpstr>
      <vt:lpstr>    а)         б)           в)                                                </vt:lpstr>
      <vt:lpstr>Решение  …  задач.</vt:lpstr>
      <vt:lpstr>Незнайка  решил  3 примера, а Знайка –на 2 примера больше Сколько всего приме-            ров  они решили?</vt:lpstr>
      <vt:lpstr>1) 3+2=5 (пр.)</vt:lpstr>
      <vt:lpstr>Решение составных задач.</vt:lpstr>
      <vt:lpstr>Мы немножко отдохнём И опять решать начнём…   </vt:lpstr>
      <vt:lpstr>1) 2 + 5 = 7(арт.)</vt:lpstr>
      <vt:lpstr>1) 6 – 4 = 2(з.) 2) 6 + 2 = 8(з.) Ответ : 8 закладок всего.</vt:lpstr>
      <vt:lpstr>9       0       6 5       1       3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математики       в  1  «А» классе</dc:title>
  <dc:creator>3</dc:creator>
  <cp:lastModifiedBy>revaz</cp:lastModifiedBy>
  <cp:revision>40</cp:revision>
  <dcterms:created xsi:type="dcterms:W3CDTF">2011-02-18T08:31:02Z</dcterms:created>
  <dcterms:modified xsi:type="dcterms:W3CDTF">2012-05-08T10:57:01Z</dcterms:modified>
</cp:coreProperties>
</file>