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63" r:id="rId2"/>
    <p:sldId id="265" r:id="rId3"/>
    <p:sldId id="266" r:id="rId4"/>
    <p:sldId id="261" r:id="rId5"/>
    <p:sldId id="267" r:id="rId6"/>
    <p:sldId id="281" r:id="rId7"/>
    <p:sldId id="269" r:id="rId8"/>
    <p:sldId id="280" r:id="rId9"/>
    <p:sldId id="268" r:id="rId10"/>
    <p:sldId id="275" r:id="rId11"/>
    <p:sldId id="276" r:id="rId12"/>
    <p:sldId id="272" r:id="rId13"/>
    <p:sldId id="277" r:id="rId14"/>
    <p:sldId id="278" r:id="rId15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660"/>
  </p:normalViewPr>
  <p:slideViewPr>
    <p:cSldViewPr>
      <p:cViewPr>
        <p:scale>
          <a:sx n="75" d="100"/>
          <a:sy n="75" d="100"/>
        </p:scale>
        <p:origin x="-9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D8253D-0305-4445-89BD-0EA6F9F7D7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C3617-F63D-49DC-9ADE-8F648CA045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FC368-1ABE-4384-9ACE-9FA621E37E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2D1A6-987E-4074-8818-6E01BFCCC7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F7035-16B4-4331-94E9-34665B2934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9368F-768E-408E-A7EB-4EBA1DA3CF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11F3B-7D70-4412-B08A-9E2CFF6857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510A6-9753-4FD0-B647-403F612928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7648A-6F2F-416F-98B3-FA101C6172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F0936-7A74-4B41-AC6F-F32F7C59CE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73E2C-738E-42F3-957E-54353CD89A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61C64EA-74DB-48A0-9C08-10CC7EFA943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971550" y="1196975"/>
            <a:ext cx="6840538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урок геометрии</a:t>
            </a:r>
          </a:p>
        </p:txBody>
      </p:sp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1331913" y="3167063"/>
            <a:ext cx="5976937" cy="982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3 "б" класс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2916238" y="981075"/>
            <a:ext cx="3455987" cy="4176713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3716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684213" y="1052513"/>
            <a:ext cx="3527425" cy="17065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1331913" y="3644900"/>
            <a:ext cx="1511300" cy="1512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422" name="WordArt 6"/>
          <p:cNvSpPr>
            <a:spLocks noChangeArrowheads="1" noChangeShapeType="1" noTextEdit="1"/>
          </p:cNvSpPr>
          <p:nvPr/>
        </p:nvSpPr>
        <p:spPr bwMode="auto">
          <a:xfrm>
            <a:off x="4500563" y="1412875"/>
            <a:ext cx="316706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s=</a:t>
            </a: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а х в</a:t>
            </a:r>
          </a:p>
        </p:txBody>
      </p:sp>
      <p:sp>
        <p:nvSpPr>
          <p:cNvPr id="60423" name="WordArt 7"/>
          <p:cNvSpPr>
            <a:spLocks noChangeArrowheads="1" noChangeShapeType="1" noTextEdit="1"/>
          </p:cNvSpPr>
          <p:nvPr/>
        </p:nvSpPr>
        <p:spPr bwMode="auto">
          <a:xfrm>
            <a:off x="3779838" y="4076700"/>
            <a:ext cx="2879725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s=</a:t>
            </a: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а х 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3348038" y="765175"/>
            <a:ext cx="2232025" cy="410368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1" name="WordArt 5"/>
          <p:cNvSpPr>
            <a:spLocks noChangeArrowheads="1" noChangeShapeType="1" noTextEdit="1"/>
          </p:cNvSpPr>
          <p:nvPr/>
        </p:nvSpPr>
        <p:spPr bwMode="auto">
          <a:xfrm>
            <a:off x="2339975" y="2420938"/>
            <a:ext cx="800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4см</a:t>
            </a:r>
          </a:p>
        </p:txBody>
      </p:sp>
      <p:sp>
        <p:nvSpPr>
          <p:cNvPr id="55302" name="WordArt 6"/>
          <p:cNvSpPr>
            <a:spLocks noChangeArrowheads="1" noChangeShapeType="1" noTextEdit="1"/>
          </p:cNvSpPr>
          <p:nvPr/>
        </p:nvSpPr>
        <p:spPr bwMode="auto">
          <a:xfrm>
            <a:off x="4140200" y="5013325"/>
            <a:ext cx="800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2см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3348038" y="765175"/>
            <a:ext cx="2232025" cy="410368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45" name="WordArt 5"/>
          <p:cNvSpPr>
            <a:spLocks noChangeArrowheads="1" noChangeShapeType="1" noTextEdit="1"/>
          </p:cNvSpPr>
          <p:nvPr/>
        </p:nvSpPr>
        <p:spPr bwMode="auto">
          <a:xfrm>
            <a:off x="2339975" y="2420938"/>
            <a:ext cx="800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4см</a:t>
            </a:r>
          </a:p>
        </p:txBody>
      </p:sp>
      <p:sp>
        <p:nvSpPr>
          <p:cNvPr id="61446" name="WordArt 6"/>
          <p:cNvSpPr>
            <a:spLocks noChangeArrowheads="1" noChangeShapeType="1" noTextEdit="1"/>
          </p:cNvSpPr>
          <p:nvPr/>
        </p:nvSpPr>
        <p:spPr bwMode="auto">
          <a:xfrm>
            <a:off x="4140200" y="5013325"/>
            <a:ext cx="800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2см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 rot="10800000">
            <a:off x="3348038" y="692150"/>
            <a:ext cx="2232025" cy="410368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</a:p>
        </p:txBody>
      </p:sp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>
            <a:off x="3995738" y="2565400"/>
            <a:ext cx="4321175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s= (а х в):2</a:t>
            </a:r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1619250" y="1916113"/>
            <a:ext cx="2498725" cy="2952750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900113" y="2492375"/>
            <a:ext cx="1995487" cy="11303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4284663" y="1412875"/>
            <a:ext cx="1214437" cy="2232025"/>
          </a:xfrm>
          <a:prstGeom prst="diamond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1476375" y="4437063"/>
            <a:ext cx="2511425" cy="1366837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5003800" y="4076700"/>
            <a:ext cx="1993900" cy="1871663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6516688" y="2349500"/>
            <a:ext cx="2295525" cy="1562100"/>
          </a:xfrm>
          <a:prstGeom prst="parallelogram">
            <a:avLst>
              <a:gd name="adj" fmla="val 36738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3" name="WordArt 9"/>
          <p:cNvSpPr>
            <a:spLocks noChangeArrowheads="1" noChangeShapeType="1" noTextEdit="1"/>
          </p:cNvSpPr>
          <p:nvPr/>
        </p:nvSpPr>
        <p:spPr bwMode="auto">
          <a:xfrm>
            <a:off x="2124075" y="692150"/>
            <a:ext cx="48577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какая фигура лишняя?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ru-RU"/>
              <a:t>Тема урока: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38662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1619250" y="1916113"/>
            <a:ext cx="2498725" cy="2952750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3851275" y="1773238"/>
            <a:ext cx="3746500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 s - ?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14925"/>
          </a:xfrm>
        </p:spPr>
        <p:txBody>
          <a:bodyPr/>
          <a:lstStyle/>
          <a:p>
            <a:pPr lvl="4">
              <a:buFont typeface="Wingdings" pitchFamily="2" charset="2"/>
              <a:buNone/>
            </a:pPr>
            <a:r>
              <a:rPr lang="ru-RU" sz="6000" i="1"/>
              <a:t>Нахождение площади прямоугольного треугольника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</a:p>
        </p:txBody>
      </p:sp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258888" y="333375"/>
            <a:ext cx="6264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геометрическая разминка</a:t>
            </a:r>
          </a:p>
        </p:txBody>
      </p:sp>
      <p:pic>
        <p:nvPicPr>
          <p:cNvPr id="49163" name="Picture 11" descr="F2FBE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268413"/>
            <a:ext cx="74168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pic>
        <p:nvPicPr>
          <p:cNvPr id="65540" name="Picture 4" descr="CDA746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08050"/>
            <a:ext cx="6840538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2195513" y="476250"/>
            <a:ext cx="4287837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найдите ошибки</a:t>
            </a:r>
          </a:p>
        </p:txBody>
      </p:sp>
      <p:sp>
        <p:nvSpPr>
          <p:cNvPr id="52229" name="WordArt 5"/>
          <p:cNvSpPr>
            <a:spLocks noChangeArrowheads="1" noChangeShapeType="1" noTextEdit="1"/>
          </p:cNvSpPr>
          <p:nvPr/>
        </p:nvSpPr>
        <p:spPr bwMode="auto">
          <a:xfrm>
            <a:off x="1619250" y="1484313"/>
            <a:ext cx="5473700" cy="3889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6 дм=60 мм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56 см=5дм6см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40см=4м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28мм=8см2мм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8м=80дм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611188" y="1557338"/>
            <a:ext cx="2570162" cy="33829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11863" y="1773238"/>
            <a:ext cx="1922462" cy="2425700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779838" y="3860800"/>
            <a:ext cx="2592387" cy="201612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9" name="WordArt 7"/>
          <p:cNvSpPr>
            <a:spLocks noChangeArrowheads="1" noChangeShapeType="1" noTextEdit="1"/>
          </p:cNvSpPr>
          <p:nvPr/>
        </p:nvSpPr>
        <p:spPr bwMode="auto">
          <a:xfrm>
            <a:off x="2339975" y="692150"/>
            <a:ext cx="4324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виды треугольников</a:t>
            </a:r>
          </a:p>
        </p:txBody>
      </p:sp>
      <p:sp>
        <p:nvSpPr>
          <p:cNvPr id="64520" name="WordArt 8"/>
          <p:cNvSpPr>
            <a:spLocks noChangeArrowheads="1" noChangeShapeType="1" noTextEdit="1"/>
          </p:cNvSpPr>
          <p:nvPr/>
        </p:nvSpPr>
        <p:spPr bwMode="auto">
          <a:xfrm>
            <a:off x="4932363" y="4868863"/>
            <a:ext cx="2571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64521" name="WordArt 9"/>
          <p:cNvSpPr>
            <a:spLocks noChangeArrowheads="1" noChangeShapeType="1" noTextEdit="1"/>
          </p:cNvSpPr>
          <p:nvPr/>
        </p:nvSpPr>
        <p:spPr bwMode="auto">
          <a:xfrm>
            <a:off x="6588125" y="3357563"/>
            <a:ext cx="28892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64522" name="WordArt 10"/>
          <p:cNvSpPr>
            <a:spLocks noChangeArrowheads="1" noChangeShapeType="1" noTextEdit="1"/>
          </p:cNvSpPr>
          <p:nvPr/>
        </p:nvSpPr>
        <p:spPr bwMode="auto">
          <a:xfrm>
            <a:off x="1763713" y="3644900"/>
            <a:ext cx="200025" cy="40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827088" y="765175"/>
            <a:ext cx="1706562" cy="1490663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 rot="7286492">
            <a:off x="5822156" y="1675607"/>
            <a:ext cx="2879725" cy="14906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 rot="3392436">
            <a:off x="503238" y="4113212"/>
            <a:ext cx="2427288" cy="1490663"/>
          </a:xfrm>
          <a:prstGeom prst="rtTriangle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6588125" y="3933825"/>
            <a:ext cx="2016125" cy="19446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8" name="AutoShape 8"/>
          <p:cNvSpPr>
            <a:spLocks noChangeArrowheads="1"/>
          </p:cNvSpPr>
          <p:nvPr/>
        </p:nvSpPr>
        <p:spPr bwMode="auto">
          <a:xfrm>
            <a:off x="3348038" y="333375"/>
            <a:ext cx="1944687" cy="2735263"/>
          </a:xfrm>
          <a:prstGeom prst="triangle">
            <a:avLst>
              <a:gd name="adj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 rot="-2721938">
            <a:off x="2195512" y="3429001"/>
            <a:ext cx="2665413" cy="2233612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0" name="WordArt 10"/>
          <p:cNvSpPr>
            <a:spLocks noChangeArrowheads="1" noChangeShapeType="1" noTextEdit="1"/>
          </p:cNvSpPr>
          <p:nvPr/>
        </p:nvSpPr>
        <p:spPr bwMode="auto">
          <a:xfrm>
            <a:off x="1187450" y="1628775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51211" name="WordArt 11"/>
          <p:cNvSpPr>
            <a:spLocks noChangeArrowheads="1" noChangeShapeType="1" noTextEdit="1"/>
          </p:cNvSpPr>
          <p:nvPr/>
        </p:nvSpPr>
        <p:spPr bwMode="auto">
          <a:xfrm>
            <a:off x="4211638" y="2060575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51212" name="WordArt 12"/>
          <p:cNvSpPr>
            <a:spLocks noChangeArrowheads="1" noChangeShapeType="1" noTextEdit="1"/>
          </p:cNvSpPr>
          <p:nvPr/>
        </p:nvSpPr>
        <p:spPr bwMode="auto">
          <a:xfrm>
            <a:off x="7164388" y="1557338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51213" name="WordArt 13"/>
          <p:cNvSpPr>
            <a:spLocks noChangeArrowheads="1" noChangeShapeType="1" noTextEdit="1"/>
          </p:cNvSpPr>
          <p:nvPr/>
        </p:nvSpPr>
        <p:spPr bwMode="auto">
          <a:xfrm>
            <a:off x="1187450" y="4149725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51214" name="WordArt 14"/>
          <p:cNvSpPr>
            <a:spLocks noChangeArrowheads="1" noChangeShapeType="1" noTextEdit="1"/>
          </p:cNvSpPr>
          <p:nvPr/>
        </p:nvSpPr>
        <p:spPr bwMode="auto">
          <a:xfrm>
            <a:off x="3635375" y="4365625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51215" name="WordArt 15"/>
          <p:cNvSpPr>
            <a:spLocks noChangeArrowheads="1" noChangeShapeType="1" noTextEdit="1"/>
          </p:cNvSpPr>
          <p:nvPr/>
        </p:nvSpPr>
        <p:spPr bwMode="auto">
          <a:xfrm>
            <a:off x="7451725" y="5084763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lnDef>
  </a:objectDefaults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98</TotalTime>
  <Words>92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Tahoma</vt:lpstr>
      <vt:lpstr>Wingdings</vt:lpstr>
      <vt:lpstr>Текстура</vt:lpstr>
      <vt:lpstr> </vt:lpstr>
      <vt:lpstr>  </vt:lpstr>
      <vt:lpstr>Тема урока: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НоутБук</dc:creator>
  <cp:lastModifiedBy>Дарёна</cp:lastModifiedBy>
  <cp:revision>8</cp:revision>
  <dcterms:created xsi:type="dcterms:W3CDTF">2008-11-20T11:23:45Z</dcterms:created>
  <dcterms:modified xsi:type="dcterms:W3CDTF">2012-05-20T05:14:23Z</dcterms:modified>
</cp:coreProperties>
</file>