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21" r:id="rId2"/>
    <p:sldMasterId id="2147483723" r:id="rId3"/>
    <p:sldMasterId id="2147483725" r:id="rId4"/>
  </p:sldMasterIdLst>
  <p:notesMasterIdLst>
    <p:notesMasterId r:id="rId21"/>
  </p:notesMasterIdLst>
  <p:sldIdLst>
    <p:sldId id="262" r:id="rId5"/>
    <p:sldId id="267" r:id="rId6"/>
    <p:sldId id="268" r:id="rId7"/>
    <p:sldId id="269" r:id="rId8"/>
    <p:sldId id="270" r:id="rId9"/>
    <p:sldId id="275" r:id="rId10"/>
    <p:sldId id="276" r:id="rId11"/>
    <p:sldId id="257" r:id="rId12"/>
    <p:sldId id="258" r:id="rId13"/>
    <p:sldId id="273" r:id="rId14"/>
    <p:sldId id="278" r:id="rId15"/>
    <p:sldId id="259" r:id="rId16"/>
    <p:sldId id="272" r:id="rId17"/>
    <p:sldId id="260" r:id="rId18"/>
    <p:sldId id="277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FFFF00"/>
    <a:srgbClr val="00FFFF"/>
    <a:srgbClr val="FF00FF"/>
    <a:srgbClr val="E7C27F"/>
    <a:srgbClr val="FEEAE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1C621A-2005-40B7-A2B2-A8FF488A59F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8547AE-50F6-48E6-B6EF-2EC1B84C6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1A69D2-0DF5-49C8-8CF8-74F72D12BADE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40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40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FF80-0D60-44A3-A7B9-C95D198B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5C39-E807-4AF1-8A4E-8FBF8C865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1C52-79DA-4BE7-8188-BC17B2633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3BF9-CCC3-4143-BC89-F45D83CF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B6D2-082A-46AB-B187-7D8303BF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8369-0C36-4038-AC24-C028B44FD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0142-270B-4FD3-9121-3F3C8CBB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263C-1177-4FEE-971E-C14FD95F1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B511-DE2E-4792-B726-A64418DD9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B021-4343-48D0-8DF6-3B848A0E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5D7E-8B2B-4EAD-AF6F-652E0F478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42C1-029F-47FE-8905-17D8FC993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0CD0-FF27-4E32-9398-6847103A1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BEF-B961-4E5E-8BD8-E4266B71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F345-645B-4E5E-9EE8-0D5FCF00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948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48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1FB0001-B0EA-49BD-A8DA-61FCAB97E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772F-BFDD-4D5F-973E-42B0D902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0523-3214-427E-9840-F4270E829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7C18-2BE5-44C9-A604-C95C35750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1E61-4C52-4E66-82B5-1F6714B2C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9EFC-8E6B-45FE-88DC-166906195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F7C9-2072-42B1-9780-5EC29FAD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48E4-BCA7-406B-8614-0059CC5F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EC5C-BE5E-4411-BA29-3B24138BD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6697-4C7E-4910-9F1B-E12A72487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98B0-77CF-4B07-9794-40024FB9F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5850-AE8F-4D1B-ABE4-E2113DA3C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4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9170-0062-46BF-9300-FCB889B1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B896-B913-4122-8D19-8EB0FDCFB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D5F6-8932-472D-89A5-01E6AD13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CAF1-B58D-47F5-A0D0-30523F0D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28221-3508-4657-B30D-DE4D9D8E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74E9-AB1F-4860-939D-CF74D0B54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99CE-97A6-47FD-AE43-7C864AA2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E2AC-BED3-472F-872A-069ACF6E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5F65-9014-4B8A-97A8-03C27D235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538C-1B0B-4650-BA67-9B287B2B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C8EA-DBFA-4BD7-9DA2-66C532C5D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FD9A-968D-4A55-90AA-0CC849EE1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FE74-6123-4800-8B46-37F5CFD7C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B935-155A-4B3B-A4AE-F9881B019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1BB1-9C6E-45C7-8536-426B4E4F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3B77-A6CA-4819-9CB0-0A1DF498C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A129-02AF-48D6-B611-ED570FDF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1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7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7C7968-DD47-4205-9F93-0F057DE5E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37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38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38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8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30384F-7C6F-4712-967F-D4713D5E6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4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830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832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2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3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4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5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6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7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8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9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0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1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2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3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4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5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845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45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45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46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039AD81-D3C3-424E-839E-3B070BD47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46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5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CD87A-BB8C-442F-973D-4A2A16CBA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4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6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4_2005/articles/210931/img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57188"/>
            <a:ext cx="8785225" cy="46799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8800" b="1" dirty="0" smtClean="0">
                <a:solidFill>
                  <a:srgbClr val="FF0066"/>
                </a:solidFill>
                <a:latin typeface="Monotype Corsiva" pitchFamily="66" charset="0"/>
              </a:rPr>
              <a:t>Соединение деталей из древесины</a:t>
            </a:r>
            <a:endParaRPr lang="ru-RU" sz="6600" b="1" dirty="0" smtClean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9219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2857500" cy="214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2857500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2071688"/>
            <a:ext cx="8215313" cy="1384300"/>
          </a:xfrm>
        </p:spPr>
        <p:txBody>
          <a:bodyPr/>
          <a:lstStyle/>
          <a:p>
            <a:pPr>
              <a:defRPr/>
            </a:pP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Топор никогда не оставляли воткнутым в бревно или чурбак и не ставили к стене, а только клали под лавку, причем разворачивали лезвием к стене, чтобы никто случайно не поранился. </a:t>
            </a:r>
            <a:b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Вспомним детскую загадку: “Кланяется, кланяется, придет домой – растянется”.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 rot="-10081710">
            <a:off x="2820988" y="5089525"/>
            <a:ext cx="3673475" cy="1403350"/>
            <a:chOff x="-40" y="-40"/>
            <a:chExt cx="5786" cy="2211"/>
          </a:xfrm>
        </p:grpSpPr>
        <p:sp>
          <p:nvSpPr>
            <p:cNvPr id="1843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-40" y="-40"/>
              <a:ext cx="5786" cy="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9"/>
            <p:cNvSpPr>
              <a:spLocks/>
            </p:cNvSpPr>
            <p:nvPr/>
          </p:nvSpPr>
          <p:spPr bwMode="auto">
            <a:xfrm>
              <a:off x="-12" y="-40"/>
              <a:ext cx="5758" cy="2211"/>
            </a:xfrm>
            <a:custGeom>
              <a:avLst/>
              <a:gdLst>
                <a:gd name="T0" fmla="*/ 1006803708 w 998"/>
                <a:gd name="T1" fmla="*/ 259725995 h 384"/>
                <a:gd name="T2" fmla="*/ 944208379 w 998"/>
                <a:gd name="T3" fmla="*/ 57897389 h 384"/>
                <a:gd name="T4" fmla="*/ 1198312480 w 998"/>
                <a:gd name="T5" fmla="*/ 15738866 h 384"/>
                <a:gd name="T6" fmla="*/ 1201924488 w 998"/>
                <a:gd name="T7" fmla="*/ 234324193 h 384"/>
                <a:gd name="T8" fmla="*/ 1212989445 w 998"/>
                <a:gd name="T9" fmla="*/ 444569498 h 384"/>
                <a:gd name="T10" fmla="*/ 1026353302 w 998"/>
                <a:gd name="T11" fmla="*/ 449379158 h 384"/>
                <a:gd name="T12" fmla="*/ 974863548 w 998"/>
                <a:gd name="T13" fmla="*/ 404708129 h 384"/>
                <a:gd name="T14" fmla="*/ 796748227 w 998"/>
                <a:gd name="T15" fmla="*/ 396328810 h 384"/>
                <a:gd name="T16" fmla="*/ 331554652 w 998"/>
                <a:gd name="T17" fmla="*/ 393778791 h 384"/>
                <a:gd name="T18" fmla="*/ 6163029 w 998"/>
                <a:gd name="T19" fmla="*/ 391481931 h 384"/>
                <a:gd name="T20" fmla="*/ 50421305 w 998"/>
                <a:gd name="T21" fmla="*/ 259725995 h 384"/>
                <a:gd name="T22" fmla="*/ 340076582 w 998"/>
                <a:gd name="T23" fmla="*/ 288691376 h 384"/>
                <a:gd name="T24" fmla="*/ 807814662 w 998"/>
                <a:gd name="T25" fmla="*/ 260997688 h 384"/>
                <a:gd name="T26" fmla="*/ 1006803708 w 998"/>
                <a:gd name="T27" fmla="*/ 259725995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8"/>
                <a:gd name="T43" fmla="*/ 0 h 384"/>
                <a:gd name="T44" fmla="*/ 998 w 998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8" h="384">
                  <a:moveTo>
                    <a:pt x="820" y="215"/>
                  </a:moveTo>
                  <a:cubicBezTo>
                    <a:pt x="810" y="160"/>
                    <a:pt x="794" y="99"/>
                    <a:pt x="769" y="48"/>
                  </a:cubicBezTo>
                  <a:cubicBezTo>
                    <a:pt x="783" y="0"/>
                    <a:pt x="947" y="6"/>
                    <a:pt x="976" y="13"/>
                  </a:cubicBezTo>
                  <a:cubicBezTo>
                    <a:pt x="998" y="18"/>
                    <a:pt x="977" y="167"/>
                    <a:pt x="979" y="194"/>
                  </a:cubicBezTo>
                  <a:cubicBezTo>
                    <a:pt x="983" y="252"/>
                    <a:pt x="988" y="310"/>
                    <a:pt x="988" y="368"/>
                  </a:cubicBezTo>
                  <a:cubicBezTo>
                    <a:pt x="954" y="370"/>
                    <a:pt x="846" y="384"/>
                    <a:pt x="836" y="372"/>
                  </a:cubicBezTo>
                  <a:cubicBezTo>
                    <a:pt x="817" y="349"/>
                    <a:pt x="865" y="326"/>
                    <a:pt x="794" y="335"/>
                  </a:cubicBezTo>
                  <a:cubicBezTo>
                    <a:pt x="744" y="342"/>
                    <a:pt x="698" y="339"/>
                    <a:pt x="649" y="328"/>
                  </a:cubicBezTo>
                  <a:cubicBezTo>
                    <a:pt x="522" y="300"/>
                    <a:pt x="399" y="322"/>
                    <a:pt x="270" y="326"/>
                  </a:cubicBezTo>
                  <a:cubicBezTo>
                    <a:pt x="229" y="328"/>
                    <a:pt x="7" y="335"/>
                    <a:pt x="5" y="324"/>
                  </a:cubicBezTo>
                  <a:cubicBezTo>
                    <a:pt x="0" y="303"/>
                    <a:pt x="2" y="201"/>
                    <a:pt x="41" y="215"/>
                  </a:cubicBezTo>
                  <a:cubicBezTo>
                    <a:pt x="126" y="246"/>
                    <a:pt x="182" y="248"/>
                    <a:pt x="277" y="239"/>
                  </a:cubicBezTo>
                  <a:cubicBezTo>
                    <a:pt x="404" y="227"/>
                    <a:pt x="533" y="218"/>
                    <a:pt x="658" y="216"/>
                  </a:cubicBezTo>
                  <a:cubicBezTo>
                    <a:pt x="712" y="216"/>
                    <a:pt x="767" y="217"/>
                    <a:pt x="820" y="215"/>
                  </a:cubicBez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 noEditPoints="1"/>
            </p:cNvSpPr>
            <p:nvPr/>
          </p:nvSpPr>
          <p:spPr bwMode="auto">
            <a:xfrm>
              <a:off x="4315" y="40"/>
              <a:ext cx="1408" cy="2079"/>
            </a:xfrm>
            <a:custGeom>
              <a:avLst/>
              <a:gdLst>
                <a:gd name="T0" fmla="*/ 193023410 w 244"/>
                <a:gd name="T1" fmla="*/ 395616819 h 361"/>
                <a:gd name="T2" fmla="*/ 184494626 w 244"/>
                <a:gd name="T3" fmla="*/ 359281025 h 361"/>
                <a:gd name="T4" fmla="*/ 161051385 w 244"/>
                <a:gd name="T5" fmla="*/ 356980742 h 361"/>
                <a:gd name="T6" fmla="*/ 191731744 w 244"/>
                <a:gd name="T7" fmla="*/ 363074963 h 361"/>
                <a:gd name="T8" fmla="*/ 175780631 w 244"/>
                <a:gd name="T9" fmla="*/ 353401500 h 361"/>
                <a:gd name="T10" fmla="*/ 212627982 w 244"/>
                <a:gd name="T11" fmla="*/ 341220246 h 361"/>
                <a:gd name="T12" fmla="*/ 226256311 w 244"/>
                <a:gd name="T13" fmla="*/ 388466075 h 361"/>
                <a:gd name="T14" fmla="*/ 244606839 w 244"/>
                <a:gd name="T15" fmla="*/ 332794229 h 361"/>
                <a:gd name="T16" fmla="*/ 134025548 w 244"/>
                <a:gd name="T17" fmla="*/ 359281025 h 361"/>
                <a:gd name="T18" fmla="*/ 201552334 w 244"/>
                <a:gd name="T19" fmla="*/ 338882737 h 361"/>
                <a:gd name="T20" fmla="*/ 138900919 w 244"/>
                <a:gd name="T21" fmla="*/ 298751992 h 361"/>
                <a:gd name="T22" fmla="*/ 202845108 w 244"/>
                <a:gd name="T23" fmla="*/ 199598768 h 361"/>
                <a:gd name="T24" fmla="*/ 185563597 w 244"/>
                <a:gd name="T25" fmla="*/ 194777424 h 361"/>
                <a:gd name="T26" fmla="*/ 143808421 w 244"/>
                <a:gd name="T27" fmla="*/ 188690160 h 361"/>
                <a:gd name="T28" fmla="*/ 125495655 w 244"/>
                <a:gd name="T29" fmla="*/ 170590957 h 361"/>
                <a:gd name="T30" fmla="*/ 209013531 w 244"/>
                <a:gd name="T31" fmla="*/ 175444090 h 361"/>
                <a:gd name="T32" fmla="*/ 161051385 w 244"/>
                <a:gd name="T33" fmla="*/ 162203456 h 361"/>
                <a:gd name="T34" fmla="*/ 100760656 w 244"/>
                <a:gd name="T35" fmla="*/ 131954880 h 361"/>
                <a:gd name="T36" fmla="*/ 100760656 w 244"/>
                <a:gd name="T37" fmla="*/ 131954880 h 361"/>
                <a:gd name="T38" fmla="*/ 153629057 w 244"/>
                <a:gd name="T39" fmla="*/ 128159837 h 361"/>
                <a:gd name="T40" fmla="*/ 184494626 w 244"/>
                <a:gd name="T41" fmla="*/ 171870192 h 361"/>
                <a:gd name="T42" fmla="*/ 131439814 w 244"/>
                <a:gd name="T43" fmla="*/ 116194200 h 361"/>
                <a:gd name="T44" fmla="*/ 221381031 w 244"/>
                <a:gd name="T45" fmla="*/ 118493101 h 361"/>
                <a:gd name="T46" fmla="*/ 172164796 w 244"/>
                <a:gd name="T47" fmla="*/ 106526358 h 361"/>
                <a:gd name="T48" fmla="*/ 102052322 w 244"/>
                <a:gd name="T49" fmla="*/ 110105784 h 361"/>
                <a:gd name="T50" fmla="*/ 222410856 w 244"/>
                <a:gd name="T51" fmla="*/ 97917803 h 361"/>
                <a:gd name="T52" fmla="*/ 119289654 w 244"/>
                <a:gd name="T53" fmla="*/ 88251136 h 361"/>
                <a:gd name="T54" fmla="*/ 239692597 w 244"/>
                <a:gd name="T55" fmla="*/ 101674330 h 361"/>
                <a:gd name="T56" fmla="*/ 97139281 w 244"/>
                <a:gd name="T57" fmla="*/ 81099010 h 361"/>
                <a:gd name="T58" fmla="*/ 126564627 w 244"/>
                <a:gd name="T59" fmla="*/ 81099010 h 361"/>
                <a:gd name="T60" fmla="*/ 120582613 w 244"/>
                <a:gd name="T61" fmla="*/ 79825165 h 361"/>
                <a:gd name="T62" fmla="*/ 181947670 w 244"/>
                <a:gd name="T63" fmla="*/ 71432320 h 361"/>
                <a:gd name="T64" fmla="*/ 170872945 w 244"/>
                <a:gd name="T65" fmla="*/ 61764478 h 361"/>
                <a:gd name="T66" fmla="*/ 259482332 w 244"/>
                <a:gd name="T67" fmla="*/ 59249914 h 361"/>
                <a:gd name="T68" fmla="*/ 76280689 w 244"/>
                <a:gd name="T69" fmla="*/ 53155923 h 361"/>
                <a:gd name="T70" fmla="*/ 120582613 w 244"/>
                <a:gd name="T71" fmla="*/ 47283159 h 361"/>
                <a:gd name="T72" fmla="*/ 201552334 w 244"/>
                <a:gd name="T73" fmla="*/ 43489244 h 361"/>
                <a:gd name="T74" fmla="*/ 244606839 w 244"/>
                <a:gd name="T75" fmla="*/ 48341306 h 361"/>
                <a:gd name="T76" fmla="*/ 233493336 w 244"/>
                <a:gd name="T77" fmla="*/ 39909841 h 361"/>
                <a:gd name="T78" fmla="*/ 186855172 w 244"/>
                <a:gd name="T79" fmla="*/ 35095224 h 361"/>
                <a:gd name="T80" fmla="*/ 212627982 w 244"/>
                <a:gd name="T81" fmla="*/ 20575292 h 361"/>
                <a:gd name="T82" fmla="*/ 162344252 w 244"/>
                <a:gd name="T83" fmla="*/ 12187952 h 361"/>
                <a:gd name="T84" fmla="*/ 211559195 w 244"/>
                <a:gd name="T85" fmla="*/ 9666693 h 361"/>
                <a:gd name="T86" fmla="*/ 275472223 w 244"/>
                <a:gd name="T87" fmla="*/ 110105784 h 361"/>
                <a:gd name="T88" fmla="*/ 269303984 w 244"/>
                <a:gd name="T89" fmla="*/ 261356634 h 361"/>
                <a:gd name="T90" fmla="*/ 270596759 w 244"/>
                <a:gd name="T91" fmla="*/ 398132719 h 361"/>
                <a:gd name="T92" fmla="*/ 259482332 w 244"/>
                <a:gd name="T93" fmla="*/ 377557422 h 361"/>
                <a:gd name="T94" fmla="*/ 207720388 w 244"/>
                <a:gd name="T95" fmla="*/ 413893400 h 361"/>
                <a:gd name="T96" fmla="*/ 103345281 w 244"/>
                <a:gd name="T97" fmla="*/ 286791883 h 361"/>
                <a:gd name="T98" fmla="*/ 70073719 w 244"/>
                <a:gd name="T99" fmla="*/ 125867570 h 361"/>
                <a:gd name="T100" fmla="*/ 46669175 w 244"/>
                <a:gd name="T101" fmla="*/ 66617703 h 361"/>
                <a:gd name="T102" fmla="*/ 269303984 w 244"/>
                <a:gd name="T103" fmla="*/ 336368311 h 361"/>
                <a:gd name="T104" fmla="*/ 276540087 w 244"/>
                <a:gd name="T105" fmla="*/ 348556199 h 3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361"/>
                <a:gd name="T161" fmla="*/ 244 w 244"/>
                <a:gd name="T162" fmla="*/ 361 h 3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361">
                  <a:moveTo>
                    <a:pt x="186" y="324"/>
                  </a:moveTo>
                  <a:cubicBezTo>
                    <a:pt x="183" y="326"/>
                    <a:pt x="184" y="334"/>
                    <a:pt x="187" y="334"/>
                  </a:cubicBezTo>
                  <a:cubicBezTo>
                    <a:pt x="192" y="334"/>
                    <a:pt x="190" y="320"/>
                    <a:pt x="186" y="324"/>
                  </a:cubicBezTo>
                  <a:close/>
                  <a:moveTo>
                    <a:pt x="157" y="327"/>
                  </a:moveTo>
                  <a:cubicBezTo>
                    <a:pt x="156" y="334"/>
                    <a:pt x="167" y="336"/>
                    <a:pt x="163" y="327"/>
                  </a:cubicBezTo>
                  <a:cubicBezTo>
                    <a:pt x="161" y="322"/>
                    <a:pt x="157" y="318"/>
                    <a:pt x="157" y="327"/>
                  </a:cubicBezTo>
                  <a:close/>
                  <a:moveTo>
                    <a:pt x="147" y="305"/>
                  </a:moveTo>
                  <a:cubicBezTo>
                    <a:pt x="147" y="330"/>
                    <a:pt x="156" y="297"/>
                    <a:pt x="150" y="297"/>
                  </a:cubicBezTo>
                  <a:cubicBezTo>
                    <a:pt x="148" y="297"/>
                    <a:pt x="147" y="299"/>
                    <a:pt x="147" y="305"/>
                  </a:cubicBezTo>
                  <a:close/>
                  <a:moveTo>
                    <a:pt x="131" y="295"/>
                  </a:moveTo>
                  <a:cubicBezTo>
                    <a:pt x="122" y="302"/>
                    <a:pt x="140" y="310"/>
                    <a:pt x="141" y="301"/>
                  </a:cubicBezTo>
                  <a:cubicBezTo>
                    <a:pt x="141" y="299"/>
                    <a:pt x="132" y="294"/>
                    <a:pt x="131" y="295"/>
                  </a:cubicBezTo>
                  <a:close/>
                  <a:moveTo>
                    <a:pt x="117" y="296"/>
                  </a:moveTo>
                  <a:cubicBezTo>
                    <a:pt x="108" y="306"/>
                    <a:pt x="126" y="307"/>
                    <a:pt x="124" y="301"/>
                  </a:cubicBezTo>
                  <a:cubicBezTo>
                    <a:pt x="123" y="296"/>
                    <a:pt x="126" y="285"/>
                    <a:pt x="117" y="296"/>
                  </a:cubicBezTo>
                  <a:close/>
                  <a:moveTo>
                    <a:pt x="156" y="300"/>
                  </a:moveTo>
                  <a:cubicBezTo>
                    <a:pt x="158" y="326"/>
                    <a:pt x="173" y="314"/>
                    <a:pt x="164" y="309"/>
                  </a:cubicBezTo>
                  <a:cubicBezTo>
                    <a:pt x="163" y="309"/>
                    <a:pt x="155" y="272"/>
                    <a:pt x="156" y="300"/>
                  </a:cubicBezTo>
                  <a:close/>
                  <a:moveTo>
                    <a:pt x="135" y="283"/>
                  </a:moveTo>
                  <a:cubicBezTo>
                    <a:pt x="131" y="288"/>
                    <a:pt x="141" y="288"/>
                    <a:pt x="143" y="292"/>
                  </a:cubicBezTo>
                  <a:cubicBezTo>
                    <a:pt x="147" y="300"/>
                    <a:pt x="142" y="273"/>
                    <a:pt x="135" y="283"/>
                  </a:cubicBezTo>
                  <a:close/>
                  <a:moveTo>
                    <a:pt x="173" y="282"/>
                  </a:moveTo>
                  <a:cubicBezTo>
                    <a:pt x="170" y="285"/>
                    <a:pt x="169" y="290"/>
                    <a:pt x="169" y="307"/>
                  </a:cubicBezTo>
                  <a:cubicBezTo>
                    <a:pt x="168" y="360"/>
                    <a:pt x="184" y="271"/>
                    <a:pt x="173" y="282"/>
                  </a:cubicBezTo>
                  <a:close/>
                  <a:moveTo>
                    <a:pt x="185" y="279"/>
                  </a:moveTo>
                  <a:cubicBezTo>
                    <a:pt x="184" y="283"/>
                    <a:pt x="194" y="289"/>
                    <a:pt x="187" y="289"/>
                  </a:cubicBezTo>
                  <a:cubicBezTo>
                    <a:pt x="180" y="288"/>
                    <a:pt x="187" y="300"/>
                    <a:pt x="185" y="304"/>
                  </a:cubicBezTo>
                  <a:cubicBezTo>
                    <a:pt x="183" y="308"/>
                    <a:pt x="182" y="321"/>
                    <a:pt x="184" y="321"/>
                  </a:cubicBezTo>
                  <a:cubicBezTo>
                    <a:pt x="193" y="321"/>
                    <a:pt x="193" y="285"/>
                    <a:pt x="190" y="282"/>
                  </a:cubicBezTo>
                  <a:cubicBezTo>
                    <a:pt x="185" y="275"/>
                    <a:pt x="185" y="275"/>
                    <a:pt x="185" y="279"/>
                  </a:cubicBezTo>
                  <a:close/>
                  <a:moveTo>
                    <a:pt x="192" y="274"/>
                  </a:moveTo>
                  <a:cubicBezTo>
                    <a:pt x="193" y="277"/>
                    <a:pt x="198" y="278"/>
                    <a:pt x="199" y="275"/>
                  </a:cubicBezTo>
                  <a:cubicBezTo>
                    <a:pt x="200" y="273"/>
                    <a:pt x="192" y="269"/>
                    <a:pt x="192" y="274"/>
                  </a:cubicBezTo>
                  <a:close/>
                  <a:moveTo>
                    <a:pt x="106" y="270"/>
                  </a:moveTo>
                  <a:cubicBezTo>
                    <a:pt x="105" y="276"/>
                    <a:pt x="87" y="263"/>
                    <a:pt x="103" y="280"/>
                  </a:cubicBezTo>
                  <a:cubicBezTo>
                    <a:pt x="104" y="282"/>
                    <a:pt x="108" y="297"/>
                    <a:pt x="109" y="297"/>
                  </a:cubicBezTo>
                  <a:cubicBezTo>
                    <a:pt x="123" y="298"/>
                    <a:pt x="109" y="254"/>
                    <a:pt x="106" y="270"/>
                  </a:cubicBezTo>
                  <a:close/>
                  <a:moveTo>
                    <a:pt x="174" y="266"/>
                  </a:moveTo>
                  <a:cubicBezTo>
                    <a:pt x="167" y="272"/>
                    <a:pt x="152" y="282"/>
                    <a:pt x="152" y="282"/>
                  </a:cubicBezTo>
                  <a:cubicBezTo>
                    <a:pt x="158" y="289"/>
                    <a:pt x="157" y="277"/>
                    <a:pt x="164" y="280"/>
                  </a:cubicBezTo>
                  <a:cubicBezTo>
                    <a:pt x="176" y="284"/>
                    <a:pt x="186" y="253"/>
                    <a:pt x="174" y="266"/>
                  </a:cubicBezTo>
                  <a:close/>
                  <a:moveTo>
                    <a:pt x="113" y="247"/>
                  </a:moveTo>
                  <a:cubicBezTo>
                    <a:pt x="111" y="250"/>
                    <a:pt x="111" y="266"/>
                    <a:pt x="117" y="259"/>
                  </a:cubicBezTo>
                  <a:cubicBezTo>
                    <a:pt x="123" y="253"/>
                    <a:pt x="117" y="237"/>
                    <a:pt x="113" y="247"/>
                  </a:cubicBezTo>
                  <a:close/>
                  <a:moveTo>
                    <a:pt x="154" y="210"/>
                  </a:moveTo>
                  <a:cubicBezTo>
                    <a:pt x="154" y="214"/>
                    <a:pt x="162" y="222"/>
                    <a:pt x="163" y="219"/>
                  </a:cubicBezTo>
                  <a:cubicBezTo>
                    <a:pt x="164" y="215"/>
                    <a:pt x="154" y="205"/>
                    <a:pt x="154" y="210"/>
                  </a:cubicBezTo>
                  <a:close/>
                  <a:moveTo>
                    <a:pt x="165" y="165"/>
                  </a:moveTo>
                  <a:cubicBezTo>
                    <a:pt x="162" y="176"/>
                    <a:pt x="177" y="181"/>
                    <a:pt x="170" y="176"/>
                  </a:cubicBezTo>
                  <a:cubicBezTo>
                    <a:pt x="169" y="175"/>
                    <a:pt x="165" y="163"/>
                    <a:pt x="165" y="165"/>
                  </a:cubicBezTo>
                  <a:close/>
                  <a:moveTo>
                    <a:pt x="148" y="165"/>
                  </a:moveTo>
                  <a:cubicBezTo>
                    <a:pt x="150" y="178"/>
                    <a:pt x="158" y="161"/>
                    <a:pt x="151" y="161"/>
                  </a:cubicBezTo>
                  <a:cubicBezTo>
                    <a:pt x="149" y="161"/>
                    <a:pt x="148" y="162"/>
                    <a:pt x="148" y="165"/>
                  </a:cubicBezTo>
                  <a:close/>
                  <a:moveTo>
                    <a:pt x="117" y="156"/>
                  </a:moveTo>
                  <a:cubicBezTo>
                    <a:pt x="114" y="160"/>
                    <a:pt x="115" y="165"/>
                    <a:pt x="118" y="166"/>
                  </a:cubicBezTo>
                  <a:cubicBezTo>
                    <a:pt x="123" y="169"/>
                    <a:pt x="126" y="147"/>
                    <a:pt x="117" y="156"/>
                  </a:cubicBezTo>
                  <a:close/>
                  <a:moveTo>
                    <a:pt x="167" y="158"/>
                  </a:moveTo>
                  <a:cubicBezTo>
                    <a:pt x="166" y="171"/>
                    <a:pt x="187" y="158"/>
                    <a:pt x="172" y="156"/>
                  </a:cubicBezTo>
                  <a:cubicBezTo>
                    <a:pt x="168" y="155"/>
                    <a:pt x="167" y="155"/>
                    <a:pt x="167" y="158"/>
                  </a:cubicBezTo>
                  <a:close/>
                  <a:moveTo>
                    <a:pt x="102" y="141"/>
                  </a:moveTo>
                  <a:cubicBezTo>
                    <a:pt x="100" y="142"/>
                    <a:pt x="99" y="145"/>
                    <a:pt x="99" y="146"/>
                  </a:cubicBezTo>
                  <a:cubicBezTo>
                    <a:pt x="103" y="156"/>
                    <a:pt x="113" y="134"/>
                    <a:pt x="102" y="141"/>
                  </a:cubicBezTo>
                  <a:close/>
                  <a:moveTo>
                    <a:pt x="169" y="137"/>
                  </a:moveTo>
                  <a:cubicBezTo>
                    <a:pt x="167" y="139"/>
                    <a:pt x="167" y="145"/>
                    <a:pt x="170" y="145"/>
                  </a:cubicBezTo>
                  <a:cubicBezTo>
                    <a:pt x="176" y="145"/>
                    <a:pt x="173" y="133"/>
                    <a:pt x="169" y="137"/>
                  </a:cubicBezTo>
                  <a:close/>
                  <a:moveTo>
                    <a:pt x="131" y="134"/>
                  </a:moveTo>
                  <a:cubicBezTo>
                    <a:pt x="130" y="143"/>
                    <a:pt x="136" y="144"/>
                    <a:pt x="136" y="136"/>
                  </a:cubicBezTo>
                  <a:cubicBezTo>
                    <a:pt x="135" y="127"/>
                    <a:pt x="131" y="126"/>
                    <a:pt x="131" y="134"/>
                  </a:cubicBezTo>
                  <a:close/>
                  <a:moveTo>
                    <a:pt x="105" y="112"/>
                  </a:moveTo>
                  <a:cubicBezTo>
                    <a:pt x="102" y="117"/>
                    <a:pt x="112" y="124"/>
                    <a:pt x="113" y="113"/>
                  </a:cubicBezTo>
                  <a:cubicBezTo>
                    <a:pt x="113" y="111"/>
                    <a:pt x="106" y="110"/>
                    <a:pt x="105" y="112"/>
                  </a:cubicBezTo>
                  <a:close/>
                  <a:moveTo>
                    <a:pt x="82" y="109"/>
                  </a:moveTo>
                  <a:cubicBezTo>
                    <a:pt x="70" y="115"/>
                    <a:pt x="51" y="108"/>
                    <a:pt x="69" y="128"/>
                  </a:cubicBezTo>
                  <a:cubicBezTo>
                    <a:pt x="72" y="104"/>
                    <a:pt x="84" y="127"/>
                    <a:pt x="85" y="118"/>
                  </a:cubicBezTo>
                  <a:cubicBezTo>
                    <a:pt x="85" y="107"/>
                    <a:pt x="98" y="137"/>
                    <a:pt x="94" y="110"/>
                  </a:cubicBezTo>
                  <a:cubicBezTo>
                    <a:pt x="94" y="108"/>
                    <a:pt x="83" y="108"/>
                    <a:pt x="82" y="109"/>
                  </a:cubicBezTo>
                  <a:close/>
                  <a:moveTo>
                    <a:pt x="161" y="113"/>
                  </a:moveTo>
                  <a:cubicBezTo>
                    <a:pt x="161" y="118"/>
                    <a:pt x="167" y="118"/>
                    <a:pt x="167" y="114"/>
                  </a:cubicBezTo>
                  <a:cubicBezTo>
                    <a:pt x="166" y="109"/>
                    <a:pt x="162" y="108"/>
                    <a:pt x="161" y="113"/>
                  </a:cubicBezTo>
                  <a:close/>
                  <a:moveTo>
                    <a:pt x="125" y="106"/>
                  </a:moveTo>
                  <a:cubicBezTo>
                    <a:pt x="123" y="111"/>
                    <a:pt x="136" y="109"/>
                    <a:pt x="135" y="106"/>
                  </a:cubicBezTo>
                  <a:cubicBezTo>
                    <a:pt x="133" y="104"/>
                    <a:pt x="127" y="104"/>
                    <a:pt x="125" y="106"/>
                  </a:cubicBezTo>
                  <a:close/>
                  <a:moveTo>
                    <a:pt x="146" y="111"/>
                  </a:moveTo>
                  <a:cubicBezTo>
                    <a:pt x="144" y="121"/>
                    <a:pt x="153" y="137"/>
                    <a:pt x="150" y="142"/>
                  </a:cubicBezTo>
                  <a:cubicBezTo>
                    <a:pt x="144" y="156"/>
                    <a:pt x="163" y="155"/>
                    <a:pt x="152" y="128"/>
                  </a:cubicBezTo>
                  <a:cubicBezTo>
                    <a:pt x="150" y="123"/>
                    <a:pt x="149" y="84"/>
                    <a:pt x="146" y="111"/>
                  </a:cubicBezTo>
                  <a:close/>
                  <a:moveTo>
                    <a:pt x="105" y="97"/>
                  </a:moveTo>
                  <a:cubicBezTo>
                    <a:pt x="110" y="105"/>
                    <a:pt x="125" y="105"/>
                    <a:pt x="107" y="96"/>
                  </a:cubicBezTo>
                  <a:cubicBezTo>
                    <a:pt x="105" y="95"/>
                    <a:pt x="104" y="96"/>
                    <a:pt x="105" y="97"/>
                  </a:cubicBezTo>
                  <a:close/>
                  <a:moveTo>
                    <a:pt x="180" y="98"/>
                  </a:moveTo>
                  <a:cubicBezTo>
                    <a:pt x="176" y="101"/>
                    <a:pt x="179" y="104"/>
                    <a:pt x="185" y="104"/>
                  </a:cubicBezTo>
                  <a:cubicBezTo>
                    <a:pt x="198" y="103"/>
                    <a:pt x="185" y="94"/>
                    <a:pt x="180" y="98"/>
                  </a:cubicBezTo>
                  <a:close/>
                  <a:moveTo>
                    <a:pt x="204" y="93"/>
                  </a:moveTo>
                  <a:cubicBezTo>
                    <a:pt x="198" y="110"/>
                    <a:pt x="207" y="103"/>
                    <a:pt x="210" y="113"/>
                  </a:cubicBezTo>
                  <a:cubicBezTo>
                    <a:pt x="217" y="137"/>
                    <a:pt x="210" y="74"/>
                    <a:pt x="204" y="93"/>
                  </a:cubicBezTo>
                  <a:close/>
                  <a:moveTo>
                    <a:pt x="140" y="88"/>
                  </a:moveTo>
                  <a:cubicBezTo>
                    <a:pt x="138" y="91"/>
                    <a:pt x="138" y="92"/>
                    <a:pt x="139" y="94"/>
                  </a:cubicBezTo>
                  <a:cubicBezTo>
                    <a:pt x="143" y="99"/>
                    <a:pt x="149" y="75"/>
                    <a:pt x="140" y="88"/>
                  </a:cubicBezTo>
                  <a:close/>
                  <a:moveTo>
                    <a:pt x="78" y="85"/>
                  </a:moveTo>
                  <a:cubicBezTo>
                    <a:pt x="78" y="88"/>
                    <a:pt x="81" y="92"/>
                    <a:pt x="83" y="91"/>
                  </a:cubicBezTo>
                  <a:cubicBezTo>
                    <a:pt x="86" y="88"/>
                    <a:pt x="79" y="76"/>
                    <a:pt x="78" y="85"/>
                  </a:cubicBezTo>
                  <a:close/>
                  <a:moveTo>
                    <a:pt x="181" y="81"/>
                  </a:moveTo>
                  <a:cubicBezTo>
                    <a:pt x="176" y="86"/>
                    <a:pt x="188" y="97"/>
                    <a:pt x="186" y="87"/>
                  </a:cubicBezTo>
                  <a:cubicBezTo>
                    <a:pt x="186" y="86"/>
                    <a:pt x="191" y="69"/>
                    <a:pt x="181" y="81"/>
                  </a:cubicBezTo>
                  <a:close/>
                  <a:moveTo>
                    <a:pt x="124" y="77"/>
                  </a:moveTo>
                  <a:cubicBezTo>
                    <a:pt x="120" y="80"/>
                    <a:pt x="121" y="80"/>
                    <a:pt x="129" y="83"/>
                  </a:cubicBezTo>
                  <a:cubicBezTo>
                    <a:pt x="142" y="86"/>
                    <a:pt x="128" y="72"/>
                    <a:pt x="124" y="77"/>
                  </a:cubicBezTo>
                  <a:close/>
                  <a:moveTo>
                    <a:pt x="97" y="73"/>
                  </a:moveTo>
                  <a:cubicBezTo>
                    <a:pt x="96" y="76"/>
                    <a:pt x="99" y="86"/>
                    <a:pt x="101" y="86"/>
                  </a:cubicBezTo>
                  <a:cubicBezTo>
                    <a:pt x="112" y="87"/>
                    <a:pt x="100" y="64"/>
                    <a:pt x="97" y="73"/>
                  </a:cubicBezTo>
                  <a:close/>
                  <a:moveTo>
                    <a:pt x="202" y="77"/>
                  </a:moveTo>
                  <a:cubicBezTo>
                    <a:pt x="200" y="81"/>
                    <a:pt x="194" y="80"/>
                    <a:pt x="195" y="84"/>
                  </a:cubicBezTo>
                  <a:cubicBezTo>
                    <a:pt x="197" y="105"/>
                    <a:pt x="221" y="52"/>
                    <a:pt x="202" y="77"/>
                  </a:cubicBezTo>
                  <a:close/>
                  <a:moveTo>
                    <a:pt x="79" y="67"/>
                  </a:moveTo>
                  <a:cubicBezTo>
                    <a:pt x="79" y="70"/>
                    <a:pt x="89" y="85"/>
                    <a:pt x="89" y="84"/>
                  </a:cubicBezTo>
                  <a:cubicBezTo>
                    <a:pt x="91" y="80"/>
                    <a:pt x="80" y="58"/>
                    <a:pt x="79" y="67"/>
                  </a:cubicBezTo>
                  <a:close/>
                  <a:moveTo>
                    <a:pt x="63" y="67"/>
                  </a:moveTo>
                  <a:cubicBezTo>
                    <a:pt x="58" y="73"/>
                    <a:pt x="79" y="89"/>
                    <a:pt x="70" y="70"/>
                  </a:cubicBezTo>
                  <a:cubicBezTo>
                    <a:pt x="67" y="63"/>
                    <a:pt x="67" y="63"/>
                    <a:pt x="63" y="67"/>
                  </a:cubicBezTo>
                  <a:close/>
                  <a:moveTo>
                    <a:pt x="103" y="67"/>
                  </a:moveTo>
                  <a:cubicBezTo>
                    <a:pt x="103" y="69"/>
                    <a:pt x="106" y="71"/>
                    <a:pt x="110" y="73"/>
                  </a:cubicBezTo>
                  <a:cubicBezTo>
                    <a:pt x="127" y="79"/>
                    <a:pt x="104" y="59"/>
                    <a:pt x="103" y="67"/>
                  </a:cubicBezTo>
                  <a:close/>
                  <a:moveTo>
                    <a:pt x="90" y="60"/>
                  </a:moveTo>
                  <a:cubicBezTo>
                    <a:pt x="89" y="60"/>
                    <a:pt x="93" y="69"/>
                    <a:pt x="98" y="66"/>
                  </a:cubicBezTo>
                  <a:cubicBezTo>
                    <a:pt x="103" y="62"/>
                    <a:pt x="94" y="54"/>
                    <a:pt x="90" y="60"/>
                  </a:cubicBezTo>
                  <a:close/>
                  <a:moveTo>
                    <a:pt x="148" y="59"/>
                  </a:moveTo>
                  <a:cubicBezTo>
                    <a:pt x="148" y="78"/>
                    <a:pt x="156" y="82"/>
                    <a:pt x="153" y="64"/>
                  </a:cubicBezTo>
                  <a:cubicBezTo>
                    <a:pt x="152" y="58"/>
                    <a:pt x="149" y="54"/>
                    <a:pt x="148" y="59"/>
                  </a:cubicBezTo>
                  <a:close/>
                  <a:moveTo>
                    <a:pt x="123" y="53"/>
                  </a:moveTo>
                  <a:cubicBezTo>
                    <a:pt x="122" y="56"/>
                    <a:pt x="124" y="62"/>
                    <a:pt x="126" y="61"/>
                  </a:cubicBezTo>
                  <a:cubicBezTo>
                    <a:pt x="134" y="58"/>
                    <a:pt x="127" y="44"/>
                    <a:pt x="123" y="53"/>
                  </a:cubicBezTo>
                  <a:close/>
                  <a:moveTo>
                    <a:pt x="139" y="51"/>
                  </a:moveTo>
                  <a:cubicBezTo>
                    <a:pt x="137" y="55"/>
                    <a:pt x="139" y="60"/>
                    <a:pt x="141" y="60"/>
                  </a:cubicBezTo>
                  <a:cubicBezTo>
                    <a:pt x="146" y="60"/>
                    <a:pt x="142" y="43"/>
                    <a:pt x="139" y="51"/>
                  </a:cubicBezTo>
                  <a:close/>
                  <a:moveTo>
                    <a:pt x="207" y="51"/>
                  </a:moveTo>
                  <a:cubicBezTo>
                    <a:pt x="199" y="64"/>
                    <a:pt x="215" y="53"/>
                    <a:pt x="211" y="49"/>
                  </a:cubicBezTo>
                  <a:cubicBezTo>
                    <a:pt x="210" y="48"/>
                    <a:pt x="209" y="48"/>
                    <a:pt x="207" y="51"/>
                  </a:cubicBezTo>
                  <a:close/>
                  <a:moveTo>
                    <a:pt x="62" y="44"/>
                  </a:moveTo>
                  <a:cubicBezTo>
                    <a:pt x="61" y="47"/>
                    <a:pt x="75" y="68"/>
                    <a:pt x="82" y="62"/>
                  </a:cubicBezTo>
                  <a:cubicBezTo>
                    <a:pt x="87" y="57"/>
                    <a:pt x="66" y="35"/>
                    <a:pt x="62" y="44"/>
                  </a:cubicBezTo>
                  <a:close/>
                  <a:moveTo>
                    <a:pt x="50" y="43"/>
                  </a:moveTo>
                  <a:cubicBezTo>
                    <a:pt x="49" y="43"/>
                    <a:pt x="56" y="58"/>
                    <a:pt x="59" y="51"/>
                  </a:cubicBezTo>
                  <a:cubicBezTo>
                    <a:pt x="60" y="45"/>
                    <a:pt x="52" y="38"/>
                    <a:pt x="50" y="43"/>
                  </a:cubicBezTo>
                  <a:close/>
                  <a:moveTo>
                    <a:pt x="98" y="39"/>
                  </a:moveTo>
                  <a:cubicBezTo>
                    <a:pt x="97" y="43"/>
                    <a:pt x="89" y="37"/>
                    <a:pt x="90" y="41"/>
                  </a:cubicBezTo>
                  <a:cubicBezTo>
                    <a:pt x="92" y="47"/>
                    <a:pt x="150" y="39"/>
                    <a:pt x="113" y="37"/>
                  </a:cubicBezTo>
                  <a:cubicBezTo>
                    <a:pt x="103" y="37"/>
                    <a:pt x="98" y="37"/>
                    <a:pt x="98" y="39"/>
                  </a:cubicBezTo>
                  <a:close/>
                  <a:moveTo>
                    <a:pt x="164" y="36"/>
                  </a:moveTo>
                  <a:cubicBezTo>
                    <a:pt x="161" y="41"/>
                    <a:pt x="178" y="44"/>
                    <a:pt x="179" y="50"/>
                  </a:cubicBezTo>
                  <a:cubicBezTo>
                    <a:pt x="181" y="82"/>
                    <a:pt x="194" y="48"/>
                    <a:pt x="193" y="63"/>
                  </a:cubicBezTo>
                  <a:cubicBezTo>
                    <a:pt x="193" y="72"/>
                    <a:pt x="200" y="65"/>
                    <a:pt x="197" y="63"/>
                  </a:cubicBezTo>
                  <a:cubicBezTo>
                    <a:pt x="192" y="60"/>
                    <a:pt x="213" y="27"/>
                    <a:pt x="199" y="40"/>
                  </a:cubicBezTo>
                  <a:cubicBezTo>
                    <a:pt x="194" y="44"/>
                    <a:pt x="191" y="40"/>
                    <a:pt x="189" y="47"/>
                  </a:cubicBezTo>
                  <a:cubicBezTo>
                    <a:pt x="185" y="64"/>
                    <a:pt x="174" y="21"/>
                    <a:pt x="164" y="36"/>
                  </a:cubicBezTo>
                  <a:close/>
                  <a:moveTo>
                    <a:pt x="185" y="29"/>
                  </a:moveTo>
                  <a:cubicBezTo>
                    <a:pt x="185" y="31"/>
                    <a:pt x="188" y="39"/>
                    <a:pt x="190" y="33"/>
                  </a:cubicBezTo>
                  <a:cubicBezTo>
                    <a:pt x="192" y="28"/>
                    <a:pt x="185" y="24"/>
                    <a:pt x="185" y="29"/>
                  </a:cubicBezTo>
                  <a:close/>
                  <a:moveTo>
                    <a:pt x="152" y="29"/>
                  </a:moveTo>
                  <a:cubicBezTo>
                    <a:pt x="143" y="39"/>
                    <a:pt x="162" y="38"/>
                    <a:pt x="163" y="27"/>
                  </a:cubicBezTo>
                  <a:cubicBezTo>
                    <a:pt x="163" y="24"/>
                    <a:pt x="156" y="25"/>
                    <a:pt x="152" y="29"/>
                  </a:cubicBezTo>
                  <a:close/>
                  <a:moveTo>
                    <a:pt x="107" y="25"/>
                  </a:moveTo>
                  <a:cubicBezTo>
                    <a:pt x="103" y="29"/>
                    <a:pt x="110" y="41"/>
                    <a:pt x="111" y="29"/>
                  </a:cubicBezTo>
                  <a:cubicBezTo>
                    <a:pt x="111" y="23"/>
                    <a:pt x="111" y="22"/>
                    <a:pt x="107" y="25"/>
                  </a:cubicBezTo>
                  <a:close/>
                  <a:moveTo>
                    <a:pt x="173" y="17"/>
                  </a:moveTo>
                  <a:cubicBezTo>
                    <a:pt x="156" y="26"/>
                    <a:pt x="178" y="28"/>
                    <a:pt x="178" y="20"/>
                  </a:cubicBezTo>
                  <a:cubicBezTo>
                    <a:pt x="178" y="17"/>
                    <a:pt x="186" y="23"/>
                    <a:pt x="186" y="18"/>
                  </a:cubicBezTo>
                  <a:cubicBezTo>
                    <a:pt x="186" y="14"/>
                    <a:pt x="178" y="13"/>
                    <a:pt x="173" y="17"/>
                  </a:cubicBezTo>
                  <a:close/>
                  <a:moveTo>
                    <a:pt x="132" y="10"/>
                  </a:moveTo>
                  <a:cubicBezTo>
                    <a:pt x="130" y="12"/>
                    <a:pt x="124" y="32"/>
                    <a:pt x="125" y="33"/>
                  </a:cubicBezTo>
                  <a:cubicBezTo>
                    <a:pt x="133" y="42"/>
                    <a:pt x="136" y="6"/>
                    <a:pt x="132" y="10"/>
                  </a:cubicBezTo>
                  <a:close/>
                  <a:moveTo>
                    <a:pt x="174" y="1"/>
                  </a:moveTo>
                  <a:cubicBezTo>
                    <a:pt x="174" y="2"/>
                    <a:pt x="163" y="14"/>
                    <a:pt x="172" y="8"/>
                  </a:cubicBezTo>
                  <a:cubicBezTo>
                    <a:pt x="182" y="0"/>
                    <a:pt x="205" y="12"/>
                    <a:pt x="206" y="11"/>
                  </a:cubicBezTo>
                  <a:cubicBezTo>
                    <a:pt x="210" y="0"/>
                    <a:pt x="224" y="15"/>
                    <a:pt x="228" y="15"/>
                  </a:cubicBezTo>
                  <a:cubicBezTo>
                    <a:pt x="239" y="15"/>
                    <a:pt x="215" y="83"/>
                    <a:pt x="214" y="91"/>
                  </a:cubicBezTo>
                  <a:cubicBezTo>
                    <a:pt x="214" y="109"/>
                    <a:pt x="225" y="68"/>
                    <a:pt x="224" y="91"/>
                  </a:cubicBezTo>
                  <a:cubicBezTo>
                    <a:pt x="224" y="98"/>
                    <a:pt x="212" y="102"/>
                    <a:pt x="219" y="102"/>
                  </a:cubicBezTo>
                  <a:cubicBezTo>
                    <a:pt x="227" y="102"/>
                    <a:pt x="217" y="168"/>
                    <a:pt x="218" y="143"/>
                  </a:cubicBezTo>
                  <a:cubicBezTo>
                    <a:pt x="218" y="139"/>
                    <a:pt x="220" y="109"/>
                    <a:pt x="212" y="125"/>
                  </a:cubicBezTo>
                  <a:cubicBezTo>
                    <a:pt x="210" y="128"/>
                    <a:pt x="219" y="216"/>
                    <a:pt x="219" y="216"/>
                  </a:cubicBezTo>
                  <a:cubicBezTo>
                    <a:pt x="231" y="221"/>
                    <a:pt x="209" y="271"/>
                    <a:pt x="221" y="272"/>
                  </a:cubicBezTo>
                  <a:cubicBezTo>
                    <a:pt x="227" y="272"/>
                    <a:pt x="232" y="287"/>
                    <a:pt x="223" y="277"/>
                  </a:cubicBezTo>
                  <a:cubicBezTo>
                    <a:pt x="204" y="257"/>
                    <a:pt x="201" y="308"/>
                    <a:pt x="208" y="293"/>
                  </a:cubicBezTo>
                  <a:cubicBezTo>
                    <a:pt x="211" y="285"/>
                    <a:pt x="227" y="313"/>
                    <a:pt x="220" y="329"/>
                  </a:cubicBezTo>
                  <a:cubicBezTo>
                    <a:pt x="207" y="356"/>
                    <a:pt x="225" y="338"/>
                    <a:pt x="226" y="338"/>
                  </a:cubicBezTo>
                  <a:cubicBezTo>
                    <a:pt x="237" y="340"/>
                    <a:pt x="217" y="324"/>
                    <a:pt x="228" y="324"/>
                  </a:cubicBezTo>
                  <a:cubicBezTo>
                    <a:pt x="244" y="325"/>
                    <a:pt x="227" y="361"/>
                    <a:pt x="210" y="349"/>
                  </a:cubicBezTo>
                  <a:cubicBezTo>
                    <a:pt x="206" y="345"/>
                    <a:pt x="223" y="296"/>
                    <a:pt x="211" y="312"/>
                  </a:cubicBezTo>
                  <a:cubicBezTo>
                    <a:pt x="208" y="315"/>
                    <a:pt x="205" y="318"/>
                    <a:pt x="204" y="318"/>
                  </a:cubicBezTo>
                  <a:cubicBezTo>
                    <a:pt x="197" y="317"/>
                    <a:pt x="200" y="352"/>
                    <a:pt x="196" y="351"/>
                  </a:cubicBezTo>
                  <a:cubicBezTo>
                    <a:pt x="193" y="351"/>
                    <a:pt x="172" y="356"/>
                    <a:pt x="182" y="346"/>
                  </a:cubicBezTo>
                  <a:cubicBezTo>
                    <a:pt x="189" y="338"/>
                    <a:pt x="168" y="349"/>
                    <a:pt x="169" y="342"/>
                  </a:cubicBezTo>
                  <a:cubicBezTo>
                    <a:pt x="169" y="331"/>
                    <a:pt x="162" y="357"/>
                    <a:pt x="158" y="353"/>
                  </a:cubicBezTo>
                  <a:cubicBezTo>
                    <a:pt x="151" y="342"/>
                    <a:pt x="120" y="360"/>
                    <a:pt x="120" y="346"/>
                  </a:cubicBezTo>
                  <a:cubicBezTo>
                    <a:pt x="120" y="316"/>
                    <a:pt x="114" y="351"/>
                    <a:pt x="108" y="351"/>
                  </a:cubicBezTo>
                  <a:cubicBezTo>
                    <a:pt x="80" y="354"/>
                    <a:pt x="92" y="260"/>
                    <a:pt x="84" y="237"/>
                  </a:cubicBezTo>
                  <a:cubicBezTo>
                    <a:pt x="78" y="222"/>
                    <a:pt x="73" y="182"/>
                    <a:pt x="75" y="166"/>
                  </a:cubicBezTo>
                  <a:cubicBezTo>
                    <a:pt x="80" y="126"/>
                    <a:pt x="69" y="181"/>
                    <a:pt x="70" y="163"/>
                  </a:cubicBezTo>
                  <a:cubicBezTo>
                    <a:pt x="70" y="159"/>
                    <a:pt x="72" y="118"/>
                    <a:pt x="68" y="137"/>
                  </a:cubicBezTo>
                  <a:cubicBezTo>
                    <a:pt x="66" y="148"/>
                    <a:pt x="50" y="99"/>
                    <a:pt x="57" y="104"/>
                  </a:cubicBezTo>
                  <a:cubicBezTo>
                    <a:pt x="64" y="109"/>
                    <a:pt x="62" y="64"/>
                    <a:pt x="55" y="86"/>
                  </a:cubicBezTo>
                  <a:cubicBezTo>
                    <a:pt x="52" y="95"/>
                    <a:pt x="44" y="82"/>
                    <a:pt x="46" y="81"/>
                  </a:cubicBezTo>
                  <a:cubicBezTo>
                    <a:pt x="53" y="76"/>
                    <a:pt x="51" y="64"/>
                    <a:pt x="51" y="70"/>
                  </a:cubicBezTo>
                  <a:cubicBezTo>
                    <a:pt x="51" y="78"/>
                    <a:pt x="42" y="58"/>
                    <a:pt x="38" y="55"/>
                  </a:cubicBezTo>
                  <a:cubicBezTo>
                    <a:pt x="0" y="30"/>
                    <a:pt x="74" y="4"/>
                    <a:pt x="93" y="23"/>
                  </a:cubicBezTo>
                  <a:cubicBezTo>
                    <a:pt x="95" y="25"/>
                    <a:pt x="96" y="24"/>
                    <a:pt x="95" y="22"/>
                  </a:cubicBezTo>
                  <a:cubicBezTo>
                    <a:pt x="88" y="5"/>
                    <a:pt x="174" y="1"/>
                    <a:pt x="174" y="1"/>
                  </a:cubicBezTo>
                  <a:close/>
                  <a:moveTo>
                    <a:pt x="219" y="278"/>
                  </a:moveTo>
                  <a:cubicBezTo>
                    <a:pt x="222" y="280"/>
                    <a:pt x="223" y="289"/>
                    <a:pt x="220" y="291"/>
                  </a:cubicBezTo>
                  <a:cubicBezTo>
                    <a:pt x="217" y="293"/>
                    <a:pt x="206" y="272"/>
                    <a:pt x="219" y="278"/>
                  </a:cubicBezTo>
                  <a:close/>
                  <a:moveTo>
                    <a:pt x="233" y="296"/>
                  </a:moveTo>
                  <a:cubicBezTo>
                    <a:pt x="240" y="319"/>
                    <a:pt x="218" y="294"/>
                    <a:pt x="225" y="288"/>
                  </a:cubicBezTo>
                  <a:cubicBezTo>
                    <a:pt x="228" y="285"/>
                    <a:pt x="231" y="288"/>
                    <a:pt x="233" y="296"/>
                  </a:cubicBezTo>
                  <a:close/>
                </a:path>
              </a:pathLst>
            </a:custGeom>
            <a:solidFill>
              <a:srgbClr val="B543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7"/>
            <p:cNvSpPr>
              <a:spLocks noEditPoints="1"/>
            </p:cNvSpPr>
            <p:nvPr/>
          </p:nvSpPr>
          <p:spPr bwMode="auto">
            <a:xfrm>
              <a:off x="-40" y="1209"/>
              <a:ext cx="4869" cy="646"/>
            </a:xfrm>
            <a:custGeom>
              <a:avLst/>
              <a:gdLst>
                <a:gd name="T0" fmla="*/ 165661654 w 844"/>
                <a:gd name="T1" fmla="*/ 104054283 h 112"/>
                <a:gd name="T2" fmla="*/ 235623072 w 844"/>
                <a:gd name="T3" fmla="*/ 101736620 h 112"/>
                <a:gd name="T4" fmla="*/ 872314465 w 844"/>
                <a:gd name="T5" fmla="*/ 122535138 h 112"/>
                <a:gd name="T6" fmla="*/ 369176150 w 844"/>
                <a:gd name="T7" fmla="*/ 95583034 h 112"/>
                <a:gd name="T8" fmla="*/ 44236064 w 844"/>
                <a:gd name="T9" fmla="*/ 81960882 h 112"/>
                <a:gd name="T10" fmla="*/ 233080116 w 844"/>
                <a:gd name="T11" fmla="*/ 87079553 h 112"/>
                <a:gd name="T12" fmla="*/ 1006084825 w 844"/>
                <a:gd name="T13" fmla="*/ 112781003 h 112"/>
                <a:gd name="T14" fmla="*/ 788743066 w 844"/>
                <a:gd name="T15" fmla="*/ 100447112 h 112"/>
                <a:gd name="T16" fmla="*/ 620761230 w 844"/>
                <a:gd name="T17" fmla="*/ 93010801 h 112"/>
                <a:gd name="T18" fmla="*/ 257521659 w 844"/>
                <a:gd name="T19" fmla="*/ 76036417 h 112"/>
                <a:gd name="T20" fmla="*/ 132486375 w 844"/>
                <a:gd name="T21" fmla="*/ 67309421 h 112"/>
                <a:gd name="T22" fmla="*/ 695592985 w 844"/>
                <a:gd name="T23" fmla="*/ 87079553 h 112"/>
                <a:gd name="T24" fmla="*/ 872314465 w 844"/>
                <a:gd name="T25" fmla="*/ 100447112 h 112"/>
                <a:gd name="T26" fmla="*/ 68677687 w 844"/>
                <a:gd name="T27" fmla="*/ 64986221 h 112"/>
                <a:gd name="T28" fmla="*/ 260064799 w 844"/>
                <a:gd name="T29" fmla="*/ 62445088 h 112"/>
                <a:gd name="T30" fmla="*/ 282179375 w 844"/>
                <a:gd name="T31" fmla="*/ 57548733 h 112"/>
                <a:gd name="T32" fmla="*/ 815764300 w 844"/>
                <a:gd name="T33" fmla="*/ 79643265 h 112"/>
                <a:gd name="T34" fmla="*/ 309201902 w 844"/>
                <a:gd name="T35" fmla="*/ 62445088 h 112"/>
                <a:gd name="T36" fmla="*/ 304300782 w 844"/>
                <a:gd name="T37" fmla="*/ 53941885 h 112"/>
                <a:gd name="T38" fmla="*/ 228178812 w 844"/>
                <a:gd name="T39" fmla="*/ 50112398 h 112"/>
                <a:gd name="T40" fmla="*/ 103144543 w 844"/>
                <a:gd name="T41" fmla="*/ 49045483 h 112"/>
                <a:gd name="T42" fmla="*/ 241597679 w 844"/>
                <a:gd name="T43" fmla="*/ 47794793 h 112"/>
                <a:gd name="T44" fmla="*/ 131194775 w 844"/>
                <a:gd name="T45" fmla="*/ 42898437 h 112"/>
                <a:gd name="T46" fmla="*/ 842748614 w 844"/>
                <a:gd name="T47" fmla="*/ 63696944 h 112"/>
                <a:gd name="T48" fmla="*/ 921227825 w 844"/>
                <a:gd name="T49" fmla="*/ 61155811 h 112"/>
                <a:gd name="T50" fmla="*/ 982678187 w 844"/>
                <a:gd name="T51" fmla="*/ 61155811 h 112"/>
                <a:gd name="T52" fmla="*/ 386390529 w 844"/>
                <a:gd name="T53" fmla="*/ 69882577 h 112"/>
                <a:gd name="T54" fmla="*/ 436780834 w 844"/>
                <a:gd name="T55" fmla="*/ 66058719 h 112"/>
                <a:gd name="T56" fmla="*/ 454032319 w 844"/>
                <a:gd name="T57" fmla="*/ 50112398 h 112"/>
                <a:gd name="T58" fmla="*/ 495688055 w 844"/>
                <a:gd name="T59" fmla="*/ 64986221 h 112"/>
                <a:gd name="T60" fmla="*/ 588838691 w 844"/>
                <a:gd name="T61" fmla="*/ 91938303 h 112"/>
                <a:gd name="T62" fmla="*/ 1013311803 w 844"/>
                <a:gd name="T63" fmla="*/ 61155811 h 112"/>
                <a:gd name="T64" fmla="*/ 848941057 w 844"/>
                <a:gd name="T65" fmla="*/ 49045483 h 112"/>
                <a:gd name="T66" fmla="*/ 939732789 w 844"/>
                <a:gd name="T67" fmla="*/ 49045483 h 112"/>
                <a:gd name="T68" fmla="*/ 1002250915 w 844"/>
                <a:gd name="T69" fmla="*/ 42898437 h 112"/>
                <a:gd name="T70" fmla="*/ 836588661 w 844"/>
                <a:gd name="T71" fmla="*/ 36744828 h 112"/>
                <a:gd name="T72" fmla="*/ 774071458 w 844"/>
                <a:gd name="T73" fmla="*/ 49045483 h 112"/>
                <a:gd name="T74" fmla="*/ 826826665 w 844"/>
                <a:gd name="T75" fmla="*/ 49045483 h 112"/>
                <a:gd name="T76" fmla="*/ 641592237 w 844"/>
                <a:gd name="T77" fmla="*/ 30596593 h 112"/>
                <a:gd name="T78" fmla="*/ 683279726 w 844"/>
                <a:gd name="T79" fmla="*/ 77102132 h 112"/>
                <a:gd name="T80" fmla="*/ 717713653 w 844"/>
                <a:gd name="T81" fmla="*/ 55232316 h 112"/>
                <a:gd name="T82" fmla="*/ 766850756 w 844"/>
                <a:gd name="T83" fmla="*/ 74746955 h 112"/>
                <a:gd name="T84" fmla="*/ 748346161 w 844"/>
                <a:gd name="T85" fmla="*/ 44181208 h 112"/>
                <a:gd name="T86" fmla="*/ 649035943 w 844"/>
                <a:gd name="T87" fmla="*/ 22094526 h 112"/>
                <a:gd name="T88" fmla="*/ 350894745 w 844"/>
                <a:gd name="T89" fmla="*/ 119994052 h 112"/>
                <a:gd name="T90" fmla="*/ 241597679 w 844"/>
                <a:gd name="T91" fmla="*/ 124896914 h 112"/>
                <a:gd name="T92" fmla="*/ 952085185 w 844"/>
                <a:gd name="T93" fmla="*/ 13367553 h 112"/>
                <a:gd name="T94" fmla="*/ 813407244 w 844"/>
                <a:gd name="T95" fmla="*/ 15939775 h 112"/>
                <a:gd name="T96" fmla="*/ 473572925 w 844"/>
                <a:gd name="T97" fmla="*/ 24410984 h 112"/>
                <a:gd name="T98" fmla="*/ 163118606 w 844"/>
                <a:gd name="T99" fmla="*/ 44181208 h 112"/>
                <a:gd name="T100" fmla="*/ 299431599 w 844"/>
                <a:gd name="T101" fmla="*/ 116388081 h 112"/>
                <a:gd name="T102" fmla="*/ 808538060 w 844"/>
                <a:gd name="T103" fmla="*/ 121252460 h 112"/>
                <a:gd name="T104" fmla="*/ 918909167 w 844"/>
                <a:gd name="T105" fmla="*/ 135902721 h 112"/>
                <a:gd name="T106" fmla="*/ 148447183 w 844"/>
                <a:gd name="T107" fmla="*/ 123824462 h 1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44"/>
                <a:gd name="T163" fmla="*/ 0 h 112"/>
                <a:gd name="T164" fmla="*/ 844 w 844"/>
                <a:gd name="T165" fmla="*/ 112 h 1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44" h="112">
                  <a:moveTo>
                    <a:pt x="74" y="84"/>
                  </a:moveTo>
                  <a:cubicBezTo>
                    <a:pt x="47" y="85"/>
                    <a:pt x="80" y="92"/>
                    <a:pt x="86" y="86"/>
                  </a:cubicBezTo>
                  <a:cubicBezTo>
                    <a:pt x="90" y="81"/>
                    <a:pt x="76" y="84"/>
                    <a:pt x="74" y="84"/>
                  </a:cubicBezTo>
                  <a:close/>
                  <a:moveTo>
                    <a:pt x="125" y="84"/>
                  </a:moveTo>
                  <a:cubicBezTo>
                    <a:pt x="118" y="89"/>
                    <a:pt x="144" y="89"/>
                    <a:pt x="135" y="85"/>
                  </a:cubicBezTo>
                  <a:cubicBezTo>
                    <a:pt x="130" y="83"/>
                    <a:pt x="128" y="82"/>
                    <a:pt x="125" y="84"/>
                  </a:cubicBezTo>
                  <a:close/>
                  <a:moveTo>
                    <a:pt x="192" y="83"/>
                  </a:moveTo>
                  <a:cubicBezTo>
                    <a:pt x="188" y="83"/>
                    <a:pt x="187" y="91"/>
                    <a:pt x="191" y="87"/>
                  </a:cubicBezTo>
                  <a:cubicBezTo>
                    <a:pt x="194" y="85"/>
                    <a:pt x="195" y="89"/>
                    <a:pt x="201" y="87"/>
                  </a:cubicBezTo>
                  <a:cubicBezTo>
                    <a:pt x="210" y="83"/>
                    <a:pt x="195" y="82"/>
                    <a:pt x="192" y="83"/>
                  </a:cubicBezTo>
                  <a:close/>
                  <a:moveTo>
                    <a:pt x="82" y="71"/>
                  </a:moveTo>
                  <a:cubicBezTo>
                    <a:pt x="79" y="76"/>
                    <a:pt x="54" y="76"/>
                    <a:pt x="73" y="77"/>
                  </a:cubicBezTo>
                  <a:cubicBezTo>
                    <a:pt x="100" y="78"/>
                    <a:pt x="89" y="67"/>
                    <a:pt x="82" y="71"/>
                  </a:cubicBezTo>
                  <a:close/>
                  <a:moveTo>
                    <a:pt x="741" y="97"/>
                  </a:moveTo>
                  <a:cubicBezTo>
                    <a:pt x="735" y="97"/>
                    <a:pt x="714" y="96"/>
                    <a:pt x="711" y="100"/>
                  </a:cubicBezTo>
                  <a:cubicBezTo>
                    <a:pt x="701" y="110"/>
                    <a:pt x="800" y="88"/>
                    <a:pt x="741" y="97"/>
                  </a:cubicBezTo>
                  <a:close/>
                  <a:moveTo>
                    <a:pt x="263" y="78"/>
                  </a:moveTo>
                  <a:cubicBezTo>
                    <a:pt x="197" y="78"/>
                    <a:pt x="239" y="82"/>
                    <a:pt x="239" y="83"/>
                  </a:cubicBezTo>
                  <a:cubicBezTo>
                    <a:pt x="242" y="86"/>
                    <a:pt x="325" y="82"/>
                    <a:pt x="301" y="82"/>
                  </a:cubicBezTo>
                  <a:cubicBezTo>
                    <a:pt x="294" y="82"/>
                    <a:pt x="301" y="81"/>
                    <a:pt x="301" y="78"/>
                  </a:cubicBezTo>
                  <a:cubicBezTo>
                    <a:pt x="301" y="75"/>
                    <a:pt x="264" y="78"/>
                    <a:pt x="263" y="78"/>
                  </a:cubicBezTo>
                  <a:close/>
                  <a:moveTo>
                    <a:pt x="770" y="95"/>
                  </a:moveTo>
                  <a:cubicBezTo>
                    <a:pt x="766" y="96"/>
                    <a:pt x="766" y="100"/>
                    <a:pt x="770" y="102"/>
                  </a:cubicBezTo>
                  <a:cubicBezTo>
                    <a:pt x="777" y="105"/>
                    <a:pt x="784" y="92"/>
                    <a:pt x="770" y="95"/>
                  </a:cubicBezTo>
                  <a:close/>
                  <a:moveTo>
                    <a:pt x="36" y="67"/>
                  </a:moveTo>
                  <a:cubicBezTo>
                    <a:pt x="35" y="68"/>
                    <a:pt x="14" y="67"/>
                    <a:pt x="34" y="72"/>
                  </a:cubicBezTo>
                  <a:cubicBezTo>
                    <a:pt x="45" y="75"/>
                    <a:pt x="43" y="63"/>
                    <a:pt x="36" y="67"/>
                  </a:cubicBezTo>
                  <a:close/>
                  <a:moveTo>
                    <a:pt x="190" y="71"/>
                  </a:moveTo>
                  <a:cubicBezTo>
                    <a:pt x="193" y="79"/>
                    <a:pt x="219" y="73"/>
                    <a:pt x="197" y="69"/>
                  </a:cubicBezTo>
                  <a:cubicBezTo>
                    <a:pt x="191" y="68"/>
                    <a:pt x="189" y="68"/>
                    <a:pt x="190" y="71"/>
                  </a:cubicBezTo>
                  <a:close/>
                  <a:moveTo>
                    <a:pt x="805" y="92"/>
                  </a:moveTo>
                  <a:cubicBezTo>
                    <a:pt x="805" y="93"/>
                    <a:pt x="780" y="94"/>
                    <a:pt x="787" y="99"/>
                  </a:cubicBezTo>
                  <a:cubicBezTo>
                    <a:pt x="792" y="103"/>
                    <a:pt x="806" y="91"/>
                    <a:pt x="810" y="98"/>
                  </a:cubicBezTo>
                  <a:cubicBezTo>
                    <a:pt x="813" y="105"/>
                    <a:pt x="821" y="92"/>
                    <a:pt x="823" y="102"/>
                  </a:cubicBezTo>
                  <a:cubicBezTo>
                    <a:pt x="825" y="110"/>
                    <a:pt x="844" y="84"/>
                    <a:pt x="820" y="92"/>
                  </a:cubicBezTo>
                  <a:cubicBezTo>
                    <a:pt x="815" y="93"/>
                    <a:pt x="807" y="89"/>
                    <a:pt x="805" y="92"/>
                  </a:cubicBezTo>
                  <a:close/>
                  <a:moveTo>
                    <a:pt x="162" y="66"/>
                  </a:moveTo>
                  <a:cubicBezTo>
                    <a:pt x="160" y="69"/>
                    <a:pt x="150" y="72"/>
                    <a:pt x="157" y="73"/>
                  </a:cubicBezTo>
                  <a:cubicBezTo>
                    <a:pt x="167" y="73"/>
                    <a:pt x="177" y="54"/>
                    <a:pt x="162" y="66"/>
                  </a:cubicBezTo>
                  <a:close/>
                  <a:moveTo>
                    <a:pt x="643" y="82"/>
                  </a:moveTo>
                  <a:cubicBezTo>
                    <a:pt x="610" y="85"/>
                    <a:pt x="651" y="97"/>
                    <a:pt x="657" y="86"/>
                  </a:cubicBezTo>
                  <a:cubicBezTo>
                    <a:pt x="660" y="81"/>
                    <a:pt x="659" y="80"/>
                    <a:pt x="643" y="82"/>
                  </a:cubicBezTo>
                  <a:close/>
                  <a:moveTo>
                    <a:pt x="506" y="76"/>
                  </a:moveTo>
                  <a:cubicBezTo>
                    <a:pt x="491" y="79"/>
                    <a:pt x="515" y="84"/>
                    <a:pt x="519" y="77"/>
                  </a:cubicBezTo>
                  <a:cubicBezTo>
                    <a:pt x="520" y="74"/>
                    <a:pt x="515" y="74"/>
                    <a:pt x="506" y="76"/>
                  </a:cubicBezTo>
                  <a:close/>
                  <a:moveTo>
                    <a:pt x="82" y="59"/>
                  </a:moveTo>
                  <a:cubicBezTo>
                    <a:pt x="78" y="63"/>
                    <a:pt x="85" y="68"/>
                    <a:pt x="90" y="60"/>
                  </a:cubicBezTo>
                  <a:cubicBezTo>
                    <a:pt x="94" y="52"/>
                    <a:pt x="85" y="55"/>
                    <a:pt x="82" y="59"/>
                  </a:cubicBezTo>
                  <a:close/>
                  <a:moveTo>
                    <a:pt x="187" y="60"/>
                  </a:moveTo>
                  <a:cubicBezTo>
                    <a:pt x="181" y="63"/>
                    <a:pt x="210" y="66"/>
                    <a:pt x="210" y="62"/>
                  </a:cubicBezTo>
                  <a:cubicBezTo>
                    <a:pt x="210" y="60"/>
                    <a:pt x="188" y="59"/>
                    <a:pt x="187" y="60"/>
                  </a:cubicBezTo>
                  <a:close/>
                  <a:moveTo>
                    <a:pt x="238" y="59"/>
                  </a:moveTo>
                  <a:cubicBezTo>
                    <a:pt x="196" y="63"/>
                    <a:pt x="241" y="76"/>
                    <a:pt x="246" y="65"/>
                  </a:cubicBezTo>
                  <a:cubicBezTo>
                    <a:pt x="247" y="62"/>
                    <a:pt x="274" y="56"/>
                    <a:pt x="238" y="59"/>
                  </a:cubicBezTo>
                  <a:close/>
                  <a:moveTo>
                    <a:pt x="108" y="55"/>
                  </a:moveTo>
                  <a:cubicBezTo>
                    <a:pt x="105" y="57"/>
                    <a:pt x="106" y="59"/>
                    <a:pt x="114" y="60"/>
                  </a:cubicBezTo>
                  <a:cubicBezTo>
                    <a:pt x="122" y="62"/>
                    <a:pt x="115" y="50"/>
                    <a:pt x="108" y="55"/>
                  </a:cubicBezTo>
                  <a:close/>
                  <a:moveTo>
                    <a:pt x="567" y="71"/>
                  </a:moveTo>
                  <a:cubicBezTo>
                    <a:pt x="562" y="79"/>
                    <a:pt x="690" y="74"/>
                    <a:pt x="604" y="71"/>
                  </a:cubicBezTo>
                  <a:cubicBezTo>
                    <a:pt x="584" y="70"/>
                    <a:pt x="567" y="71"/>
                    <a:pt x="567" y="71"/>
                  </a:cubicBezTo>
                  <a:close/>
                  <a:moveTo>
                    <a:pt x="491" y="67"/>
                  </a:moveTo>
                  <a:cubicBezTo>
                    <a:pt x="481" y="76"/>
                    <a:pt x="517" y="67"/>
                    <a:pt x="499" y="66"/>
                  </a:cubicBezTo>
                  <a:cubicBezTo>
                    <a:pt x="495" y="66"/>
                    <a:pt x="492" y="66"/>
                    <a:pt x="491" y="67"/>
                  </a:cubicBezTo>
                  <a:close/>
                  <a:moveTo>
                    <a:pt x="816" y="79"/>
                  </a:moveTo>
                  <a:cubicBezTo>
                    <a:pt x="810" y="84"/>
                    <a:pt x="714" y="77"/>
                    <a:pt x="711" y="82"/>
                  </a:cubicBezTo>
                  <a:cubicBezTo>
                    <a:pt x="705" y="91"/>
                    <a:pt x="833" y="85"/>
                    <a:pt x="833" y="81"/>
                  </a:cubicBezTo>
                  <a:cubicBezTo>
                    <a:pt x="833" y="79"/>
                    <a:pt x="817" y="77"/>
                    <a:pt x="816" y="79"/>
                  </a:cubicBezTo>
                  <a:close/>
                  <a:moveTo>
                    <a:pt x="50" y="48"/>
                  </a:moveTo>
                  <a:cubicBezTo>
                    <a:pt x="49" y="71"/>
                    <a:pt x="35" y="34"/>
                    <a:pt x="34" y="53"/>
                  </a:cubicBezTo>
                  <a:cubicBezTo>
                    <a:pt x="33" y="70"/>
                    <a:pt x="66" y="59"/>
                    <a:pt x="56" y="53"/>
                  </a:cubicBezTo>
                  <a:cubicBezTo>
                    <a:pt x="54" y="52"/>
                    <a:pt x="54" y="50"/>
                    <a:pt x="55" y="48"/>
                  </a:cubicBezTo>
                  <a:cubicBezTo>
                    <a:pt x="56" y="43"/>
                    <a:pt x="50" y="43"/>
                    <a:pt x="50" y="48"/>
                  </a:cubicBezTo>
                  <a:close/>
                  <a:moveTo>
                    <a:pt x="212" y="51"/>
                  </a:moveTo>
                  <a:cubicBezTo>
                    <a:pt x="204" y="56"/>
                    <a:pt x="240" y="60"/>
                    <a:pt x="218" y="50"/>
                  </a:cubicBezTo>
                  <a:cubicBezTo>
                    <a:pt x="216" y="50"/>
                    <a:pt x="214" y="50"/>
                    <a:pt x="212" y="51"/>
                  </a:cubicBezTo>
                  <a:close/>
                  <a:moveTo>
                    <a:pt x="150" y="50"/>
                  </a:moveTo>
                  <a:cubicBezTo>
                    <a:pt x="152" y="76"/>
                    <a:pt x="96" y="72"/>
                    <a:pt x="102" y="74"/>
                  </a:cubicBezTo>
                  <a:cubicBezTo>
                    <a:pt x="148" y="88"/>
                    <a:pt x="144" y="55"/>
                    <a:pt x="163" y="57"/>
                  </a:cubicBezTo>
                  <a:cubicBezTo>
                    <a:pt x="208" y="64"/>
                    <a:pt x="149" y="44"/>
                    <a:pt x="150" y="50"/>
                  </a:cubicBezTo>
                  <a:close/>
                  <a:moveTo>
                    <a:pt x="230" y="47"/>
                  </a:moveTo>
                  <a:cubicBezTo>
                    <a:pt x="225" y="51"/>
                    <a:pt x="246" y="57"/>
                    <a:pt x="246" y="52"/>
                  </a:cubicBezTo>
                  <a:cubicBezTo>
                    <a:pt x="246" y="51"/>
                    <a:pt x="232" y="45"/>
                    <a:pt x="230" y="47"/>
                  </a:cubicBezTo>
                  <a:close/>
                  <a:moveTo>
                    <a:pt x="665" y="65"/>
                  </a:moveTo>
                  <a:cubicBezTo>
                    <a:pt x="642" y="83"/>
                    <a:pt x="767" y="60"/>
                    <a:pt x="702" y="65"/>
                  </a:cubicBezTo>
                  <a:cubicBezTo>
                    <a:pt x="694" y="66"/>
                    <a:pt x="670" y="61"/>
                    <a:pt x="665" y="65"/>
                  </a:cubicBezTo>
                  <a:close/>
                  <a:moveTo>
                    <a:pt x="491" y="55"/>
                  </a:moveTo>
                  <a:cubicBezTo>
                    <a:pt x="490" y="57"/>
                    <a:pt x="483" y="59"/>
                    <a:pt x="485" y="61"/>
                  </a:cubicBezTo>
                  <a:cubicBezTo>
                    <a:pt x="497" y="76"/>
                    <a:pt x="510" y="36"/>
                    <a:pt x="491" y="55"/>
                  </a:cubicBezTo>
                  <a:close/>
                  <a:moveTo>
                    <a:pt x="296" y="47"/>
                  </a:moveTo>
                  <a:cubicBezTo>
                    <a:pt x="294" y="48"/>
                    <a:pt x="251" y="48"/>
                    <a:pt x="252" y="51"/>
                  </a:cubicBezTo>
                  <a:cubicBezTo>
                    <a:pt x="267" y="75"/>
                    <a:pt x="262" y="57"/>
                    <a:pt x="265" y="57"/>
                  </a:cubicBezTo>
                  <a:cubicBezTo>
                    <a:pt x="270" y="57"/>
                    <a:pt x="270" y="70"/>
                    <a:pt x="288" y="58"/>
                  </a:cubicBezTo>
                  <a:cubicBezTo>
                    <a:pt x="306" y="46"/>
                    <a:pt x="298" y="43"/>
                    <a:pt x="296" y="47"/>
                  </a:cubicBezTo>
                  <a:close/>
                  <a:moveTo>
                    <a:pt x="242" y="43"/>
                  </a:moveTo>
                  <a:cubicBezTo>
                    <a:pt x="237" y="47"/>
                    <a:pt x="248" y="51"/>
                    <a:pt x="248" y="44"/>
                  </a:cubicBezTo>
                  <a:cubicBezTo>
                    <a:pt x="248" y="41"/>
                    <a:pt x="247" y="40"/>
                    <a:pt x="242" y="43"/>
                  </a:cubicBezTo>
                  <a:close/>
                  <a:moveTo>
                    <a:pt x="209" y="41"/>
                  </a:moveTo>
                  <a:cubicBezTo>
                    <a:pt x="209" y="43"/>
                    <a:pt x="216" y="46"/>
                    <a:pt x="218" y="44"/>
                  </a:cubicBezTo>
                  <a:cubicBezTo>
                    <a:pt x="226" y="40"/>
                    <a:pt x="209" y="38"/>
                    <a:pt x="209" y="41"/>
                  </a:cubicBezTo>
                  <a:close/>
                  <a:moveTo>
                    <a:pt x="186" y="41"/>
                  </a:moveTo>
                  <a:cubicBezTo>
                    <a:pt x="177" y="47"/>
                    <a:pt x="196" y="55"/>
                    <a:pt x="190" y="49"/>
                  </a:cubicBezTo>
                  <a:cubicBezTo>
                    <a:pt x="187" y="46"/>
                    <a:pt x="200" y="33"/>
                    <a:pt x="186" y="41"/>
                  </a:cubicBezTo>
                  <a:close/>
                  <a:moveTo>
                    <a:pt x="62" y="38"/>
                  </a:moveTo>
                  <a:cubicBezTo>
                    <a:pt x="52" y="58"/>
                    <a:pt x="87" y="22"/>
                    <a:pt x="77" y="44"/>
                  </a:cubicBezTo>
                  <a:cubicBezTo>
                    <a:pt x="73" y="53"/>
                    <a:pt x="83" y="40"/>
                    <a:pt x="84" y="40"/>
                  </a:cubicBezTo>
                  <a:cubicBezTo>
                    <a:pt x="91" y="36"/>
                    <a:pt x="67" y="29"/>
                    <a:pt x="62" y="38"/>
                  </a:cubicBezTo>
                  <a:close/>
                  <a:moveTo>
                    <a:pt x="771" y="62"/>
                  </a:moveTo>
                  <a:cubicBezTo>
                    <a:pt x="768" y="67"/>
                    <a:pt x="790" y="70"/>
                    <a:pt x="790" y="67"/>
                  </a:cubicBezTo>
                  <a:cubicBezTo>
                    <a:pt x="791" y="63"/>
                    <a:pt x="774" y="58"/>
                    <a:pt x="771" y="62"/>
                  </a:cubicBezTo>
                  <a:close/>
                  <a:moveTo>
                    <a:pt x="197" y="39"/>
                  </a:moveTo>
                  <a:cubicBezTo>
                    <a:pt x="195" y="41"/>
                    <a:pt x="200" y="44"/>
                    <a:pt x="203" y="42"/>
                  </a:cubicBezTo>
                  <a:cubicBezTo>
                    <a:pt x="208" y="40"/>
                    <a:pt x="200" y="35"/>
                    <a:pt x="197" y="39"/>
                  </a:cubicBezTo>
                  <a:close/>
                  <a:moveTo>
                    <a:pt x="94" y="33"/>
                  </a:moveTo>
                  <a:cubicBezTo>
                    <a:pt x="80" y="35"/>
                    <a:pt x="93" y="45"/>
                    <a:pt x="93" y="38"/>
                  </a:cubicBezTo>
                  <a:cubicBezTo>
                    <a:pt x="93" y="35"/>
                    <a:pt x="107" y="40"/>
                    <a:pt x="107" y="35"/>
                  </a:cubicBezTo>
                  <a:cubicBezTo>
                    <a:pt x="108" y="32"/>
                    <a:pt x="103" y="31"/>
                    <a:pt x="94" y="33"/>
                  </a:cubicBezTo>
                  <a:close/>
                  <a:moveTo>
                    <a:pt x="480" y="48"/>
                  </a:moveTo>
                  <a:cubicBezTo>
                    <a:pt x="482" y="60"/>
                    <a:pt x="492" y="46"/>
                    <a:pt x="483" y="45"/>
                  </a:cubicBezTo>
                  <a:cubicBezTo>
                    <a:pt x="480" y="45"/>
                    <a:pt x="479" y="46"/>
                    <a:pt x="480" y="48"/>
                  </a:cubicBezTo>
                  <a:close/>
                  <a:moveTo>
                    <a:pt x="687" y="52"/>
                  </a:moveTo>
                  <a:cubicBezTo>
                    <a:pt x="678" y="55"/>
                    <a:pt x="714" y="55"/>
                    <a:pt x="715" y="53"/>
                  </a:cubicBezTo>
                  <a:cubicBezTo>
                    <a:pt x="715" y="51"/>
                    <a:pt x="691" y="51"/>
                    <a:pt x="687" y="52"/>
                  </a:cubicBezTo>
                  <a:close/>
                  <a:moveTo>
                    <a:pt x="751" y="50"/>
                  </a:moveTo>
                  <a:cubicBezTo>
                    <a:pt x="748" y="55"/>
                    <a:pt x="766" y="55"/>
                    <a:pt x="765" y="52"/>
                  </a:cubicBezTo>
                  <a:cubicBezTo>
                    <a:pt x="764" y="49"/>
                    <a:pt x="753" y="48"/>
                    <a:pt x="751" y="50"/>
                  </a:cubicBezTo>
                  <a:close/>
                  <a:moveTo>
                    <a:pt x="320" y="33"/>
                  </a:moveTo>
                  <a:cubicBezTo>
                    <a:pt x="315" y="35"/>
                    <a:pt x="331" y="38"/>
                    <a:pt x="328" y="33"/>
                  </a:cubicBezTo>
                  <a:cubicBezTo>
                    <a:pt x="327" y="31"/>
                    <a:pt x="323" y="30"/>
                    <a:pt x="320" y="33"/>
                  </a:cubicBezTo>
                  <a:close/>
                  <a:moveTo>
                    <a:pt x="785" y="49"/>
                  </a:moveTo>
                  <a:cubicBezTo>
                    <a:pt x="789" y="51"/>
                    <a:pt x="797" y="52"/>
                    <a:pt x="801" y="50"/>
                  </a:cubicBezTo>
                  <a:cubicBezTo>
                    <a:pt x="808" y="46"/>
                    <a:pt x="776" y="48"/>
                    <a:pt x="785" y="49"/>
                  </a:cubicBezTo>
                  <a:close/>
                  <a:moveTo>
                    <a:pt x="720" y="47"/>
                  </a:moveTo>
                  <a:cubicBezTo>
                    <a:pt x="706" y="50"/>
                    <a:pt x="752" y="55"/>
                    <a:pt x="746" y="49"/>
                  </a:cubicBezTo>
                  <a:cubicBezTo>
                    <a:pt x="744" y="48"/>
                    <a:pt x="725" y="46"/>
                    <a:pt x="720" y="47"/>
                  </a:cubicBezTo>
                  <a:close/>
                  <a:moveTo>
                    <a:pt x="315" y="57"/>
                  </a:moveTo>
                  <a:cubicBezTo>
                    <a:pt x="314" y="66"/>
                    <a:pt x="296" y="60"/>
                    <a:pt x="305" y="58"/>
                  </a:cubicBezTo>
                  <a:cubicBezTo>
                    <a:pt x="307" y="57"/>
                    <a:pt x="315" y="48"/>
                    <a:pt x="315" y="57"/>
                  </a:cubicBezTo>
                  <a:close/>
                  <a:moveTo>
                    <a:pt x="356" y="54"/>
                  </a:moveTo>
                  <a:cubicBezTo>
                    <a:pt x="357" y="57"/>
                    <a:pt x="337" y="56"/>
                    <a:pt x="340" y="52"/>
                  </a:cubicBezTo>
                  <a:cubicBezTo>
                    <a:pt x="341" y="50"/>
                    <a:pt x="355" y="52"/>
                    <a:pt x="356" y="54"/>
                  </a:cubicBezTo>
                  <a:close/>
                  <a:moveTo>
                    <a:pt x="466" y="38"/>
                  </a:moveTo>
                  <a:cubicBezTo>
                    <a:pt x="459" y="54"/>
                    <a:pt x="391" y="39"/>
                    <a:pt x="379" y="49"/>
                  </a:cubicBezTo>
                  <a:cubicBezTo>
                    <a:pt x="371" y="55"/>
                    <a:pt x="402" y="49"/>
                    <a:pt x="393" y="56"/>
                  </a:cubicBezTo>
                  <a:cubicBezTo>
                    <a:pt x="376" y="68"/>
                    <a:pt x="350" y="47"/>
                    <a:pt x="368" y="48"/>
                  </a:cubicBezTo>
                  <a:cubicBezTo>
                    <a:pt x="375" y="48"/>
                    <a:pt x="367" y="44"/>
                    <a:pt x="370" y="41"/>
                  </a:cubicBezTo>
                  <a:cubicBezTo>
                    <a:pt x="373" y="37"/>
                    <a:pt x="354" y="49"/>
                    <a:pt x="346" y="49"/>
                  </a:cubicBezTo>
                  <a:cubicBezTo>
                    <a:pt x="342" y="49"/>
                    <a:pt x="310" y="70"/>
                    <a:pt x="320" y="50"/>
                  </a:cubicBezTo>
                  <a:cubicBezTo>
                    <a:pt x="324" y="41"/>
                    <a:pt x="288" y="54"/>
                    <a:pt x="296" y="63"/>
                  </a:cubicBezTo>
                  <a:cubicBezTo>
                    <a:pt x="300" y="68"/>
                    <a:pt x="442" y="57"/>
                    <a:pt x="442" y="57"/>
                  </a:cubicBezTo>
                  <a:cubicBezTo>
                    <a:pt x="445" y="54"/>
                    <a:pt x="405" y="55"/>
                    <a:pt x="404" y="53"/>
                  </a:cubicBezTo>
                  <a:cubicBezTo>
                    <a:pt x="403" y="52"/>
                    <a:pt x="465" y="47"/>
                    <a:pt x="456" y="52"/>
                  </a:cubicBezTo>
                  <a:cubicBezTo>
                    <a:pt x="444" y="59"/>
                    <a:pt x="471" y="70"/>
                    <a:pt x="471" y="71"/>
                  </a:cubicBezTo>
                  <a:cubicBezTo>
                    <a:pt x="472" y="77"/>
                    <a:pt x="382" y="73"/>
                    <a:pt x="381" y="75"/>
                  </a:cubicBezTo>
                  <a:cubicBezTo>
                    <a:pt x="375" y="85"/>
                    <a:pt x="313" y="73"/>
                    <a:pt x="317" y="81"/>
                  </a:cubicBezTo>
                  <a:cubicBezTo>
                    <a:pt x="321" y="92"/>
                    <a:pt x="487" y="75"/>
                    <a:pt x="480" y="75"/>
                  </a:cubicBezTo>
                  <a:cubicBezTo>
                    <a:pt x="471" y="74"/>
                    <a:pt x="487" y="63"/>
                    <a:pt x="477" y="66"/>
                  </a:cubicBezTo>
                  <a:cubicBezTo>
                    <a:pt x="468" y="69"/>
                    <a:pt x="454" y="48"/>
                    <a:pt x="466" y="56"/>
                  </a:cubicBezTo>
                  <a:cubicBezTo>
                    <a:pt x="477" y="62"/>
                    <a:pt x="469" y="29"/>
                    <a:pt x="466" y="38"/>
                  </a:cubicBezTo>
                  <a:close/>
                  <a:moveTo>
                    <a:pt x="813" y="49"/>
                  </a:moveTo>
                  <a:cubicBezTo>
                    <a:pt x="812" y="51"/>
                    <a:pt x="824" y="54"/>
                    <a:pt x="826" y="50"/>
                  </a:cubicBezTo>
                  <a:cubicBezTo>
                    <a:pt x="827" y="47"/>
                    <a:pt x="814" y="46"/>
                    <a:pt x="813" y="49"/>
                  </a:cubicBezTo>
                  <a:close/>
                  <a:moveTo>
                    <a:pt x="492" y="34"/>
                  </a:moveTo>
                  <a:cubicBezTo>
                    <a:pt x="482" y="38"/>
                    <a:pt x="498" y="50"/>
                    <a:pt x="496" y="43"/>
                  </a:cubicBezTo>
                  <a:cubicBezTo>
                    <a:pt x="495" y="39"/>
                    <a:pt x="515" y="25"/>
                    <a:pt x="492" y="34"/>
                  </a:cubicBezTo>
                  <a:close/>
                  <a:moveTo>
                    <a:pt x="692" y="40"/>
                  </a:moveTo>
                  <a:cubicBezTo>
                    <a:pt x="678" y="46"/>
                    <a:pt x="729" y="42"/>
                    <a:pt x="708" y="41"/>
                  </a:cubicBezTo>
                  <a:cubicBezTo>
                    <a:pt x="703" y="41"/>
                    <a:pt x="697" y="39"/>
                    <a:pt x="692" y="40"/>
                  </a:cubicBezTo>
                  <a:close/>
                  <a:moveTo>
                    <a:pt x="766" y="40"/>
                  </a:moveTo>
                  <a:cubicBezTo>
                    <a:pt x="775" y="47"/>
                    <a:pt x="780" y="42"/>
                    <a:pt x="790" y="43"/>
                  </a:cubicBezTo>
                  <a:cubicBezTo>
                    <a:pt x="824" y="44"/>
                    <a:pt x="746" y="26"/>
                    <a:pt x="766" y="40"/>
                  </a:cubicBezTo>
                  <a:close/>
                  <a:moveTo>
                    <a:pt x="479" y="25"/>
                  </a:moveTo>
                  <a:cubicBezTo>
                    <a:pt x="478" y="29"/>
                    <a:pt x="491" y="30"/>
                    <a:pt x="492" y="24"/>
                  </a:cubicBezTo>
                  <a:cubicBezTo>
                    <a:pt x="492" y="20"/>
                    <a:pt x="479" y="20"/>
                    <a:pt x="479" y="25"/>
                  </a:cubicBezTo>
                  <a:close/>
                  <a:moveTo>
                    <a:pt x="806" y="34"/>
                  </a:moveTo>
                  <a:cubicBezTo>
                    <a:pt x="802" y="43"/>
                    <a:pt x="820" y="43"/>
                    <a:pt x="817" y="35"/>
                  </a:cubicBezTo>
                  <a:cubicBezTo>
                    <a:pt x="815" y="28"/>
                    <a:pt x="813" y="43"/>
                    <a:pt x="809" y="35"/>
                  </a:cubicBezTo>
                  <a:cubicBezTo>
                    <a:pt x="808" y="31"/>
                    <a:pt x="807" y="31"/>
                    <a:pt x="806" y="34"/>
                  </a:cubicBezTo>
                  <a:close/>
                  <a:moveTo>
                    <a:pt x="682" y="30"/>
                  </a:moveTo>
                  <a:cubicBezTo>
                    <a:pt x="683" y="33"/>
                    <a:pt x="698" y="31"/>
                    <a:pt x="698" y="30"/>
                  </a:cubicBezTo>
                  <a:cubicBezTo>
                    <a:pt x="696" y="27"/>
                    <a:pt x="682" y="27"/>
                    <a:pt x="682" y="30"/>
                  </a:cubicBezTo>
                  <a:close/>
                  <a:moveTo>
                    <a:pt x="746" y="25"/>
                  </a:moveTo>
                  <a:cubicBezTo>
                    <a:pt x="745" y="30"/>
                    <a:pt x="700" y="24"/>
                    <a:pt x="726" y="29"/>
                  </a:cubicBezTo>
                  <a:cubicBezTo>
                    <a:pt x="799" y="42"/>
                    <a:pt x="746" y="19"/>
                    <a:pt x="746" y="25"/>
                  </a:cubicBezTo>
                  <a:close/>
                  <a:moveTo>
                    <a:pt x="647" y="40"/>
                  </a:moveTo>
                  <a:cubicBezTo>
                    <a:pt x="649" y="46"/>
                    <a:pt x="623" y="47"/>
                    <a:pt x="631" y="40"/>
                  </a:cubicBezTo>
                  <a:cubicBezTo>
                    <a:pt x="634" y="38"/>
                    <a:pt x="645" y="38"/>
                    <a:pt x="647" y="40"/>
                  </a:cubicBezTo>
                  <a:close/>
                  <a:moveTo>
                    <a:pt x="619" y="42"/>
                  </a:moveTo>
                  <a:cubicBezTo>
                    <a:pt x="620" y="48"/>
                    <a:pt x="615" y="48"/>
                    <a:pt x="614" y="42"/>
                  </a:cubicBezTo>
                  <a:cubicBezTo>
                    <a:pt x="612" y="35"/>
                    <a:pt x="619" y="38"/>
                    <a:pt x="619" y="42"/>
                  </a:cubicBezTo>
                  <a:close/>
                  <a:moveTo>
                    <a:pt x="674" y="40"/>
                  </a:moveTo>
                  <a:cubicBezTo>
                    <a:pt x="673" y="70"/>
                    <a:pt x="632" y="48"/>
                    <a:pt x="659" y="48"/>
                  </a:cubicBezTo>
                  <a:cubicBezTo>
                    <a:pt x="666" y="48"/>
                    <a:pt x="674" y="34"/>
                    <a:pt x="674" y="40"/>
                  </a:cubicBezTo>
                  <a:close/>
                  <a:moveTo>
                    <a:pt x="529" y="18"/>
                  </a:moveTo>
                  <a:cubicBezTo>
                    <a:pt x="525" y="23"/>
                    <a:pt x="559" y="26"/>
                    <a:pt x="551" y="38"/>
                  </a:cubicBezTo>
                  <a:cubicBezTo>
                    <a:pt x="549" y="41"/>
                    <a:pt x="523" y="30"/>
                    <a:pt x="523" y="25"/>
                  </a:cubicBezTo>
                  <a:cubicBezTo>
                    <a:pt x="523" y="17"/>
                    <a:pt x="497" y="19"/>
                    <a:pt x="497" y="23"/>
                  </a:cubicBezTo>
                  <a:cubicBezTo>
                    <a:pt x="497" y="37"/>
                    <a:pt x="536" y="21"/>
                    <a:pt x="516" y="41"/>
                  </a:cubicBezTo>
                  <a:cubicBezTo>
                    <a:pt x="504" y="54"/>
                    <a:pt x="518" y="78"/>
                    <a:pt x="527" y="70"/>
                  </a:cubicBezTo>
                  <a:cubicBezTo>
                    <a:pt x="535" y="63"/>
                    <a:pt x="501" y="64"/>
                    <a:pt x="525" y="38"/>
                  </a:cubicBezTo>
                  <a:cubicBezTo>
                    <a:pt x="534" y="28"/>
                    <a:pt x="519" y="83"/>
                    <a:pt x="557" y="63"/>
                  </a:cubicBezTo>
                  <a:cubicBezTo>
                    <a:pt x="562" y="60"/>
                    <a:pt x="553" y="57"/>
                    <a:pt x="546" y="59"/>
                  </a:cubicBezTo>
                  <a:cubicBezTo>
                    <a:pt x="516" y="66"/>
                    <a:pt x="557" y="27"/>
                    <a:pt x="558" y="47"/>
                  </a:cubicBezTo>
                  <a:cubicBezTo>
                    <a:pt x="559" y="58"/>
                    <a:pt x="562" y="40"/>
                    <a:pt x="563" y="40"/>
                  </a:cubicBezTo>
                  <a:cubicBezTo>
                    <a:pt x="566" y="42"/>
                    <a:pt x="566" y="34"/>
                    <a:pt x="574" y="46"/>
                  </a:cubicBezTo>
                  <a:cubicBezTo>
                    <a:pt x="578" y="51"/>
                    <a:pt x="581" y="34"/>
                    <a:pt x="585" y="45"/>
                  </a:cubicBezTo>
                  <a:cubicBezTo>
                    <a:pt x="587" y="49"/>
                    <a:pt x="591" y="39"/>
                    <a:pt x="597" y="42"/>
                  </a:cubicBezTo>
                  <a:cubicBezTo>
                    <a:pt x="624" y="58"/>
                    <a:pt x="555" y="56"/>
                    <a:pt x="578" y="61"/>
                  </a:cubicBezTo>
                  <a:cubicBezTo>
                    <a:pt x="589" y="63"/>
                    <a:pt x="606" y="60"/>
                    <a:pt x="607" y="48"/>
                  </a:cubicBezTo>
                  <a:cubicBezTo>
                    <a:pt x="611" y="46"/>
                    <a:pt x="624" y="61"/>
                    <a:pt x="628" y="51"/>
                  </a:cubicBezTo>
                  <a:cubicBezTo>
                    <a:pt x="632" y="39"/>
                    <a:pt x="642" y="60"/>
                    <a:pt x="625" y="61"/>
                  </a:cubicBezTo>
                  <a:cubicBezTo>
                    <a:pt x="621" y="61"/>
                    <a:pt x="686" y="66"/>
                    <a:pt x="682" y="47"/>
                  </a:cubicBezTo>
                  <a:cubicBezTo>
                    <a:pt x="679" y="37"/>
                    <a:pt x="676" y="25"/>
                    <a:pt x="664" y="40"/>
                  </a:cubicBezTo>
                  <a:cubicBezTo>
                    <a:pt x="657" y="47"/>
                    <a:pt x="663" y="32"/>
                    <a:pt x="659" y="32"/>
                  </a:cubicBezTo>
                  <a:cubicBezTo>
                    <a:pt x="656" y="32"/>
                    <a:pt x="658" y="44"/>
                    <a:pt x="649" y="37"/>
                  </a:cubicBezTo>
                  <a:cubicBezTo>
                    <a:pt x="643" y="33"/>
                    <a:pt x="610" y="28"/>
                    <a:pt x="610" y="36"/>
                  </a:cubicBezTo>
                  <a:cubicBezTo>
                    <a:pt x="610" y="41"/>
                    <a:pt x="573" y="38"/>
                    <a:pt x="573" y="36"/>
                  </a:cubicBezTo>
                  <a:cubicBezTo>
                    <a:pt x="571" y="14"/>
                    <a:pt x="552" y="47"/>
                    <a:pt x="564" y="28"/>
                  </a:cubicBezTo>
                  <a:cubicBezTo>
                    <a:pt x="568" y="21"/>
                    <a:pt x="590" y="22"/>
                    <a:pt x="559" y="17"/>
                  </a:cubicBezTo>
                  <a:cubicBezTo>
                    <a:pt x="555" y="16"/>
                    <a:pt x="552" y="17"/>
                    <a:pt x="552" y="18"/>
                  </a:cubicBezTo>
                  <a:cubicBezTo>
                    <a:pt x="551" y="21"/>
                    <a:pt x="534" y="12"/>
                    <a:pt x="529" y="18"/>
                  </a:cubicBezTo>
                  <a:close/>
                  <a:moveTo>
                    <a:pt x="804" y="22"/>
                  </a:moveTo>
                  <a:cubicBezTo>
                    <a:pt x="801" y="27"/>
                    <a:pt x="781" y="23"/>
                    <a:pt x="781" y="26"/>
                  </a:cubicBezTo>
                  <a:cubicBezTo>
                    <a:pt x="781" y="30"/>
                    <a:pt x="827" y="27"/>
                    <a:pt x="820" y="23"/>
                  </a:cubicBezTo>
                  <a:cubicBezTo>
                    <a:pt x="814" y="19"/>
                    <a:pt x="806" y="19"/>
                    <a:pt x="804" y="22"/>
                  </a:cubicBezTo>
                  <a:close/>
                  <a:moveTo>
                    <a:pt x="286" y="98"/>
                  </a:moveTo>
                  <a:cubicBezTo>
                    <a:pt x="283" y="100"/>
                    <a:pt x="264" y="101"/>
                    <a:pt x="263" y="100"/>
                  </a:cubicBezTo>
                  <a:cubicBezTo>
                    <a:pt x="261" y="94"/>
                    <a:pt x="286" y="98"/>
                    <a:pt x="286" y="98"/>
                  </a:cubicBezTo>
                  <a:close/>
                  <a:moveTo>
                    <a:pt x="197" y="102"/>
                  </a:moveTo>
                  <a:cubicBezTo>
                    <a:pt x="193" y="105"/>
                    <a:pt x="168" y="106"/>
                    <a:pt x="165" y="104"/>
                  </a:cubicBezTo>
                  <a:cubicBezTo>
                    <a:pt x="157" y="98"/>
                    <a:pt x="207" y="97"/>
                    <a:pt x="197" y="102"/>
                  </a:cubicBezTo>
                  <a:close/>
                  <a:moveTo>
                    <a:pt x="215" y="102"/>
                  </a:moveTo>
                  <a:cubicBezTo>
                    <a:pt x="211" y="105"/>
                    <a:pt x="205" y="105"/>
                    <a:pt x="205" y="103"/>
                  </a:cubicBezTo>
                  <a:cubicBezTo>
                    <a:pt x="205" y="101"/>
                    <a:pt x="223" y="97"/>
                    <a:pt x="215" y="102"/>
                  </a:cubicBezTo>
                  <a:close/>
                  <a:moveTo>
                    <a:pt x="826" y="5"/>
                  </a:moveTo>
                  <a:cubicBezTo>
                    <a:pt x="820" y="5"/>
                    <a:pt x="770" y="8"/>
                    <a:pt x="776" y="11"/>
                  </a:cubicBezTo>
                  <a:cubicBezTo>
                    <a:pt x="788" y="19"/>
                    <a:pt x="762" y="37"/>
                    <a:pt x="772" y="28"/>
                  </a:cubicBezTo>
                  <a:cubicBezTo>
                    <a:pt x="784" y="15"/>
                    <a:pt x="726" y="1"/>
                    <a:pt x="716" y="13"/>
                  </a:cubicBezTo>
                  <a:cubicBezTo>
                    <a:pt x="714" y="16"/>
                    <a:pt x="714" y="16"/>
                    <a:pt x="713" y="12"/>
                  </a:cubicBezTo>
                  <a:cubicBezTo>
                    <a:pt x="711" y="4"/>
                    <a:pt x="678" y="11"/>
                    <a:pt x="672" y="16"/>
                  </a:cubicBezTo>
                  <a:cubicBezTo>
                    <a:pt x="666" y="22"/>
                    <a:pt x="655" y="20"/>
                    <a:pt x="663" y="13"/>
                  </a:cubicBezTo>
                  <a:cubicBezTo>
                    <a:pt x="672" y="4"/>
                    <a:pt x="634" y="7"/>
                    <a:pt x="633" y="7"/>
                  </a:cubicBezTo>
                  <a:cubicBezTo>
                    <a:pt x="624" y="10"/>
                    <a:pt x="681" y="21"/>
                    <a:pt x="645" y="20"/>
                  </a:cubicBezTo>
                  <a:cubicBezTo>
                    <a:pt x="639" y="20"/>
                    <a:pt x="576" y="24"/>
                    <a:pt x="576" y="15"/>
                  </a:cubicBezTo>
                  <a:cubicBezTo>
                    <a:pt x="576" y="12"/>
                    <a:pt x="610" y="11"/>
                    <a:pt x="610" y="9"/>
                  </a:cubicBezTo>
                  <a:cubicBezTo>
                    <a:pt x="610" y="4"/>
                    <a:pt x="392" y="20"/>
                    <a:pt x="386" y="20"/>
                  </a:cubicBezTo>
                  <a:cubicBezTo>
                    <a:pt x="309" y="21"/>
                    <a:pt x="406" y="31"/>
                    <a:pt x="424" y="25"/>
                  </a:cubicBezTo>
                  <a:cubicBezTo>
                    <a:pt x="430" y="24"/>
                    <a:pt x="475" y="17"/>
                    <a:pt x="471" y="24"/>
                  </a:cubicBezTo>
                  <a:cubicBezTo>
                    <a:pt x="459" y="46"/>
                    <a:pt x="339" y="22"/>
                    <a:pt x="315" y="28"/>
                  </a:cubicBezTo>
                  <a:cubicBezTo>
                    <a:pt x="297" y="33"/>
                    <a:pt x="177" y="34"/>
                    <a:pt x="178" y="37"/>
                  </a:cubicBezTo>
                  <a:cubicBezTo>
                    <a:pt x="182" y="51"/>
                    <a:pt x="133" y="25"/>
                    <a:pt x="133" y="36"/>
                  </a:cubicBezTo>
                  <a:cubicBezTo>
                    <a:pt x="132" y="40"/>
                    <a:pt x="58" y="10"/>
                    <a:pt x="50" y="8"/>
                  </a:cubicBezTo>
                  <a:cubicBezTo>
                    <a:pt x="21" y="0"/>
                    <a:pt x="4" y="84"/>
                    <a:pt x="18" y="88"/>
                  </a:cubicBezTo>
                  <a:cubicBezTo>
                    <a:pt x="37" y="93"/>
                    <a:pt x="0" y="94"/>
                    <a:pt x="35" y="97"/>
                  </a:cubicBezTo>
                  <a:cubicBezTo>
                    <a:pt x="62" y="98"/>
                    <a:pt x="231" y="89"/>
                    <a:pt x="232" y="94"/>
                  </a:cubicBezTo>
                  <a:cubicBezTo>
                    <a:pt x="237" y="112"/>
                    <a:pt x="277" y="97"/>
                    <a:pt x="244" y="95"/>
                  </a:cubicBezTo>
                  <a:cubicBezTo>
                    <a:pt x="225" y="94"/>
                    <a:pt x="268" y="91"/>
                    <a:pt x="279" y="91"/>
                  </a:cubicBezTo>
                  <a:cubicBezTo>
                    <a:pt x="381" y="93"/>
                    <a:pt x="484" y="79"/>
                    <a:pt x="584" y="84"/>
                  </a:cubicBezTo>
                  <a:cubicBezTo>
                    <a:pt x="627" y="86"/>
                    <a:pt x="625" y="86"/>
                    <a:pt x="621" y="89"/>
                  </a:cubicBezTo>
                  <a:cubicBezTo>
                    <a:pt x="618" y="93"/>
                    <a:pt x="610" y="82"/>
                    <a:pt x="606" y="89"/>
                  </a:cubicBezTo>
                  <a:cubicBezTo>
                    <a:pt x="601" y="96"/>
                    <a:pt x="653" y="95"/>
                    <a:pt x="659" y="99"/>
                  </a:cubicBezTo>
                  <a:cubicBezTo>
                    <a:pt x="676" y="112"/>
                    <a:pt x="688" y="100"/>
                    <a:pt x="667" y="99"/>
                  </a:cubicBezTo>
                  <a:cubicBezTo>
                    <a:pt x="654" y="99"/>
                    <a:pt x="676" y="92"/>
                    <a:pt x="682" y="95"/>
                  </a:cubicBezTo>
                  <a:cubicBezTo>
                    <a:pt x="688" y="99"/>
                    <a:pt x="704" y="94"/>
                    <a:pt x="703" y="100"/>
                  </a:cubicBezTo>
                  <a:cubicBezTo>
                    <a:pt x="703" y="102"/>
                    <a:pt x="661" y="105"/>
                    <a:pt x="718" y="108"/>
                  </a:cubicBezTo>
                  <a:cubicBezTo>
                    <a:pt x="740" y="109"/>
                    <a:pt x="749" y="109"/>
                    <a:pt x="749" y="111"/>
                  </a:cubicBezTo>
                  <a:cubicBezTo>
                    <a:pt x="749" y="112"/>
                    <a:pt x="800" y="110"/>
                    <a:pt x="799" y="107"/>
                  </a:cubicBezTo>
                  <a:cubicBezTo>
                    <a:pt x="797" y="101"/>
                    <a:pt x="833" y="109"/>
                    <a:pt x="838" y="109"/>
                  </a:cubicBezTo>
                  <a:cubicBezTo>
                    <a:pt x="835" y="74"/>
                    <a:pt x="832" y="40"/>
                    <a:pt x="826" y="5"/>
                  </a:cubicBezTo>
                  <a:close/>
                  <a:moveTo>
                    <a:pt x="139" y="102"/>
                  </a:moveTo>
                  <a:cubicBezTo>
                    <a:pt x="139" y="104"/>
                    <a:pt x="121" y="103"/>
                    <a:pt x="121" y="101"/>
                  </a:cubicBezTo>
                  <a:cubicBezTo>
                    <a:pt x="121" y="99"/>
                    <a:pt x="139" y="100"/>
                    <a:pt x="139" y="102"/>
                  </a:cubicBezTo>
                  <a:close/>
                </a:path>
              </a:pathLst>
            </a:custGeom>
            <a:solidFill>
              <a:srgbClr val="DD99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6"/>
            <p:cNvSpPr>
              <a:spLocks noEditPoints="1"/>
            </p:cNvSpPr>
            <p:nvPr/>
          </p:nvSpPr>
          <p:spPr bwMode="auto">
            <a:xfrm>
              <a:off x="4315" y="40"/>
              <a:ext cx="1350" cy="473"/>
            </a:xfrm>
            <a:custGeom>
              <a:avLst/>
              <a:gdLst>
                <a:gd name="T0" fmla="*/ 82339155 w 234"/>
                <a:gd name="T1" fmla="*/ 94341938 h 82"/>
                <a:gd name="T2" fmla="*/ 85950739 w 234"/>
                <a:gd name="T3" fmla="*/ 85829510 h 82"/>
                <a:gd name="T4" fmla="*/ 100624912 w 234"/>
                <a:gd name="T5" fmla="*/ 90727342 h 82"/>
                <a:gd name="T6" fmla="*/ 105533649 w 234"/>
                <a:gd name="T7" fmla="*/ 90727342 h 82"/>
                <a:gd name="T8" fmla="*/ 126361952 w 234"/>
                <a:gd name="T9" fmla="*/ 83287586 h 82"/>
                <a:gd name="T10" fmla="*/ 133814227 w 234"/>
                <a:gd name="T11" fmla="*/ 80969240 h 82"/>
                <a:gd name="T12" fmla="*/ 181672337 w 234"/>
                <a:gd name="T13" fmla="*/ 72239740 h 82"/>
                <a:gd name="T14" fmla="*/ 226986864 w 234"/>
                <a:gd name="T15" fmla="*/ 79679497 h 82"/>
                <a:gd name="T16" fmla="*/ 236758923 w 234"/>
                <a:gd name="T17" fmla="*/ 77137573 h 82"/>
                <a:gd name="T18" fmla="*/ 201249824 w 234"/>
                <a:gd name="T19" fmla="*/ 44204429 h 82"/>
                <a:gd name="T20" fmla="*/ 244211290 w 234"/>
                <a:gd name="T21" fmla="*/ 49064641 h 82"/>
                <a:gd name="T22" fmla="*/ 242920829 w 234"/>
                <a:gd name="T23" fmla="*/ 79679497 h 82"/>
                <a:gd name="T24" fmla="*/ 279753804 w 234"/>
                <a:gd name="T25" fmla="*/ 18494137 h 82"/>
                <a:gd name="T26" fmla="*/ 211022068 w 234"/>
                <a:gd name="T27" fmla="*/ 9764617 h 82"/>
                <a:gd name="T28" fmla="*/ 116589800 w 234"/>
                <a:gd name="T29" fmla="*/ 27000064 h 82"/>
                <a:gd name="T30" fmla="*/ 46572922 w 234"/>
                <a:gd name="T31" fmla="*/ 67372826 h 82"/>
                <a:gd name="T32" fmla="*/ 56377255 w 234"/>
                <a:gd name="T33" fmla="*/ 99239839 h 82"/>
                <a:gd name="T34" fmla="*/ 110397064 w 234"/>
                <a:gd name="T35" fmla="*/ 73529484 h 82"/>
                <a:gd name="T36" fmla="*/ 110397064 w 234"/>
                <a:gd name="T37" fmla="*/ 73529484 h 82"/>
                <a:gd name="T38" fmla="*/ 154643729 w 234"/>
                <a:gd name="T39" fmla="*/ 74781711 h 82"/>
                <a:gd name="T40" fmla="*/ 170609632 w 234"/>
                <a:gd name="T41" fmla="*/ 62474947 h 82"/>
                <a:gd name="T42" fmla="*/ 170609632 w 234"/>
                <a:gd name="T43" fmla="*/ 62474947 h 82"/>
                <a:gd name="T44" fmla="*/ 258885625 w 234"/>
                <a:gd name="T45" fmla="*/ 60119224 h 82"/>
                <a:gd name="T46" fmla="*/ 76139865 w 234"/>
                <a:gd name="T47" fmla="*/ 53969257 h 82"/>
                <a:gd name="T48" fmla="*/ 76139865 w 234"/>
                <a:gd name="T49" fmla="*/ 53969257 h 82"/>
                <a:gd name="T50" fmla="*/ 72343204 w 234"/>
                <a:gd name="T51" fmla="*/ 62474947 h 82"/>
                <a:gd name="T52" fmla="*/ 120207984 w 234"/>
                <a:gd name="T53" fmla="*/ 47812518 h 82"/>
                <a:gd name="T54" fmla="*/ 138716410 w 234"/>
                <a:gd name="T55" fmla="*/ 45270594 h 82"/>
                <a:gd name="T56" fmla="*/ 226986864 w 234"/>
                <a:gd name="T57" fmla="*/ 35474906 h 82"/>
                <a:gd name="T58" fmla="*/ 226986864 w 234"/>
                <a:gd name="T59" fmla="*/ 35474906 h 82"/>
                <a:gd name="T60" fmla="*/ 199964717 w 234"/>
                <a:gd name="T61" fmla="*/ 33150077 h 82"/>
                <a:gd name="T62" fmla="*/ 131264135 w 234"/>
                <a:gd name="T63" fmla="*/ 30608130 h 82"/>
                <a:gd name="T64" fmla="*/ 131264135 w 234"/>
                <a:gd name="T65" fmla="*/ 30608130 h 82"/>
                <a:gd name="T66" fmla="*/ 218474251 w 234"/>
                <a:gd name="T67" fmla="*/ 24420531 h 82"/>
                <a:gd name="T68" fmla="*/ 212312714 w 234"/>
                <a:gd name="T69" fmla="*/ 20812448 h 82"/>
                <a:gd name="T70" fmla="*/ 153391668 w 234"/>
                <a:gd name="T71" fmla="*/ 40372762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82"/>
                <a:gd name="T110" fmla="*/ 234 w 234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82">
                  <a:moveTo>
                    <a:pt x="46" y="82"/>
                  </a:moveTo>
                  <a:cubicBezTo>
                    <a:pt x="54" y="79"/>
                    <a:pt x="60" y="78"/>
                    <a:pt x="67" y="77"/>
                  </a:cubicBezTo>
                  <a:cubicBezTo>
                    <a:pt x="64" y="74"/>
                    <a:pt x="61" y="69"/>
                    <a:pt x="63" y="67"/>
                  </a:cubicBezTo>
                  <a:cubicBezTo>
                    <a:pt x="67" y="63"/>
                    <a:pt x="67" y="63"/>
                    <a:pt x="70" y="70"/>
                  </a:cubicBezTo>
                  <a:cubicBezTo>
                    <a:pt x="72" y="73"/>
                    <a:pt x="72" y="75"/>
                    <a:pt x="72" y="76"/>
                  </a:cubicBezTo>
                  <a:cubicBezTo>
                    <a:pt x="76" y="76"/>
                    <a:pt x="79" y="75"/>
                    <a:pt x="82" y="74"/>
                  </a:cubicBezTo>
                  <a:cubicBezTo>
                    <a:pt x="81" y="71"/>
                    <a:pt x="79" y="68"/>
                    <a:pt x="79" y="67"/>
                  </a:cubicBezTo>
                  <a:cubicBezTo>
                    <a:pt x="79" y="62"/>
                    <a:pt x="84" y="67"/>
                    <a:pt x="86" y="74"/>
                  </a:cubicBezTo>
                  <a:cubicBezTo>
                    <a:pt x="90" y="73"/>
                    <a:pt x="95" y="71"/>
                    <a:pt x="99" y="69"/>
                  </a:cubicBezTo>
                  <a:cubicBezTo>
                    <a:pt x="101" y="69"/>
                    <a:pt x="102" y="68"/>
                    <a:pt x="103" y="68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4" y="64"/>
                    <a:pt x="106" y="65"/>
                    <a:pt x="109" y="66"/>
                  </a:cubicBezTo>
                  <a:cubicBezTo>
                    <a:pt x="119" y="64"/>
                    <a:pt x="134" y="62"/>
                    <a:pt x="148" y="62"/>
                  </a:cubicBezTo>
                  <a:cubicBezTo>
                    <a:pt x="148" y="61"/>
                    <a:pt x="148" y="60"/>
                    <a:pt x="148" y="59"/>
                  </a:cubicBezTo>
                  <a:cubicBezTo>
                    <a:pt x="149" y="55"/>
                    <a:pt x="151" y="57"/>
                    <a:pt x="152" y="62"/>
                  </a:cubicBezTo>
                  <a:cubicBezTo>
                    <a:pt x="166" y="61"/>
                    <a:pt x="178" y="62"/>
                    <a:pt x="185" y="65"/>
                  </a:cubicBezTo>
                  <a:cubicBezTo>
                    <a:pt x="187" y="65"/>
                    <a:pt x="190" y="66"/>
                    <a:pt x="193" y="65"/>
                  </a:cubicBezTo>
                  <a:cubicBezTo>
                    <a:pt x="193" y="65"/>
                    <a:pt x="193" y="64"/>
                    <a:pt x="193" y="63"/>
                  </a:cubicBezTo>
                  <a:cubicBezTo>
                    <a:pt x="194" y="48"/>
                    <a:pt x="181" y="82"/>
                    <a:pt x="179" y="50"/>
                  </a:cubicBezTo>
                  <a:cubicBezTo>
                    <a:pt x="178" y="44"/>
                    <a:pt x="161" y="41"/>
                    <a:pt x="164" y="36"/>
                  </a:cubicBezTo>
                  <a:cubicBezTo>
                    <a:pt x="174" y="21"/>
                    <a:pt x="185" y="64"/>
                    <a:pt x="189" y="47"/>
                  </a:cubicBezTo>
                  <a:cubicBezTo>
                    <a:pt x="191" y="40"/>
                    <a:pt x="194" y="44"/>
                    <a:pt x="199" y="40"/>
                  </a:cubicBezTo>
                  <a:cubicBezTo>
                    <a:pt x="213" y="27"/>
                    <a:pt x="192" y="60"/>
                    <a:pt x="197" y="63"/>
                  </a:cubicBezTo>
                  <a:cubicBezTo>
                    <a:pt x="198" y="63"/>
                    <a:pt x="198" y="64"/>
                    <a:pt x="198" y="65"/>
                  </a:cubicBezTo>
                  <a:cubicBezTo>
                    <a:pt x="206" y="63"/>
                    <a:pt x="215" y="60"/>
                    <a:pt x="223" y="61"/>
                  </a:cubicBezTo>
                  <a:cubicBezTo>
                    <a:pt x="228" y="40"/>
                    <a:pt x="234" y="15"/>
                    <a:pt x="228" y="15"/>
                  </a:cubicBezTo>
                  <a:cubicBezTo>
                    <a:pt x="224" y="15"/>
                    <a:pt x="210" y="0"/>
                    <a:pt x="206" y="11"/>
                  </a:cubicBezTo>
                  <a:cubicBezTo>
                    <a:pt x="205" y="12"/>
                    <a:pt x="182" y="0"/>
                    <a:pt x="172" y="8"/>
                  </a:cubicBezTo>
                  <a:cubicBezTo>
                    <a:pt x="163" y="14"/>
                    <a:pt x="174" y="2"/>
                    <a:pt x="174" y="1"/>
                  </a:cubicBezTo>
                  <a:cubicBezTo>
                    <a:pt x="174" y="1"/>
                    <a:pt x="88" y="5"/>
                    <a:pt x="95" y="22"/>
                  </a:cubicBezTo>
                  <a:cubicBezTo>
                    <a:pt x="96" y="24"/>
                    <a:pt x="95" y="25"/>
                    <a:pt x="93" y="23"/>
                  </a:cubicBezTo>
                  <a:cubicBezTo>
                    <a:pt x="74" y="4"/>
                    <a:pt x="0" y="30"/>
                    <a:pt x="38" y="55"/>
                  </a:cubicBezTo>
                  <a:cubicBezTo>
                    <a:pt x="42" y="58"/>
                    <a:pt x="51" y="78"/>
                    <a:pt x="51" y="70"/>
                  </a:cubicBezTo>
                  <a:cubicBezTo>
                    <a:pt x="51" y="64"/>
                    <a:pt x="53" y="76"/>
                    <a:pt x="46" y="81"/>
                  </a:cubicBezTo>
                  <a:cubicBezTo>
                    <a:pt x="46" y="81"/>
                    <a:pt x="46" y="81"/>
                    <a:pt x="46" y="82"/>
                  </a:cubicBezTo>
                  <a:close/>
                  <a:moveTo>
                    <a:pt x="90" y="60"/>
                  </a:moveTo>
                  <a:cubicBezTo>
                    <a:pt x="89" y="60"/>
                    <a:pt x="93" y="69"/>
                    <a:pt x="98" y="66"/>
                  </a:cubicBezTo>
                  <a:cubicBezTo>
                    <a:pt x="103" y="62"/>
                    <a:pt x="94" y="54"/>
                    <a:pt x="90" y="60"/>
                  </a:cubicBezTo>
                  <a:close/>
                  <a:moveTo>
                    <a:pt x="123" y="53"/>
                  </a:moveTo>
                  <a:cubicBezTo>
                    <a:pt x="122" y="56"/>
                    <a:pt x="124" y="62"/>
                    <a:pt x="126" y="61"/>
                  </a:cubicBezTo>
                  <a:cubicBezTo>
                    <a:pt x="134" y="58"/>
                    <a:pt x="127" y="44"/>
                    <a:pt x="123" y="53"/>
                  </a:cubicBezTo>
                  <a:close/>
                  <a:moveTo>
                    <a:pt x="139" y="51"/>
                  </a:moveTo>
                  <a:cubicBezTo>
                    <a:pt x="137" y="55"/>
                    <a:pt x="139" y="60"/>
                    <a:pt x="141" y="60"/>
                  </a:cubicBezTo>
                  <a:cubicBezTo>
                    <a:pt x="146" y="60"/>
                    <a:pt x="142" y="43"/>
                    <a:pt x="139" y="51"/>
                  </a:cubicBezTo>
                  <a:close/>
                  <a:moveTo>
                    <a:pt x="207" y="51"/>
                  </a:moveTo>
                  <a:cubicBezTo>
                    <a:pt x="199" y="64"/>
                    <a:pt x="215" y="53"/>
                    <a:pt x="211" y="49"/>
                  </a:cubicBezTo>
                  <a:cubicBezTo>
                    <a:pt x="210" y="48"/>
                    <a:pt x="209" y="48"/>
                    <a:pt x="207" y="51"/>
                  </a:cubicBezTo>
                  <a:close/>
                  <a:moveTo>
                    <a:pt x="62" y="44"/>
                  </a:moveTo>
                  <a:cubicBezTo>
                    <a:pt x="61" y="47"/>
                    <a:pt x="75" y="68"/>
                    <a:pt x="82" y="62"/>
                  </a:cubicBezTo>
                  <a:cubicBezTo>
                    <a:pt x="87" y="57"/>
                    <a:pt x="66" y="35"/>
                    <a:pt x="62" y="44"/>
                  </a:cubicBezTo>
                  <a:close/>
                  <a:moveTo>
                    <a:pt x="50" y="43"/>
                  </a:moveTo>
                  <a:cubicBezTo>
                    <a:pt x="49" y="43"/>
                    <a:pt x="56" y="58"/>
                    <a:pt x="59" y="51"/>
                  </a:cubicBezTo>
                  <a:cubicBezTo>
                    <a:pt x="60" y="45"/>
                    <a:pt x="52" y="38"/>
                    <a:pt x="50" y="43"/>
                  </a:cubicBezTo>
                  <a:close/>
                  <a:moveTo>
                    <a:pt x="98" y="39"/>
                  </a:moveTo>
                  <a:cubicBezTo>
                    <a:pt x="97" y="43"/>
                    <a:pt x="89" y="37"/>
                    <a:pt x="90" y="41"/>
                  </a:cubicBezTo>
                  <a:cubicBezTo>
                    <a:pt x="92" y="47"/>
                    <a:pt x="150" y="39"/>
                    <a:pt x="113" y="37"/>
                  </a:cubicBezTo>
                  <a:cubicBezTo>
                    <a:pt x="103" y="37"/>
                    <a:pt x="98" y="37"/>
                    <a:pt x="98" y="39"/>
                  </a:cubicBezTo>
                  <a:close/>
                  <a:moveTo>
                    <a:pt x="185" y="29"/>
                  </a:moveTo>
                  <a:cubicBezTo>
                    <a:pt x="185" y="31"/>
                    <a:pt x="188" y="39"/>
                    <a:pt x="190" y="33"/>
                  </a:cubicBezTo>
                  <a:cubicBezTo>
                    <a:pt x="192" y="28"/>
                    <a:pt x="185" y="24"/>
                    <a:pt x="185" y="29"/>
                  </a:cubicBezTo>
                  <a:close/>
                  <a:moveTo>
                    <a:pt x="152" y="29"/>
                  </a:moveTo>
                  <a:cubicBezTo>
                    <a:pt x="143" y="39"/>
                    <a:pt x="162" y="38"/>
                    <a:pt x="163" y="27"/>
                  </a:cubicBezTo>
                  <a:cubicBezTo>
                    <a:pt x="163" y="24"/>
                    <a:pt x="156" y="25"/>
                    <a:pt x="152" y="29"/>
                  </a:cubicBezTo>
                  <a:close/>
                  <a:moveTo>
                    <a:pt x="107" y="25"/>
                  </a:moveTo>
                  <a:cubicBezTo>
                    <a:pt x="103" y="29"/>
                    <a:pt x="110" y="41"/>
                    <a:pt x="111" y="29"/>
                  </a:cubicBezTo>
                  <a:cubicBezTo>
                    <a:pt x="111" y="23"/>
                    <a:pt x="111" y="22"/>
                    <a:pt x="107" y="25"/>
                  </a:cubicBezTo>
                  <a:close/>
                  <a:moveTo>
                    <a:pt x="173" y="17"/>
                  </a:moveTo>
                  <a:cubicBezTo>
                    <a:pt x="156" y="26"/>
                    <a:pt x="178" y="28"/>
                    <a:pt x="178" y="20"/>
                  </a:cubicBezTo>
                  <a:cubicBezTo>
                    <a:pt x="178" y="17"/>
                    <a:pt x="186" y="23"/>
                    <a:pt x="186" y="18"/>
                  </a:cubicBezTo>
                  <a:cubicBezTo>
                    <a:pt x="186" y="14"/>
                    <a:pt x="178" y="13"/>
                    <a:pt x="173" y="17"/>
                  </a:cubicBezTo>
                  <a:close/>
                  <a:moveTo>
                    <a:pt x="132" y="10"/>
                  </a:moveTo>
                  <a:cubicBezTo>
                    <a:pt x="130" y="12"/>
                    <a:pt x="124" y="32"/>
                    <a:pt x="125" y="33"/>
                  </a:cubicBezTo>
                  <a:cubicBezTo>
                    <a:pt x="133" y="42"/>
                    <a:pt x="136" y="6"/>
                    <a:pt x="132" y="10"/>
                  </a:cubicBezTo>
                  <a:close/>
                </a:path>
              </a:pathLst>
            </a:custGeom>
            <a:solidFill>
              <a:srgbClr val="F28F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5"/>
            <p:cNvSpPr>
              <a:spLocks noEditPoints="1"/>
            </p:cNvSpPr>
            <p:nvPr/>
          </p:nvSpPr>
          <p:spPr bwMode="auto">
            <a:xfrm>
              <a:off x="-40" y="1371"/>
              <a:ext cx="4869" cy="484"/>
            </a:xfrm>
            <a:custGeom>
              <a:avLst/>
              <a:gdLst>
                <a:gd name="T0" fmla="*/ 105463940 w 844"/>
                <a:gd name="T1" fmla="*/ 70404666 h 84"/>
                <a:gd name="T2" fmla="*/ 1023081184 w 844"/>
                <a:gd name="T3" fmla="*/ 48488462 h 84"/>
                <a:gd name="T4" fmla="*/ 1000959408 w 844"/>
                <a:gd name="T5" fmla="*/ 61990444 h 84"/>
                <a:gd name="T6" fmla="*/ 872314465 w 844"/>
                <a:gd name="T7" fmla="*/ 65572596 h 84"/>
                <a:gd name="T8" fmla="*/ 840423309 w 844"/>
                <a:gd name="T9" fmla="*/ 65572596 h 84"/>
                <a:gd name="T10" fmla="*/ 701784320 w 844"/>
                <a:gd name="T11" fmla="*/ 55874253 h 84"/>
                <a:gd name="T12" fmla="*/ 645202403 w 844"/>
                <a:gd name="T13" fmla="*/ 52293300 h 84"/>
                <a:gd name="T14" fmla="*/ 606090176 w 844"/>
                <a:gd name="T15" fmla="*/ 52293300 h 84"/>
                <a:gd name="T16" fmla="*/ 585227417 w 844"/>
                <a:gd name="T17" fmla="*/ 53569585 h 84"/>
                <a:gd name="T18" fmla="*/ 431917927 w 844"/>
                <a:gd name="T19" fmla="*/ 69160279 h 84"/>
                <a:gd name="T20" fmla="*/ 247751355 w 844"/>
                <a:gd name="T21" fmla="*/ 66855610 h 84"/>
                <a:gd name="T22" fmla="*/ 234332672 w 844"/>
                <a:gd name="T23" fmla="*/ 71687634 h 84"/>
                <a:gd name="T24" fmla="*/ 121425671 w 844"/>
                <a:gd name="T25" fmla="*/ 63266775 h 84"/>
                <a:gd name="T26" fmla="*/ 81022052 w 844"/>
                <a:gd name="T27" fmla="*/ 58401608 h 84"/>
                <a:gd name="T28" fmla="*/ 41692877 w 844"/>
                <a:gd name="T29" fmla="*/ 30369249 h 84"/>
                <a:gd name="T30" fmla="*/ 29341774 w 844"/>
                <a:gd name="T31" fmla="*/ 0 h 84"/>
                <a:gd name="T32" fmla="*/ 42945618 w 844"/>
                <a:gd name="T33" fmla="*/ 83906832 h 84"/>
                <a:gd name="T34" fmla="*/ 299431599 w 844"/>
                <a:gd name="T35" fmla="*/ 81379523 h 84"/>
                <a:gd name="T36" fmla="*/ 716454267 w 844"/>
                <a:gd name="T37" fmla="*/ 68099951 h 84"/>
                <a:gd name="T38" fmla="*/ 743438949 w 844"/>
                <a:gd name="T39" fmla="*/ 73993455 h 84"/>
                <a:gd name="T40" fmla="*/ 818307441 w 844"/>
                <a:gd name="T41" fmla="*/ 86250128 h 84"/>
                <a:gd name="T42" fmla="*/ 862544347 w 844"/>
                <a:gd name="T43" fmla="*/ 87495667 h 84"/>
                <a:gd name="T44" fmla="*/ 918909167 w 844"/>
                <a:gd name="T45" fmla="*/ 100774986 h 84"/>
                <a:gd name="T46" fmla="*/ 1027982119 w 844"/>
                <a:gd name="T47" fmla="*/ 98469119 h 84"/>
                <a:gd name="T48" fmla="*/ 576525062 w 844"/>
                <a:gd name="T49" fmla="*/ 53569585 h 84"/>
                <a:gd name="T50" fmla="*/ 576525062 w 844"/>
                <a:gd name="T51" fmla="*/ 53569585 h 84"/>
                <a:gd name="T52" fmla="*/ 165661654 w 844"/>
                <a:gd name="T53" fmla="*/ 69160279 h 84"/>
                <a:gd name="T54" fmla="*/ 909101388 w 844"/>
                <a:gd name="T55" fmla="*/ 83906832 h 84"/>
                <a:gd name="T56" fmla="*/ 909101388 w 844"/>
                <a:gd name="T57" fmla="*/ 83906832 h 84"/>
                <a:gd name="T58" fmla="*/ 944634463 w 844"/>
                <a:gd name="T59" fmla="*/ 89832280 h 84"/>
                <a:gd name="T60" fmla="*/ 44236064 w 844"/>
                <a:gd name="T61" fmla="*/ 47421415 h 84"/>
                <a:gd name="T62" fmla="*/ 44236064 w 844"/>
                <a:gd name="T63" fmla="*/ 47421415 h 84"/>
                <a:gd name="T64" fmla="*/ 965464731 w 844"/>
                <a:gd name="T65" fmla="*/ 86250128 h 84"/>
                <a:gd name="T66" fmla="*/ 1009701637 w 844"/>
                <a:gd name="T67" fmla="*/ 89832280 h 84"/>
                <a:gd name="T68" fmla="*/ 987579861 w 844"/>
                <a:gd name="T69" fmla="*/ 77797325 h 84"/>
                <a:gd name="T70" fmla="*/ 805956522 w 844"/>
                <a:gd name="T71" fmla="*/ 70404666 h 84"/>
                <a:gd name="T72" fmla="*/ 620761230 w 844"/>
                <a:gd name="T73" fmla="*/ 58401608 h 84"/>
                <a:gd name="T74" fmla="*/ 620761230 w 844"/>
                <a:gd name="T75" fmla="*/ 58401608 h 84"/>
                <a:gd name="T76" fmla="*/ 322620770 w 844"/>
                <a:gd name="T77" fmla="*/ 87495667 h 84"/>
                <a:gd name="T78" fmla="*/ 241597679 w 844"/>
                <a:gd name="T79" fmla="*/ 89832280 h 84"/>
                <a:gd name="T80" fmla="*/ 241597679 w 844"/>
                <a:gd name="T81" fmla="*/ 89832280 h 84"/>
                <a:gd name="T82" fmla="*/ 251585080 w 844"/>
                <a:gd name="T83" fmla="*/ 91076667 h 84"/>
                <a:gd name="T84" fmla="*/ 170562959 w 844"/>
                <a:gd name="T85" fmla="*/ 89832280 h 84"/>
                <a:gd name="T86" fmla="*/ 170562959 w 844"/>
                <a:gd name="T87" fmla="*/ 89832280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4"/>
                <a:gd name="T133" fmla="*/ 0 h 84"/>
                <a:gd name="T134" fmla="*/ 844 w 844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4" h="84">
                  <a:moveTo>
                    <a:pt x="74" y="56"/>
                  </a:moveTo>
                  <a:cubicBezTo>
                    <a:pt x="47" y="57"/>
                    <a:pt x="80" y="64"/>
                    <a:pt x="86" y="58"/>
                  </a:cubicBezTo>
                  <a:cubicBezTo>
                    <a:pt x="90" y="53"/>
                    <a:pt x="76" y="56"/>
                    <a:pt x="74" y="56"/>
                  </a:cubicBezTo>
                  <a:close/>
                  <a:moveTo>
                    <a:pt x="834" y="40"/>
                  </a:moveTo>
                  <a:cubicBezTo>
                    <a:pt x="799" y="40"/>
                    <a:pt x="762" y="48"/>
                    <a:pt x="727" y="52"/>
                  </a:cubicBezTo>
                  <a:cubicBezTo>
                    <a:pt x="756" y="52"/>
                    <a:pt x="811" y="55"/>
                    <a:pt x="816" y="51"/>
                  </a:cubicBezTo>
                  <a:cubicBezTo>
                    <a:pt x="817" y="49"/>
                    <a:pt x="833" y="51"/>
                    <a:pt x="833" y="53"/>
                  </a:cubicBezTo>
                  <a:cubicBezTo>
                    <a:pt x="833" y="57"/>
                    <a:pt x="705" y="63"/>
                    <a:pt x="711" y="54"/>
                  </a:cubicBezTo>
                  <a:cubicBezTo>
                    <a:pt x="711" y="54"/>
                    <a:pt x="711" y="54"/>
                    <a:pt x="711" y="54"/>
                  </a:cubicBezTo>
                  <a:cubicBezTo>
                    <a:pt x="702" y="54"/>
                    <a:pt x="693" y="55"/>
                    <a:pt x="685" y="54"/>
                  </a:cubicBezTo>
                  <a:lnTo>
                    <a:pt x="590" y="47"/>
                  </a:lnTo>
                  <a:cubicBezTo>
                    <a:pt x="583" y="47"/>
                    <a:pt x="576" y="47"/>
                    <a:pt x="572" y="46"/>
                  </a:cubicBezTo>
                  <a:lnTo>
                    <a:pt x="541" y="44"/>
                  </a:lnTo>
                  <a:cubicBezTo>
                    <a:pt x="536" y="43"/>
                    <a:pt x="531" y="43"/>
                    <a:pt x="526" y="43"/>
                  </a:cubicBezTo>
                  <a:cubicBezTo>
                    <a:pt x="524" y="44"/>
                    <a:pt x="522" y="44"/>
                    <a:pt x="519" y="43"/>
                  </a:cubicBezTo>
                  <a:cubicBezTo>
                    <a:pt x="511" y="42"/>
                    <a:pt x="503" y="43"/>
                    <a:pt x="494" y="43"/>
                  </a:cubicBezTo>
                  <a:cubicBezTo>
                    <a:pt x="493" y="43"/>
                    <a:pt x="492" y="43"/>
                    <a:pt x="492" y="43"/>
                  </a:cubicBezTo>
                  <a:cubicBezTo>
                    <a:pt x="487" y="43"/>
                    <a:pt x="482" y="43"/>
                    <a:pt x="477" y="44"/>
                  </a:cubicBezTo>
                  <a:cubicBezTo>
                    <a:pt x="477" y="45"/>
                    <a:pt x="477" y="46"/>
                    <a:pt x="480" y="47"/>
                  </a:cubicBezTo>
                  <a:cubicBezTo>
                    <a:pt x="485" y="47"/>
                    <a:pt x="401" y="56"/>
                    <a:pt x="352" y="57"/>
                  </a:cubicBezTo>
                  <a:cubicBezTo>
                    <a:pt x="332" y="58"/>
                    <a:pt x="314" y="59"/>
                    <a:pt x="295" y="59"/>
                  </a:cubicBezTo>
                  <a:lnTo>
                    <a:pt x="202" y="55"/>
                  </a:lnTo>
                  <a:cubicBezTo>
                    <a:pt x="204" y="56"/>
                    <a:pt x="204" y="57"/>
                    <a:pt x="201" y="59"/>
                  </a:cubicBezTo>
                  <a:cubicBezTo>
                    <a:pt x="195" y="61"/>
                    <a:pt x="194" y="57"/>
                    <a:pt x="191" y="59"/>
                  </a:cubicBezTo>
                  <a:cubicBezTo>
                    <a:pt x="187" y="62"/>
                    <a:pt x="188" y="56"/>
                    <a:pt x="191" y="55"/>
                  </a:cubicBezTo>
                  <a:lnTo>
                    <a:pt x="99" y="52"/>
                  </a:lnTo>
                  <a:cubicBezTo>
                    <a:pt x="86" y="52"/>
                    <a:pt x="75" y="50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6" y="45"/>
                    <a:pt x="48" y="41"/>
                    <a:pt x="41" y="34"/>
                  </a:cubicBezTo>
                  <a:cubicBezTo>
                    <a:pt x="37" y="33"/>
                    <a:pt x="34" y="30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0" y="18"/>
                    <a:pt x="27" y="10"/>
                    <a:pt x="24" y="0"/>
                  </a:cubicBezTo>
                  <a:cubicBezTo>
                    <a:pt x="13" y="23"/>
                    <a:pt x="9" y="57"/>
                    <a:pt x="18" y="60"/>
                  </a:cubicBezTo>
                  <a:cubicBezTo>
                    <a:pt x="37" y="65"/>
                    <a:pt x="0" y="66"/>
                    <a:pt x="35" y="69"/>
                  </a:cubicBezTo>
                  <a:cubicBezTo>
                    <a:pt x="62" y="70"/>
                    <a:pt x="231" y="61"/>
                    <a:pt x="232" y="66"/>
                  </a:cubicBezTo>
                  <a:cubicBezTo>
                    <a:pt x="237" y="84"/>
                    <a:pt x="277" y="69"/>
                    <a:pt x="244" y="67"/>
                  </a:cubicBezTo>
                  <a:cubicBezTo>
                    <a:pt x="225" y="66"/>
                    <a:pt x="268" y="63"/>
                    <a:pt x="279" y="63"/>
                  </a:cubicBezTo>
                  <a:cubicBezTo>
                    <a:pt x="381" y="65"/>
                    <a:pt x="484" y="51"/>
                    <a:pt x="584" y="56"/>
                  </a:cubicBezTo>
                  <a:cubicBezTo>
                    <a:pt x="627" y="58"/>
                    <a:pt x="625" y="58"/>
                    <a:pt x="621" y="61"/>
                  </a:cubicBezTo>
                  <a:cubicBezTo>
                    <a:pt x="618" y="65"/>
                    <a:pt x="610" y="54"/>
                    <a:pt x="606" y="61"/>
                  </a:cubicBezTo>
                  <a:cubicBezTo>
                    <a:pt x="601" y="68"/>
                    <a:pt x="653" y="67"/>
                    <a:pt x="659" y="71"/>
                  </a:cubicBezTo>
                  <a:cubicBezTo>
                    <a:pt x="676" y="84"/>
                    <a:pt x="688" y="72"/>
                    <a:pt x="667" y="71"/>
                  </a:cubicBezTo>
                  <a:cubicBezTo>
                    <a:pt x="654" y="71"/>
                    <a:pt x="676" y="64"/>
                    <a:pt x="682" y="67"/>
                  </a:cubicBezTo>
                  <a:cubicBezTo>
                    <a:pt x="688" y="71"/>
                    <a:pt x="704" y="66"/>
                    <a:pt x="703" y="72"/>
                  </a:cubicBezTo>
                  <a:cubicBezTo>
                    <a:pt x="703" y="74"/>
                    <a:pt x="661" y="77"/>
                    <a:pt x="718" y="80"/>
                  </a:cubicBezTo>
                  <a:cubicBezTo>
                    <a:pt x="740" y="81"/>
                    <a:pt x="749" y="81"/>
                    <a:pt x="749" y="83"/>
                  </a:cubicBezTo>
                  <a:cubicBezTo>
                    <a:pt x="749" y="84"/>
                    <a:pt x="800" y="82"/>
                    <a:pt x="799" y="79"/>
                  </a:cubicBezTo>
                  <a:cubicBezTo>
                    <a:pt x="797" y="73"/>
                    <a:pt x="833" y="81"/>
                    <a:pt x="838" y="81"/>
                  </a:cubicBezTo>
                  <a:cubicBezTo>
                    <a:pt x="837" y="67"/>
                    <a:pt x="836" y="54"/>
                    <a:pt x="834" y="40"/>
                  </a:cubicBezTo>
                  <a:close/>
                  <a:moveTo>
                    <a:pt x="470" y="44"/>
                  </a:moveTo>
                  <a:cubicBezTo>
                    <a:pt x="461" y="45"/>
                    <a:pt x="452" y="46"/>
                    <a:pt x="443" y="47"/>
                  </a:cubicBezTo>
                  <a:cubicBezTo>
                    <a:pt x="456" y="46"/>
                    <a:pt x="467" y="46"/>
                    <a:pt x="470" y="44"/>
                  </a:cubicBezTo>
                  <a:close/>
                  <a:moveTo>
                    <a:pt x="125" y="56"/>
                  </a:moveTo>
                  <a:cubicBezTo>
                    <a:pt x="118" y="61"/>
                    <a:pt x="144" y="61"/>
                    <a:pt x="135" y="57"/>
                  </a:cubicBezTo>
                  <a:cubicBezTo>
                    <a:pt x="130" y="55"/>
                    <a:pt x="128" y="54"/>
                    <a:pt x="125" y="56"/>
                  </a:cubicBezTo>
                  <a:close/>
                  <a:moveTo>
                    <a:pt x="741" y="69"/>
                  </a:moveTo>
                  <a:cubicBezTo>
                    <a:pt x="735" y="69"/>
                    <a:pt x="714" y="68"/>
                    <a:pt x="711" y="72"/>
                  </a:cubicBezTo>
                  <a:cubicBezTo>
                    <a:pt x="701" y="82"/>
                    <a:pt x="800" y="60"/>
                    <a:pt x="741" y="69"/>
                  </a:cubicBezTo>
                  <a:close/>
                  <a:moveTo>
                    <a:pt x="770" y="67"/>
                  </a:moveTo>
                  <a:cubicBezTo>
                    <a:pt x="766" y="68"/>
                    <a:pt x="766" y="72"/>
                    <a:pt x="770" y="74"/>
                  </a:cubicBezTo>
                  <a:cubicBezTo>
                    <a:pt x="777" y="77"/>
                    <a:pt x="784" y="64"/>
                    <a:pt x="770" y="67"/>
                  </a:cubicBezTo>
                  <a:close/>
                  <a:moveTo>
                    <a:pt x="36" y="39"/>
                  </a:moveTo>
                  <a:cubicBezTo>
                    <a:pt x="35" y="40"/>
                    <a:pt x="14" y="39"/>
                    <a:pt x="34" y="44"/>
                  </a:cubicBezTo>
                  <a:cubicBezTo>
                    <a:pt x="45" y="47"/>
                    <a:pt x="43" y="35"/>
                    <a:pt x="36" y="39"/>
                  </a:cubicBezTo>
                  <a:close/>
                  <a:moveTo>
                    <a:pt x="805" y="64"/>
                  </a:moveTo>
                  <a:cubicBezTo>
                    <a:pt x="805" y="65"/>
                    <a:pt x="780" y="66"/>
                    <a:pt x="787" y="71"/>
                  </a:cubicBezTo>
                  <a:cubicBezTo>
                    <a:pt x="792" y="75"/>
                    <a:pt x="806" y="63"/>
                    <a:pt x="810" y="70"/>
                  </a:cubicBezTo>
                  <a:cubicBezTo>
                    <a:pt x="813" y="77"/>
                    <a:pt x="821" y="64"/>
                    <a:pt x="823" y="74"/>
                  </a:cubicBezTo>
                  <a:cubicBezTo>
                    <a:pt x="825" y="82"/>
                    <a:pt x="844" y="56"/>
                    <a:pt x="820" y="64"/>
                  </a:cubicBezTo>
                  <a:cubicBezTo>
                    <a:pt x="815" y="65"/>
                    <a:pt x="807" y="61"/>
                    <a:pt x="805" y="64"/>
                  </a:cubicBezTo>
                  <a:close/>
                  <a:moveTo>
                    <a:pt x="643" y="54"/>
                  </a:moveTo>
                  <a:cubicBezTo>
                    <a:pt x="610" y="57"/>
                    <a:pt x="651" y="69"/>
                    <a:pt x="657" y="58"/>
                  </a:cubicBezTo>
                  <a:cubicBezTo>
                    <a:pt x="660" y="53"/>
                    <a:pt x="659" y="52"/>
                    <a:pt x="643" y="54"/>
                  </a:cubicBezTo>
                  <a:close/>
                  <a:moveTo>
                    <a:pt x="506" y="48"/>
                  </a:moveTo>
                  <a:cubicBezTo>
                    <a:pt x="491" y="51"/>
                    <a:pt x="515" y="56"/>
                    <a:pt x="519" y="49"/>
                  </a:cubicBezTo>
                  <a:cubicBezTo>
                    <a:pt x="520" y="46"/>
                    <a:pt x="515" y="46"/>
                    <a:pt x="506" y="48"/>
                  </a:cubicBezTo>
                  <a:close/>
                  <a:moveTo>
                    <a:pt x="286" y="70"/>
                  </a:moveTo>
                  <a:cubicBezTo>
                    <a:pt x="283" y="72"/>
                    <a:pt x="264" y="73"/>
                    <a:pt x="263" y="72"/>
                  </a:cubicBezTo>
                  <a:cubicBezTo>
                    <a:pt x="261" y="66"/>
                    <a:pt x="286" y="70"/>
                    <a:pt x="286" y="70"/>
                  </a:cubicBezTo>
                  <a:close/>
                  <a:moveTo>
                    <a:pt x="197" y="74"/>
                  </a:moveTo>
                  <a:cubicBezTo>
                    <a:pt x="193" y="77"/>
                    <a:pt x="168" y="78"/>
                    <a:pt x="165" y="76"/>
                  </a:cubicBezTo>
                  <a:cubicBezTo>
                    <a:pt x="157" y="70"/>
                    <a:pt x="207" y="69"/>
                    <a:pt x="197" y="74"/>
                  </a:cubicBezTo>
                  <a:close/>
                  <a:moveTo>
                    <a:pt x="215" y="74"/>
                  </a:moveTo>
                  <a:cubicBezTo>
                    <a:pt x="211" y="77"/>
                    <a:pt x="205" y="77"/>
                    <a:pt x="205" y="75"/>
                  </a:cubicBezTo>
                  <a:cubicBezTo>
                    <a:pt x="205" y="73"/>
                    <a:pt x="223" y="69"/>
                    <a:pt x="215" y="74"/>
                  </a:cubicBezTo>
                  <a:close/>
                  <a:moveTo>
                    <a:pt x="139" y="74"/>
                  </a:moveTo>
                  <a:cubicBezTo>
                    <a:pt x="139" y="76"/>
                    <a:pt x="121" y="75"/>
                    <a:pt x="121" y="73"/>
                  </a:cubicBezTo>
                  <a:cubicBezTo>
                    <a:pt x="121" y="71"/>
                    <a:pt x="139" y="72"/>
                    <a:pt x="139" y="74"/>
                  </a:cubicBezTo>
                  <a:close/>
                </a:path>
              </a:pathLst>
            </a:custGeom>
            <a:solidFill>
              <a:srgbClr val="CC8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4"/>
            <p:cNvSpPr>
              <a:spLocks noEditPoints="1"/>
            </p:cNvSpPr>
            <p:nvPr/>
          </p:nvSpPr>
          <p:spPr bwMode="auto">
            <a:xfrm>
              <a:off x="531" y="1400"/>
              <a:ext cx="4102" cy="241"/>
            </a:xfrm>
            <a:custGeom>
              <a:avLst/>
              <a:gdLst>
                <a:gd name="T0" fmla="*/ 848243923 w 711"/>
                <a:gd name="T1" fmla="*/ 11670458 h 42"/>
                <a:gd name="T2" fmla="*/ 709552201 w 711"/>
                <a:gd name="T3" fmla="*/ 2245271 h 42"/>
                <a:gd name="T4" fmla="*/ 721683501 w 711"/>
                <a:gd name="T5" fmla="*/ 30518588 h 42"/>
                <a:gd name="T6" fmla="*/ 842087994 w 711"/>
                <a:gd name="T7" fmla="*/ 18848333 h 42"/>
                <a:gd name="T8" fmla="*/ 698487628 w 711"/>
                <a:gd name="T9" fmla="*/ 2245271 h 42"/>
                <a:gd name="T10" fmla="*/ 698487628 w 711"/>
                <a:gd name="T11" fmla="*/ 2245271 h 42"/>
                <a:gd name="T12" fmla="*/ 675074274 w 711"/>
                <a:gd name="T13" fmla="*/ 4709300 h 42"/>
                <a:gd name="T14" fmla="*/ 596561813 w 711"/>
                <a:gd name="T15" fmla="*/ 1213114 h 42"/>
                <a:gd name="T16" fmla="*/ 627204469 w 711"/>
                <a:gd name="T17" fmla="*/ 3496153 h 42"/>
                <a:gd name="T18" fmla="*/ 538919767 w 711"/>
                <a:gd name="T19" fmla="*/ 2245271 h 42"/>
                <a:gd name="T20" fmla="*/ 518050091 w 711"/>
                <a:gd name="T21" fmla="*/ 3496153 h 42"/>
                <a:gd name="T22" fmla="*/ 478701551 w 711"/>
                <a:gd name="T23" fmla="*/ 5927882 h 42"/>
                <a:gd name="T24" fmla="*/ 446800902 w 711"/>
                <a:gd name="T25" fmla="*/ 29305440 h 42"/>
                <a:gd name="T26" fmla="*/ 492310171 w 711"/>
                <a:gd name="T27" fmla="*/ 28273524 h 42"/>
                <a:gd name="T28" fmla="*/ 518050091 w 711"/>
                <a:gd name="T29" fmla="*/ 3496153 h 42"/>
                <a:gd name="T30" fmla="*/ 330198909 w 711"/>
                <a:gd name="T31" fmla="*/ 17598175 h 42"/>
                <a:gd name="T32" fmla="*/ 449344211 w 711"/>
                <a:gd name="T33" fmla="*/ 6960964 h 42"/>
                <a:gd name="T34" fmla="*/ 271266009 w 711"/>
                <a:gd name="T35" fmla="*/ 20061252 h 42"/>
                <a:gd name="T36" fmla="*/ 256590477 w 711"/>
                <a:gd name="T37" fmla="*/ 18848333 h 42"/>
                <a:gd name="T38" fmla="*/ 203818675 w 711"/>
                <a:gd name="T39" fmla="*/ 28273524 h 42"/>
                <a:gd name="T40" fmla="*/ 190210102 w 711"/>
                <a:gd name="T41" fmla="*/ 18848333 h 42"/>
                <a:gd name="T42" fmla="*/ 160858392 w 711"/>
                <a:gd name="T43" fmla="*/ 16385223 h 42"/>
                <a:gd name="T44" fmla="*/ 103184038 w 711"/>
                <a:gd name="T45" fmla="*/ 14133537 h 42"/>
                <a:gd name="T46" fmla="*/ 47869470 w 711"/>
                <a:gd name="T47" fmla="*/ 39942671 h 42"/>
                <a:gd name="T48" fmla="*/ 55315780 w 711"/>
                <a:gd name="T49" fmla="*/ 41155773 h 42"/>
                <a:gd name="T50" fmla="*/ 77220106 w 711"/>
                <a:gd name="T51" fmla="*/ 38692662 h 42"/>
                <a:gd name="T52" fmla="*/ 149793819 w 711"/>
                <a:gd name="T53" fmla="*/ 38692662 h 42"/>
                <a:gd name="T54" fmla="*/ 179145529 w 711"/>
                <a:gd name="T55" fmla="*/ 37690975 h 42"/>
                <a:gd name="T56" fmla="*/ 256590477 w 711"/>
                <a:gd name="T57" fmla="*/ 18848333 h 42"/>
                <a:gd name="T58" fmla="*/ 438286284 w 711"/>
                <a:gd name="T59" fmla="*/ 22307646 h 42"/>
                <a:gd name="T60" fmla="*/ 354648160 w 711"/>
                <a:gd name="T61" fmla="*/ 32981676 h 42"/>
                <a:gd name="T62" fmla="*/ 529108387 w 711"/>
                <a:gd name="T63" fmla="*/ 27022414 h 42"/>
                <a:gd name="T64" fmla="*/ 535085604 w 711"/>
                <a:gd name="T65" fmla="*/ 27022414 h 42"/>
                <a:gd name="T66" fmla="*/ 596561813 w 711"/>
                <a:gd name="T67" fmla="*/ 14133537 h 42"/>
                <a:gd name="T68" fmla="*/ 563368833 w 711"/>
                <a:gd name="T69" fmla="*/ 16385223 h 42"/>
                <a:gd name="T70" fmla="*/ 655489544 w 711"/>
                <a:gd name="T71" fmla="*/ 28273524 h 42"/>
                <a:gd name="T72" fmla="*/ 618684682 w 711"/>
                <a:gd name="T73" fmla="*/ 28273524 h 42"/>
                <a:gd name="T74" fmla="*/ 108087605 w 711"/>
                <a:gd name="T75" fmla="*/ 31731713 h 42"/>
                <a:gd name="T76" fmla="*/ 138730077 w 711"/>
                <a:gd name="T77" fmla="*/ 21094533 h 42"/>
                <a:gd name="T78" fmla="*/ 467638086 w 711"/>
                <a:gd name="T79" fmla="*/ 17598175 h 42"/>
                <a:gd name="T80" fmla="*/ 721683501 w 711"/>
                <a:gd name="T81" fmla="*/ 22307646 h 42"/>
                <a:gd name="T82" fmla="*/ 800380396 w 711"/>
                <a:gd name="T83" fmla="*/ 20061252 h 42"/>
                <a:gd name="T84" fmla="*/ 762322895 w 711"/>
                <a:gd name="T85" fmla="*/ 16385223 h 42"/>
                <a:gd name="T86" fmla="*/ 265110265 w 711"/>
                <a:gd name="T87" fmla="*/ 28273524 h 42"/>
                <a:gd name="T88" fmla="*/ 315516916 w 711"/>
                <a:gd name="T89" fmla="*/ 24770740 h 42"/>
                <a:gd name="T90" fmla="*/ 727839430 w 711"/>
                <a:gd name="T91" fmla="*/ 8210956 h 42"/>
                <a:gd name="T92" fmla="*/ 672747708 w 711"/>
                <a:gd name="T93" fmla="*/ 8210956 h 42"/>
                <a:gd name="T94" fmla="*/ 638269781 w 711"/>
                <a:gd name="T95" fmla="*/ 10637188 h 42"/>
                <a:gd name="T96" fmla="*/ 705716192 w 711"/>
                <a:gd name="T97" fmla="*/ 8210956 h 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1"/>
                <a:gd name="T148" fmla="*/ 0 h 42"/>
                <a:gd name="T149" fmla="*/ 711 w 711"/>
                <a:gd name="T150" fmla="*/ 42 h 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1" h="42">
                  <a:moveTo>
                    <a:pt x="697" y="3"/>
                  </a:moveTo>
                  <a:lnTo>
                    <a:pt x="678" y="2"/>
                  </a:lnTo>
                  <a:cubicBezTo>
                    <a:pt x="692" y="4"/>
                    <a:pt x="711" y="10"/>
                    <a:pt x="691" y="10"/>
                  </a:cubicBezTo>
                  <a:cubicBezTo>
                    <a:pt x="681" y="9"/>
                    <a:pt x="676" y="14"/>
                    <a:pt x="667" y="7"/>
                  </a:cubicBezTo>
                  <a:cubicBezTo>
                    <a:pt x="663" y="5"/>
                    <a:pt x="663" y="3"/>
                    <a:pt x="665" y="2"/>
                  </a:cubicBezTo>
                  <a:lnTo>
                    <a:pt x="578" y="2"/>
                  </a:lnTo>
                  <a:cubicBezTo>
                    <a:pt x="580" y="5"/>
                    <a:pt x="582" y="10"/>
                    <a:pt x="583" y="14"/>
                  </a:cubicBezTo>
                  <a:cubicBezTo>
                    <a:pt x="584" y="20"/>
                    <a:pt x="579" y="23"/>
                    <a:pt x="571" y="25"/>
                  </a:cubicBezTo>
                  <a:cubicBezTo>
                    <a:pt x="577" y="25"/>
                    <a:pt x="582" y="26"/>
                    <a:pt x="588" y="26"/>
                  </a:cubicBezTo>
                  <a:lnTo>
                    <a:pt x="667" y="25"/>
                  </a:lnTo>
                  <a:cubicBezTo>
                    <a:pt x="674" y="25"/>
                    <a:pt x="684" y="22"/>
                    <a:pt x="692" y="18"/>
                  </a:cubicBezTo>
                  <a:cubicBezTo>
                    <a:pt x="690" y="17"/>
                    <a:pt x="688" y="17"/>
                    <a:pt x="686" y="16"/>
                  </a:cubicBezTo>
                  <a:cubicBezTo>
                    <a:pt x="681" y="15"/>
                    <a:pt x="690" y="14"/>
                    <a:pt x="697" y="14"/>
                  </a:cubicBezTo>
                  <a:cubicBezTo>
                    <a:pt x="704" y="9"/>
                    <a:pt x="707" y="4"/>
                    <a:pt x="697" y="3"/>
                  </a:cubicBezTo>
                  <a:close/>
                  <a:moveTo>
                    <a:pt x="569" y="2"/>
                  </a:moveTo>
                  <a:lnTo>
                    <a:pt x="561" y="2"/>
                  </a:lnTo>
                  <a:cubicBezTo>
                    <a:pt x="562" y="6"/>
                    <a:pt x="560" y="12"/>
                    <a:pt x="565" y="7"/>
                  </a:cubicBezTo>
                  <a:cubicBezTo>
                    <a:pt x="566" y="4"/>
                    <a:pt x="568" y="3"/>
                    <a:pt x="569" y="2"/>
                  </a:cubicBezTo>
                  <a:close/>
                  <a:moveTo>
                    <a:pt x="558" y="2"/>
                  </a:moveTo>
                  <a:lnTo>
                    <a:pt x="545" y="2"/>
                  </a:lnTo>
                  <a:cubicBezTo>
                    <a:pt x="547" y="2"/>
                    <a:pt x="549" y="3"/>
                    <a:pt x="550" y="4"/>
                  </a:cubicBezTo>
                  <a:cubicBezTo>
                    <a:pt x="556" y="9"/>
                    <a:pt x="557" y="5"/>
                    <a:pt x="558" y="2"/>
                  </a:cubicBezTo>
                  <a:close/>
                  <a:moveTo>
                    <a:pt x="511" y="2"/>
                  </a:moveTo>
                  <a:lnTo>
                    <a:pt x="486" y="1"/>
                  </a:lnTo>
                  <a:cubicBezTo>
                    <a:pt x="482" y="1"/>
                    <a:pt x="478" y="1"/>
                    <a:pt x="474" y="1"/>
                  </a:cubicBezTo>
                  <a:cubicBezTo>
                    <a:pt x="474" y="2"/>
                    <a:pt x="474" y="2"/>
                    <a:pt x="474" y="3"/>
                  </a:cubicBezTo>
                  <a:cubicBezTo>
                    <a:pt x="474" y="5"/>
                    <a:pt x="511" y="8"/>
                    <a:pt x="511" y="3"/>
                  </a:cubicBezTo>
                  <a:cubicBezTo>
                    <a:pt x="511" y="3"/>
                    <a:pt x="511" y="2"/>
                    <a:pt x="511" y="2"/>
                  </a:cubicBezTo>
                  <a:close/>
                  <a:moveTo>
                    <a:pt x="453" y="2"/>
                  </a:moveTo>
                  <a:cubicBezTo>
                    <a:pt x="449" y="2"/>
                    <a:pt x="444" y="2"/>
                    <a:pt x="439" y="2"/>
                  </a:cubicBezTo>
                  <a:cubicBezTo>
                    <a:pt x="445" y="5"/>
                    <a:pt x="451" y="6"/>
                    <a:pt x="452" y="5"/>
                  </a:cubicBezTo>
                  <a:cubicBezTo>
                    <a:pt x="453" y="4"/>
                    <a:pt x="453" y="3"/>
                    <a:pt x="453" y="2"/>
                  </a:cubicBezTo>
                  <a:close/>
                  <a:moveTo>
                    <a:pt x="422" y="3"/>
                  </a:moveTo>
                  <a:cubicBezTo>
                    <a:pt x="414" y="3"/>
                    <a:pt x="407" y="3"/>
                    <a:pt x="400" y="4"/>
                  </a:cubicBezTo>
                  <a:cubicBezTo>
                    <a:pt x="398" y="6"/>
                    <a:pt x="396" y="9"/>
                    <a:pt x="397" y="10"/>
                  </a:cubicBezTo>
                  <a:cubicBezTo>
                    <a:pt x="398" y="15"/>
                    <a:pt x="389" y="9"/>
                    <a:pt x="390" y="5"/>
                  </a:cubicBezTo>
                  <a:cubicBezTo>
                    <a:pt x="383" y="5"/>
                    <a:pt x="377" y="5"/>
                    <a:pt x="370" y="6"/>
                  </a:cubicBezTo>
                  <a:cubicBezTo>
                    <a:pt x="373" y="12"/>
                    <a:pt x="375" y="27"/>
                    <a:pt x="367" y="23"/>
                  </a:cubicBezTo>
                  <a:cubicBezTo>
                    <a:pt x="361" y="19"/>
                    <a:pt x="361" y="21"/>
                    <a:pt x="364" y="25"/>
                  </a:cubicBezTo>
                  <a:lnTo>
                    <a:pt x="389" y="24"/>
                  </a:lnTo>
                  <a:cubicBezTo>
                    <a:pt x="391" y="23"/>
                    <a:pt x="392" y="23"/>
                    <a:pt x="392" y="22"/>
                  </a:cubicBezTo>
                  <a:cubicBezTo>
                    <a:pt x="402" y="12"/>
                    <a:pt x="403" y="18"/>
                    <a:pt x="401" y="24"/>
                  </a:cubicBezTo>
                  <a:lnTo>
                    <a:pt x="412" y="23"/>
                  </a:lnTo>
                  <a:cubicBezTo>
                    <a:pt x="412" y="18"/>
                    <a:pt x="413" y="12"/>
                    <a:pt x="417" y="8"/>
                  </a:cubicBezTo>
                  <a:cubicBezTo>
                    <a:pt x="419" y="6"/>
                    <a:pt x="421" y="4"/>
                    <a:pt x="422" y="3"/>
                  </a:cubicBezTo>
                  <a:close/>
                  <a:moveTo>
                    <a:pt x="366" y="6"/>
                  </a:moveTo>
                  <a:cubicBezTo>
                    <a:pt x="334" y="9"/>
                    <a:pt x="303" y="11"/>
                    <a:pt x="272" y="13"/>
                  </a:cubicBezTo>
                  <a:cubicBezTo>
                    <a:pt x="272" y="14"/>
                    <a:pt x="272" y="15"/>
                    <a:pt x="269" y="15"/>
                  </a:cubicBezTo>
                  <a:cubicBezTo>
                    <a:pt x="251" y="14"/>
                    <a:pt x="277" y="35"/>
                    <a:pt x="294" y="23"/>
                  </a:cubicBezTo>
                  <a:cubicBezTo>
                    <a:pt x="303" y="16"/>
                    <a:pt x="272" y="22"/>
                    <a:pt x="280" y="16"/>
                  </a:cubicBezTo>
                  <a:cubicBezTo>
                    <a:pt x="292" y="7"/>
                    <a:pt x="356" y="20"/>
                    <a:pt x="366" y="6"/>
                  </a:cubicBezTo>
                  <a:close/>
                  <a:moveTo>
                    <a:pt x="254" y="14"/>
                  </a:moveTo>
                  <a:cubicBezTo>
                    <a:pt x="243" y="15"/>
                    <a:pt x="232" y="15"/>
                    <a:pt x="221" y="16"/>
                  </a:cubicBezTo>
                  <a:cubicBezTo>
                    <a:pt x="221" y="16"/>
                    <a:pt x="221" y="17"/>
                    <a:pt x="221" y="17"/>
                  </a:cubicBezTo>
                  <a:cubicBezTo>
                    <a:pt x="211" y="37"/>
                    <a:pt x="243" y="16"/>
                    <a:pt x="247" y="16"/>
                  </a:cubicBezTo>
                  <a:cubicBezTo>
                    <a:pt x="249" y="16"/>
                    <a:pt x="251" y="15"/>
                    <a:pt x="254" y="14"/>
                  </a:cubicBezTo>
                  <a:close/>
                  <a:moveTo>
                    <a:pt x="209" y="16"/>
                  </a:moveTo>
                  <a:cubicBezTo>
                    <a:pt x="206" y="16"/>
                    <a:pt x="203" y="16"/>
                    <a:pt x="199" y="16"/>
                  </a:cubicBezTo>
                  <a:cubicBezTo>
                    <a:pt x="198" y="18"/>
                    <a:pt x="195" y="21"/>
                    <a:pt x="189" y="25"/>
                  </a:cubicBezTo>
                  <a:cubicBezTo>
                    <a:pt x="171" y="37"/>
                    <a:pt x="171" y="24"/>
                    <a:pt x="166" y="24"/>
                  </a:cubicBezTo>
                  <a:cubicBezTo>
                    <a:pt x="163" y="24"/>
                    <a:pt x="168" y="42"/>
                    <a:pt x="153" y="18"/>
                  </a:cubicBezTo>
                  <a:cubicBezTo>
                    <a:pt x="153" y="17"/>
                    <a:pt x="157" y="16"/>
                    <a:pt x="164" y="16"/>
                  </a:cubicBezTo>
                  <a:cubicBezTo>
                    <a:pt x="161" y="16"/>
                    <a:pt x="158" y="16"/>
                    <a:pt x="155" y="16"/>
                  </a:cubicBezTo>
                  <a:lnTo>
                    <a:pt x="137" y="15"/>
                  </a:lnTo>
                  <a:cubicBezTo>
                    <a:pt x="141" y="16"/>
                    <a:pt x="147" y="18"/>
                    <a:pt x="147" y="19"/>
                  </a:cubicBezTo>
                  <a:cubicBezTo>
                    <a:pt x="147" y="24"/>
                    <a:pt x="126" y="18"/>
                    <a:pt x="131" y="14"/>
                  </a:cubicBezTo>
                  <a:lnTo>
                    <a:pt x="91" y="12"/>
                  </a:lnTo>
                  <a:cubicBezTo>
                    <a:pt x="91" y="14"/>
                    <a:pt x="90" y="16"/>
                    <a:pt x="91" y="16"/>
                  </a:cubicBezTo>
                  <a:cubicBezTo>
                    <a:pt x="96" y="21"/>
                    <a:pt x="84" y="16"/>
                    <a:pt x="84" y="12"/>
                  </a:cubicBezTo>
                  <a:lnTo>
                    <a:pt x="74" y="11"/>
                  </a:lnTo>
                  <a:cubicBezTo>
                    <a:pt x="63" y="11"/>
                    <a:pt x="46" y="9"/>
                    <a:pt x="32" y="8"/>
                  </a:cubicBezTo>
                  <a:cubicBezTo>
                    <a:pt x="0" y="7"/>
                    <a:pt x="17" y="27"/>
                    <a:pt x="39" y="34"/>
                  </a:cubicBezTo>
                  <a:cubicBezTo>
                    <a:pt x="47" y="30"/>
                    <a:pt x="52" y="25"/>
                    <a:pt x="51" y="17"/>
                  </a:cubicBezTo>
                  <a:cubicBezTo>
                    <a:pt x="50" y="11"/>
                    <a:pt x="109" y="31"/>
                    <a:pt x="64" y="24"/>
                  </a:cubicBezTo>
                  <a:cubicBezTo>
                    <a:pt x="55" y="23"/>
                    <a:pt x="51" y="30"/>
                    <a:pt x="45" y="35"/>
                  </a:cubicBezTo>
                  <a:cubicBezTo>
                    <a:pt x="49" y="36"/>
                    <a:pt x="54" y="37"/>
                    <a:pt x="58" y="36"/>
                  </a:cubicBezTo>
                  <a:lnTo>
                    <a:pt x="59" y="36"/>
                  </a:lnTo>
                  <a:cubicBezTo>
                    <a:pt x="60" y="35"/>
                    <a:pt x="62" y="34"/>
                    <a:pt x="63" y="33"/>
                  </a:cubicBezTo>
                  <a:cubicBezTo>
                    <a:pt x="73" y="25"/>
                    <a:pt x="72" y="31"/>
                    <a:pt x="67" y="36"/>
                  </a:cubicBezTo>
                  <a:lnTo>
                    <a:pt x="81" y="35"/>
                  </a:lnTo>
                  <a:lnTo>
                    <a:pt x="122" y="33"/>
                  </a:lnTo>
                  <a:cubicBezTo>
                    <a:pt x="119" y="31"/>
                    <a:pt x="122" y="28"/>
                    <a:pt x="139" y="26"/>
                  </a:cubicBezTo>
                  <a:cubicBezTo>
                    <a:pt x="175" y="23"/>
                    <a:pt x="148" y="29"/>
                    <a:pt x="147" y="32"/>
                  </a:cubicBezTo>
                  <a:cubicBezTo>
                    <a:pt x="147" y="32"/>
                    <a:pt x="146" y="32"/>
                    <a:pt x="146" y="32"/>
                  </a:cubicBezTo>
                  <a:lnTo>
                    <a:pt x="199" y="31"/>
                  </a:lnTo>
                  <a:cubicBezTo>
                    <a:pt x="198" y="31"/>
                    <a:pt x="198" y="30"/>
                    <a:pt x="197" y="30"/>
                  </a:cubicBezTo>
                  <a:cubicBezTo>
                    <a:pt x="193" y="25"/>
                    <a:pt x="201" y="19"/>
                    <a:pt x="209" y="16"/>
                  </a:cubicBezTo>
                  <a:close/>
                  <a:moveTo>
                    <a:pt x="289" y="28"/>
                  </a:moveTo>
                  <a:lnTo>
                    <a:pt x="355" y="25"/>
                  </a:lnTo>
                  <a:cubicBezTo>
                    <a:pt x="353" y="23"/>
                    <a:pt x="354" y="21"/>
                    <a:pt x="357" y="19"/>
                  </a:cubicBezTo>
                  <a:cubicBezTo>
                    <a:pt x="366" y="14"/>
                    <a:pt x="304" y="19"/>
                    <a:pt x="305" y="20"/>
                  </a:cubicBezTo>
                  <a:cubicBezTo>
                    <a:pt x="306" y="22"/>
                    <a:pt x="346" y="21"/>
                    <a:pt x="343" y="24"/>
                  </a:cubicBezTo>
                  <a:cubicBezTo>
                    <a:pt x="343" y="24"/>
                    <a:pt x="318" y="26"/>
                    <a:pt x="289" y="28"/>
                  </a:cubicBezTo>
                  <a:close/>
                  <a:moveTo>
                    <a:pt x="418" y="23"/>
                  </a:moveTo>
                  <a:lnTo>
                    <a:pt x="426" y="23"/>
                  </a:lnTo>
                  <a:cubicBezTo>
                    <a:pt x="428" y="23"/>
                    <a:pt x="430" y="23"/>
                    <a:pt x="431" y="23"/>
                  </a:cubicBezTo>
                  <a:cubicBezTo>
                    <a:pt x="429" y="13"/>
                    <a:pt x="431" y="0"/>
                    <a:pt x="426" y="5"/>
                  </a:cubicBezTo>
                  <a:cubicBezTo>
                    <a:pt x="418" y="14"/>
                    <a:pt x="416" y="19"/>
                    <a:pt x="418" y="23"/>
                  </a:cubicBezTo>
                  <a:close/>
                  <a:moveTo>
                    <a:pt x="436" y="23"/>
                  </a:moveTo>
                  <a:cubicBezTo>
                    <a:pt x="452" y="23"/>
                    <a:pt x="469" y="23"/>
                    <a:pt x="486" y="23"/>
                  </a:cubicBezTo>
                  <a:cubicBezTo>
                    <a:pt x="498" y="21"/>
                    <a:pt x="514" y="18"/>
                    <a:pt x="498" y="9"/>
                  </a:cubicBezTo>
                  <a:cubicBezTo>
                    <a:pt x="492" y="6"/>
                    <a:pt x="488" y="16"/>
                    <a:pt x="486" y="12"/>
                  </a:cubicBezTo>
                  <a:cubicBezTo>
                    <a:pt x="482" y="1"/>
                    <a:pt x="479" y="18"/>
                    <a:pt x="475" y="13"/>
                  </a:cubicBezTo>
                  <a:cubicBezTo>
                    <a:pt x="467" y="1"/>
                    <a:pt x="467" y="9"/>
                    <a:pt x="464" y="7"/>
                  </a:cubicBezTo>
                  <a:cubicBezTo>
                    <a:pt x="463" y="7"/>
                    <a:pt x="460" y="25"/>
                    <a:pt x="459" y="14"/>
                  </a:cubicBezTo>
                  <a:cubicBezTo>
                    <a:pt x="458" y="0"/>
                    <a:pt x="437" y="15"/>
                    <a:pt x="436" y="23"/>
                  </a:cubicBezTo>
                  <a:close/>
                  <a:moveTo>
                    <a:pt x="504" y="24"/>
                  </a:moveTo>
                  <a:cubicBezTo>
                    <a:pt x="514" y="24"/>
                    <a:pt x="524" y="24"/>
                    <a:pt x="534" y="24"/>
                  </a:cubicBezTo>
                  <a:cubicBezTo>
                    <a:pt x="539" y="19"/>
                    <a:pt x="532" y="9"/>
                    <a:pt x="529" y="18"/>
                  </a:cubicBezTo>
                  <a:cubicBezTo>
                    <a:pt x="525" y="28"/>
                    <a:pt x="512" y="13"/>
                    <a:pt x="508" y="15"/>
                  </a:cubicBezTo>
                  <a:cubicBezTo>
                    <a:pt x="508" y="19"/>
                    <a:pt x="506" y="22"/>
                    <a:pt x="504" y="24"/>
                  </a:cubicBezTo>
                  <a:close/>
                  <a:moveTo>
                    <a:pt x="88" y="27"/>
                  </a:moveTo>
                  <a:cubicBezTo>
                    <a:pt x="82" y="30"/>
                    <a:pt x="111" y="33"/>
                    <a:pt x="111" y="29"/>
                  </a:cubicBezTo>
                  <a:cubicBezTo>
                    <a:pt x="111" y="27"/>
                    <a:pt x="89" y="26"/>
                    <a:pt x="88" y="27"/>
                  </a:cubicBezTo>
                  <a:close/>
                  <a:moveTo>
                    <a:pt x="113" y="18"/>
                  </a:moveTo>
                  <a:cubicBezTo>
                    <a:pt x="105" y="23"/>
                    <a:pt x="141" y="27"/>
                    <a:pt x="119" y="17"/>
                  </a:cubicBezTo>
                  <a:cubicBezTo>
                    <a:pt x="117" y="17"/>
                    <a:pt x="115" y="17"/>
                    <a:pt x="113" y="18"/>
                  </a:cubicBezTo>
                  <a:close/>
                  <a:moveTo>
                    <a:pt x="381" y="15"/>
                  </a:moveTo>
                  <a:cubicBezTo>
                    <a:pt x="383" y="27"/>
                    <a:pt x="393" y="13"/>
                    <a:pt x="384" y="12"/>
                  </a:cubicBezTo>
                  <a:cubicBezTo>
                    <a:pt x="381" y="12"/>
                    <a:pt x="380" y="13"/>
                    <a:pt x="381" y="15"/>
                  </a:cubicBezTo>
                  <a:close/>
                  <a:moveTo>
                    <a:pt x="588" y="19"/>
                  </a:moveTo>
                  <a:cubicBezTo>
                    <a:pt x="579" y="22"/>
                    <a:pt x="615" y="22"/>
                    <a:pt x="616" y="20"/>
                  </a:cubicBezTo>
                  <a:cubicBezTo>
                    <a:pt x="616" y="18"/>
                    <a:pt x="592" y="18"/>
                    <a:pt x="588" y="19"/>
                  </a:cubicBezTo>
                  <a:close/>
                  <a:moveTo>
                    <a:pt x="652" y="17"/>
                  </a:moveTo>
                  <a:cubicBezTo>
                    <a:pt x="649" y="22"/>
                    <a:pt x="667" y="22"/>
                    <a:pt x="666" y="19"/>
                  </a:cubicBezTo>
                  <a:cubicBezTo>
                    <a:pt x="665" y="16"/>
                    <a:pt x="654" y="15"/>
                    <a:pt x="652" y="17"/>
                  </a:cubicBezTo>
                  <a:close/>
                  <a:moveTo>
                    <a:pt x="621" y="14"/>
                  </a:moveTo>
                  <a:cubicBezTo>
                    <a:pt x="607" y="17"/>
                    <a:pt x="653" y="22"/>
                    <a:pt x="647" y="16"/>
                  </a:cubicBezTo>
                  <a:cubicBezTo>
                    <a:pt x="645" y="15"/>
                    <a:pt x="626" y="13"/>
                    <a:pt x="621" y="14"/>
                  </a:cubicBezTo>
                  <a:close/>
                  <a:moveTo>
                    <a:pt x="216" y="24"/>
                  </a:moveTo>
                  <a:cubicBezTo>
                    <a:pt x="215" y="33"/>
                    <a:pt x="197" y="27"/>
                    <a:pt x="206" y="25"/>
                  </a:cubicBezTo>
                  <a:cubicBezTo>
                    <a:pt x="208" y="24"/>
                    <a:pt x="216" y="15"/>
                    <a:pt x="216" y="24"/>
                  </a:cubicBezTo>
                  <a:close/>
                  <a:moveTo>
                    <a:pt x="257" y="21"/>
                  </a:moveTo>
                  <a:cubicBezTo>
                    <a:pt x="258" y="24"/>
                    <a:pt x="238" y="23"/>
                    <a:pt x="241" y="19"/>
                  </a:cubicBezTo>
                  <a:cubicBezTo>
                    <a:pt x="242" y="17"/>
                    <a:pt x="256" y="19"/>
                    <a:pt x="257" y="21"/>
                  </a:cubicBezTo>
                  <a:close/>
                  <a:moveTo>
                    <a:pt x="593" y="7"/>
                  </a:moveTo>
                  <a:cubicBezTo>
                    <a:pt x="579" y="13"/>
                    <a:pt x="630" y="9"/>
                    <a:pt x="609" y="8"/>
                  </a:cubicBezTo>
                  <a:cubicBezTo>
                    <a:pt x="604" y="8"/>
                    <a:pt x="598" y="6"/>
                    <a:pt x="593" y="7"/>
                  </a:cubicBezTo>
                  <a:close/>
                  <a:moveTo>
                    <a:pt x="548" y="7"/>
                  </a:moveTo>
                  <a:cubicBezTo>
                    <a:pt x="550" y="13"/>
                    <a:pt x="524" y="14"/>
                    <a:pt x="532" y="7"/>
                  </a:cubicBezTo>
                  <a:cubicBezTo>
                    <a:pt x="535" y="5"/>
                    <a:pt x="546" y="5"/>
                    <a:pt x="548" y="7"/>
                  </a:cubicBezTo>
                  <a:close/>
                  <a:moveTo>
                    <a:pt x="520" y="9"/>
                  </a:moveTo>
                  <a:cubicBezTo>
                    <a:pt x="521" y="15"/>
                    <a:pt x="516" y="15"/>
                    <a:pt x="515" y="9"/>
                  </a:cubicBezTo>
                  <a:cubicBezTo>
                    <a:pt x="513" y="2"/>
                    <a:pt x="520" y="5"/>
                    <a:pt x="520" y="9"/>
                  </a:cubicBezTo>
                  <a:close/>
                  <a:moveTo>
                    <a:pt x="575" y="7"/>
                  </a:moveTo>
                  <a:cubicBezTo>
                    <a:pt x="574" y="37"/>
                    <a:pt x="533" y="15"/>
                    <a:pt x="560" y="15"/>
                  </a:cubicBezTo>
                  <a:cubicBezTo>
                    <a:pt x="567" y="15"/>
                    <a:pt x="575" y="1"/>
                    <a:pt x="575" y="7"/>
                  </a:cubicBezTo>
                  <a:close/>
                </a:path>
              </a:pathLst>
            </a:custGeom>
            <a:solidFill>
              <a:srgbClr val="EEB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58175" cy="604837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Русские плотники работали “как польза и красота скажут”. Польза и красота неотделимы в жизни человека.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img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96709">
            <a:off x="593725" y="2632075"/>
            <a:ext cx="2744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mg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9460">
            <a:off x="6477000" y="38115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000375"/>
            <a:ext cx="31496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85750"/>
            <a:ext cx="37147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38385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im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943225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im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714750"/>
            <a:ext cx="42306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000250"/>
            <a:ext cx="8186737" cy="4857750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D:\Технология\Технология БЭНП\Objects\Der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00063"/>
            <a:ext cx="4214813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38" y="928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Размеры брусков: длина – 300 мм; ширина – 30 мм; высота – 30 мм; глубина паза –15 мм (“вполдерева”). </a:t>
            </a:r>
            <a:br>
              <a:rPr lang="ru-RU" sz="2400" dirty="0" smtClean="0"/>
            </a:br>
            <a:r>
              <a:rPr lang="ru-RU" sz="2400" dirty="0" smtClean="0"/>
              <a:t>Вначале устанавливаем размер от края заготовки 30 мм, это будет “остаток”, а затем прибавляем к этому размеру ширину паза – тоже 30 мм и выполняем разметку. 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71750"/>
            <a:ext cx="6299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786313"/>
            <a:ext cx="32861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marL="625475" algn="l"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                               </a:t>
            </a: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Издалека различимое всюду,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В северном сумраке вдруг засияв,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Так и возникло Онежское чудо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Двадцати двух серебрящихся глав.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В ней была скромность избы деревенской,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Если б не взмывшие ввысь купола...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Церковь, что названа Преображенской,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Преобразила здесь все, что могла.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Вверх устремлялся “бочонок” к “бочонку”.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Знал он, какая ждала их судьба,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Мастер закончил свою работенку,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Пот отирая тряпицей со лба.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      Выискав в заводях тайное место, 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      Бросил топор утомленной рукой.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     “Церковь, - промолвил он, - выполнил Нестор,</a:t>
            </a:r>
            <a:b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effectLst/>
                <a:latin typeface="Monotype Corsiva" pitchFamily="66" charset="0"/>
              </a:rPr>
              <a:t>                                    - Не было, нет, и не будет такой…”</a:t>
            </a:r>
          </a:p>
        </p:txBody>
      </p:sp>
      <p:pic>
        <p:nvPicPr>
          <p:cNvPr id="14339" name="Picture 5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2" y="214290"/>
            <a:ext cx="2376488" cy="199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6" descr="im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089150" cy="156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1" name="Picture 7" descr="im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22850"/>
            <a:ext cx="2447925" cy="183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8" descr="im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928934"/>
            <a:ext cx="2714625" cy="178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9805" y="2500306"/>
            <a:ext cx="5047411" cy="36433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14313" y="428625"/>
            <a:ext cx="5572126" cy="40322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8800" dirty="0" smtClean="0"/>
              <a:t>  </a:t>
            </a:r>
            <a:r>
              <a:rPr lang="ru-RU" sz="9600" dirty="0" smtClean="0">
                <a:solidFill>
                  <a:srgbClr val="FF0066"/>
                </a:solidFill>
              </a:rPr>
              <a:t>Спасибо</a:t>
            </a:r>
            <a:br>
              <a:rPr lang="ru-RU" sz="9600" dirty="0" smtClean="0">
                <a:solidFill>
                  <a:srgbClr val="FF0066"/>
                </a:solidFill>
              </a:rPr>
            </a:br>
            <a:r>
              <a:rPr lang="ru-RU" sz="9600" dirty="0" smtClean="0">
                <a:solidFill>
                  <a:srgbClr val="FF0066"/>
                </a:solidFill>
              </a:rPr>
              <a:t>за </a:t>
            </a:r>
            <a:br>
              <a:rPr lang="ru-RU" sz="9600" dirty="0" smtClean="0">
                <a:solidFill>
                  <a:srgbClr val="FF0066"/>
                </a:solidFill>
              </a:rPr>
            </a:br>
            <a:r>
              <a:rPr lang="ru-RU" sz="9600" dirty="0" smtClean="0">
                <a:solidFill>
                  <a:srgbClr val="FF0066"/>
                </a:solidFill>
              </a:rPr>
              <a:t>    урок!</a:t>
            </a:r>
            <a:r>
              <a:rPr lang="ru-RU" sz="9600" dirty="0" smtClean="0"/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50" y="315913"/>
            <a:ext cx="82867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 eaLnBrk="0" hangingPunct="0">
              <a:buFontTx/>
              <a:buAutoNum type="arabicParenR"/>
            </a:pPr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КАЗОГОТВА </a:t>
            </a:r>
          </a:p>
          <a:p>
            <a:pPr marL="914400" indent="-914400" eaLnBrk="0" hangingPunct="0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(заготовка)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ИЕЕЛДЗИ 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(изделие)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3) ИПЛА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(пила)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4) КУРАБОН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( рубанок)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5) ОМОЛКОТ</a:t>
            </a:r>
          </a:p>
          <a:p>
            <a:pPr marL="914400" indent="-914400" eaLnBrk="0" hangingPunct="0"/>
            <a:r>
              <a:rPr lang="ru-RU" sz="4000" b="1" i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(молоток)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571500" y="3571875"/>
            <a:ext cx="7929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Кручу – верчу, кручу – верчу!</a:t>
            </a:r>
            <a:br>
              <a:rPr lang="ru-RU" sz="48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Любой шуруп я закручу! </a:t>
            </a:r>
          </a:p>
        </p:txBody>
      </p:sp>
      <p:pic>
        <p:nvPicPr>
          <p:cNvPr id="7" name="Picture 1" descr="D:\Технология\Технология БЭНП\Objects\cds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571500"/>
            <a:ext cx="60007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3375" y="5072063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9900"/>
                </a:solidFill>
                <a:latin typeface="Book Antiqua" pitchFamily="18" charset="0"/>
              </a:rPr>
              <a:t>отвертка </a:t>
            </a:r>
            <a:endParaRPr lang="ru-RU" sz="72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14313" y="714375"/>
            <a:ext cx="871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Бьют Ермилку, </a:t>
            </a:r>
          </a:p>
          <a:p>
            <a:pPr algn="ctr"/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есть сил по затылку! </a:t>
            </a:r>
            <a:b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он не плачет, </a:t>
            </a:r>
          </a:p>
          <a:p>
            <a:pPr algn="ctr"/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ножку глубже прячет! </a:t>
            </a:r>
          </a:p>
        </p:txBody>
      </p:sp>
      <p:pic>
        <p:nvPicPr>
          <p:cNvPr id="113667" name="Picture 3" descr="D:\Технология\Технология БЭНП\Objects\st_2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05263"/>
            <a:ext cx="24288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00188" y="4572000"/>
            <a:ext cx="4071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9900"/>
                </a:solidFill>
                <a:latin typeface="Book Antiqua" pitchFamily="18" charset="0"/>
              </a:rPr>
              <a:t>гвоздь</a:t>
            </a:r>
            <a:r>
              <a:rPr lang="ru-RU">
                <a:solidFill>
                  <a:srgbClr val="FF9900"/>
                </a:solidFill>
                <a:latin typeface="Book Antiqua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00125" y="3429000"/>
            <a:ext cx="67294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с рубанком и пилой,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пахнет от него смолой.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не слесарь, не маляр.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Кто же он такой? </a:t>
            </a:r>
          </a:p>
        </p:txBody>
      </p:sp>
      <p:pic>
        <p:nvPicPr>
          <p:cNvPr id="112646" name="Picture 6" descr="D:\Технология\Технология БЭНП\Objects\tb_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2225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28625"/>
            <a:ext cx="22415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43250" y="1214438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714375"/>
            <a:ext cx="8086725" cy="2500313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5400" dirty="0" smtClean="0">
                <a:solidFill>
                  <a:srgbClr val="FF9900"/>
                </a:solidFill>
                <a:latin typeface="Book Antiqua" pitchFamily="18" charset="0"/>
              </a:rPr>
              <a:t>Он бревно отешет ловко,</a:t>
            </a:r>
          </a:p>
          <a:p>
            <a:pPr algn="just">
              <a:buFontTx/>
              <a:buNone/>
              <a:defRPr/>
            </a:pPr>
            <a:r>
              <a:rPr lang="ru-RU" sz="5400" dirty="0" smtClean="0">
                <a:solidFill>
                  <a:srgbClr val="FF9900"/>
                </a:solidFill>
                <a:latin typeface="Book Antiqua" pitchFamily="18" charset="0"/>
              </a:rPr>
              <a:t>Стены сделает, навес.</a:t>
            </a:r>
          </a:p>
          <a:p>
            <a:pPr algn="just">
              <a:buFontTx/>
              <a:buNone/>
              <a:defRPr/>
            </a:pPr>
            <a:r>
              <a:rPr lang="ru-RU" sz="5400" dirty="0" smtClean="0">
                <a:solidFill>
                  <a:srgbClr val="FF9900"/>
                </a:solidFill>
                <a:latin typeface="Book Antiqua" pitchFamily="18" charset="0"/>
              </a:rPr>
              <a:t>У него смолой спецовка, </a:t>
            </a:r>
          </a:p>
          <a:p>
            <a:pPr algn="just">
              <a:buFontTx/>
              <a:buNone/>
              <a:defRPr/>
            </a:pPr>
            <a:r>
              <a:rPr lang="ru-RU" sz="5400" dirty="0" smtClean="0">
                <a:solidFill>
                  <a:srgbClr val="FF9900"/>
                </a:solidFill>
                <a:latin typeface="Book Antiqua" pitchFamily="18" charset="0"/>
              </a:rPr>
              <a:t>Как сосновый пахнет лес.</a:t>
            </a:r>
            <a:endParaRPr lang="ru-RU" sz="5400" dirty="0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14340" name="Picture 4" descr="C:\Documents and Settings\Администратор\Мои документы\Мои результаты сканирования\2009-12 (дек)\сканирование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308350"/>
            <a:ext cx="24288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86188" y="3714750"/>
            <a:ext cx="50149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latin typeface="Times New Roman" pitchFamily="18" charset="0"/>
                <a:cs typeface="Times New Roman" pitchFamily="18" charset="0"/>
              </a:rPr>
              <a:t>Плотник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festival.1september.ru/2004_2005/articles/210931/img1.jpg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786063"/>
            <a:ext cx="8229600" cy="32861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  <a:t>Здесь берега во тьме раскинув,</a:t>
            </a:r>
            <a:b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  <a:t>Спит озеро, глаза смежив.</a:t>
            </a:r>
            <a:b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  <a:t>Напевною загадкой линий,-</a:t>
            </a:r>
            <a:b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  <a:t>Как чудо светлое России,</a:t>
            </a:r>
            <a:b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9900"/>
                </a:solidFill>
                <a:latin typeface="Monotype Corsiva" pitchFamily="66" charset="0"/>
              </a:rPr>
              <a:t>В Онеге плавают Кижи</a:t>
            </a:r>
            <a:r>
              <a:rPr lang="ru-RU" sz="4000" b="1" dirty="0" smtClean="0">
                <a:solidFill>
                  <a:srgbClr val="FF9900"/>
                </a:solidFill>
                <a:latin typeface="Monotype Corsiva" pitchFamily="66" charset="0"/>
              </a:rPr>
              <a:t>.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619625" cy="2217737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FF00"/>
                </a:solidFill>
                <a:latin typeface="Monotype Corsiva" pitchFamily="66" charset="0"/>
              </a:rPr>
              <a:t>элементы сруба и </a:t>
            </a:r>
            <a:br>
              <a:rPr lang="ru-RU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Monotype Corsiva" pitchFamily="66" charset="0"/>
              </a:rPr>
              <a:t>                 венец избы</a:t>
            </a:r>
            <a:r>
              <a:rPr lang="ru-RU" dirty="0" smtClean="0"/>
              <a:t> </a:t>
            </a:r>
          </a:p>
        </p:txBody>
      </p:sp>
      <p:pic>
        <p:nvPicPr>
          <p:cNvPr id="16387" name="Picture 4" descr="img2a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76250"/>
            <a:ext cx="4183062" cy="5688013"/>
          </a:xfrm>
          <a:noFill/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428875"/>
            <a:ext cx="44624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33115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49663" y="765175"/>
            <a:ext cx="5494337" cy="55499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   Плотник </a:t>
            </a:r>
            <a:r>
              <a:rPr lang="ru-RU" sz="4000" smtClean="0">
                <a:latin typeface="Monotype Corsiva" pitchFamily="66" charset="0"/>
              </a:rPr>
              <a:t>- от русского                             слова “плот” - сплав бревен по реке.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000" smtClean="0">
                <a:latin typeface="Monotype Corsiva" pitchFamily="66" charset="0"/>
              </a:rPr>
              <a:t>   Слово </a:t>
            </a: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“изба”</a:t>
            </a:r>
            <a:r>
              <a:rPr lang="ru-RU" sz="4000" smtClean="0">
                <a:latin typeface="Monotype Corsiva" pitchFamily="66" charset="0"/>
              </a:rPr>
              <a:t> произошло от древнерусского слова “истьба”, истопка, очаг, т.е. жилое помещение с печью.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381</TotalTime>
  <Words>212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Wingdings</vt:lpstr>
      <vt:lpstr>Calibri</vt:lpstr>
      <vt:lpstr>Tahoma</vt:lpstr>
      <vt:lpstr>Garamond</vt:lpstr>
      <vt:lpstr>Monotype Corsiva</vt:lpstr>
      <vt:lpstr>Times New Roman</vt:lpstr>
      <vt:lpstr>Book Antiqua</vt:lpstr>
      <vt:lpstr>Точки</vt:lpstr>
      <vt:lpstr>Океан</vt:lpstr>
      <vt:lpstr>Граница</vt:lpstr>
      <vt:lpstr>Течение</vt:lpstr>
      <vt:lpstr> Соединение деталей из древесины</vt:lpstr>
      <vt:lpstr>Слайд 2</vt:lpstr>
      <vt:lpstr>Слайд 3</vt:lpstr>
      <vt:lpstr>Слайд 4</vt:lpstr>
      <vt:lpstr>Слайд 5</vt:lpstr>
      <vt:lpstr>Слайд 6</vt:lpstr>
      <vt:lpstr>Здесь берега во тьме раскинув, Спит озеро, глаза смежив. Напевною загадкой линий,- Как чудо светлое России, В Онеге плавают Кижи. </vt:lpstr>
      <vt:lpstr>элементы сруба и                   венец избы </vt:lpstr>
      <vt:lpstr>Слайд 9</vt:lpstr>
      <vt:lpstr> Топор никогда не оставляли воткнутым в бревно или чурбак и не ставили к стене, а только клали под лавку, причем разворачивали лезвием к стене, чтобы никто случайно не поранился.   Вспомним детскую загадку: “Кланяется, кланяется, придет домой – растянется”. </vt:lpstr>
      <vt:lpstr>  Русские плотники работали “как польза и красота скажут”. Польза и красота неотделимы в жизни человека. </vt:lpstr>
      <vt:lpstr>Слайд 12</vt:lpstr>
      <vt:lpstr>Виды  соединения</vt:lpstr>
      <vt:lpstr>  Размеры брусков: длина – 300 мм; ширина – 30 мм; высота – 30 мм; глубина паза –15 мм (“вполдерева”).  Вначале устанавливаем размер от края заготовки 30 мм, это будет “остаток”, а затем прибавляем к этому размеру ширину паза – тоже 30 мм и выполняем разметку.  </vt:lpstr>
      <vt:lpstr>                               Издалека различимое всюду,                               В северном сумраке вдруг засияв,                               Так и возникло Онежское чудо                              Двадцати двух серебрящихся глав. В ней была скромность избы деревенской, Если б не взмывшие ввысь купола... Церковь, что названа Преображенской, Преобразила здесь все, что могла. Вверх устремлялся “бочонок” к “бочонку”. Знал он, какая ждала их судьба, Мастер закончил свою работенку, Пот отирая тряпицей со лба.                                     Выискав в заводях тайное место,                                      Бросил топор утомленной рукой.                                    “Церковь, - промолвил он, - выполнил Нестор,                                     - Не было, нет, и не будет такой…”</vt:lpstr>
      <vt:lpstr>  Спасибо за      урок!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берега во тьме раскинув, Спит озеро, глаза смежив. Напевною загадкой линий,- Как чудо светлое России, В Онеге плавают Кижи.</dc:title>
  <dc:creator>Zver</dc:creator>
  <cp:lastModifiedBy>Дарёна</cp:lastModifiedBy>
  <cp:revision>36</cp:revision>
  <dcterms:created xsi:type="dcterms:W3CDTF">2009-11-09T14:12:36Z</dcterms:created>
  <dcterms:modified xsi:type="dcterms:W3CDTF">2012-05-20T05:19:41Z</dcterms:modified>
</cp:coreProperties>
</file>