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EECFE-B94B-4BDE-AA9F-2B2243238174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5DDA1-3151-46DC-BD7B-B141E3781B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CE23B-0005-4197-A2A8-EAC1F6642465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4BC7A-9023-410F-8447-2C3C9E18BE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D1BC1-45B6-4C70-9B96-4E4055315BDB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3440A-D6FD-4C4F-8358-6289BDF709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3DA96-072B-46EA-AE00-7EB886FB6D6B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4645B-4D80-43F1-A23A-A9BBBD1ED2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68A75-6F3F-471B-829D-48BB22E75590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95D3B-8D63-4DEE-A933-7502AE36F8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68407-F205-44CB-AFAB-7EEDDFF6E164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3EB5C-D099-4072-816D-490A6A85F7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F586C-F7E6-4B2C-920B-A12760526BFC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D4552-98AF-4D25-ACBB-E64C7FF1D1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41E17-50D1-4030-A10F-90FFFC25F5F6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C6349-FFF6-4598-B841-A8943CD9E9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29D00-D847-40AB-826E-97B21E65180C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53561-14A5-4DD3-BB31-E4506929D3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2843C-1180-4039-BCA9-90B63D4033E7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BE3BB-F902-4C3E-A1EF-380737523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5C4E5-D37C-4D8D-9078-B1125BF681AF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32FF3-AEDF-4C87-BF8E-D1BC812FD3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A8FAD1-77AF-41E2-9DCC-B22EB06E2D88}" type="datetimeFigureOut">
              <a:rPr lang="ru-RU"/>
              <a:pPr>
                <a:defRPr/>
              </a:pPr>
              <a:t>20.05.2012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0C62F1-E225-44E1-B792-DEC0FC087F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88" y="142875"/>
            <a:ext cx="8501062" cy="63579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zdd.1september.ru/2009/21/7_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66364" b="52856"/>
          <a:stretch>
            <a:fillRect/>
          </a:stretch>
        </p:blipFill>
        <p:spPr>
          <a:xfrm>
            <a:off x="3143250" y="642938"/>
            <a:ext cx="2928938" cy="2357437"/>
          </a:xfrm>
          <a:noFill/>
        </p:spPr>
      </p:pic>
      <p:pic>
        <p:nvPicPr>
          <p:cNvPr id="3075" name="Picture 2" descr="http://zdd.1september.ru/2009/21/7_6.jpg"/>
          <p:cNvPicPr>
            <a:picLocks noChangeAspect="1" noChangeArrowheads="1"/>
          </p:cNvPicPr>
          <p:nvPr/>
        </p:nvPicPr>
        <p:blipFill>
          <a:blip r:embed="rId2" cstate="print"/>
          <a:srcRect l="73016" t="45715"/>
          <a:stretch>
            <a:fillRect/>
          </a:stretch>
        </p:blipFill>
        <p:spPr bwMode="auto">
          <a:xfrm>
            <a:off x="5143500" y="3357563"/>
            <a:ext cx="2286000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2" descr="http://zdd.1september.ru/2009/21/7_6.jpg"/>
          <p:cNvPicPr>
            <a:picLocks noChangeAspect="1" noChangeArrowheads="1"/>
          </p:cNvPicPr>
          <p:nvPr/>
        </p:nvPicPr>
        <p:blipFill>
          <a:blip r:embed="rId3" cstate="print"/>
          <a:srcRect t="73016" r="45715"/>
          <a:stretch>
            <a:fillRect/>
          </a:stretch>
        </p:blipFill>
        <p:spPr bwMode="auto">
          <a:xfrm>
            <a:off x="1428750" y="3429000"/>
            <a:ext cx="271462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http://domsovetof.ru/_pu/11/8116123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6206" b="5142"/>
          <a:stretch>
            <a:fillRect/>
          </a:stretch>
        </p:blipFill>
        <p:spPr>
          <a:xfrm>
            <a:off x="214313" y="571500"/>
            <a:ext cx="8686800" cy="54292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Calibri</vt:lpstr>
      <vt:lpstr>Arial</vt:lpstr>
      <vt:lpstr>Тема Office</vt:lpstr>
      <vt:lpstr>Слайд 1</vt:lpstr>
      <vt:lpstr>Слайд 2</vt:lpstr>
      <vt:lpstr>Слайд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Puh</dc:creator>
  <cp:lastModifiedBy>Дарёна</cp:lastModifiedBy>
  <cp:revision>1</cp:revision>
  <dcterms:created xsi:type="dcterms:W3CDTF">2012-01-24T03:14:08Z</dcterms:created>
  <dcterms:modified xsi:type="dcterms:W3CDTF">2012-05-20T05:21:53Z</dcterms:modified>
</cp:coreProperties>
</file>