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C92A7D9-0C49-4AF0-93CC-CAECC11283DC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9349259-A925-4237-8150-FB2695348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D8484-0D40-4F2F-B048-66FFD6677D72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77E18-F7E1-40A7-9ACD-95C3E3CBB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274F-2CF2-4160-BDF3-5E5D7207E3C2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1AF29-28C8-436F-A839-8C866BED39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33F46-7F97-4881-8935-E5694CA17F4E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7281E-CEF7-4EA4-B3D8-CDBF97063F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1B0D83-E413-43EA-9286-0BA31C19BCA0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342136-1BC5-462F-876C-1D6D64BA2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068E6C-6C84-4039-8951-B68DADDB36E5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7C428B-CB0D-432E-A5FA-616DC2C3BB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CF7D23-4C75-4732-89F5-098DCAF43559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35D46F-184C-4A5C-B5D9-D4A757709B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644268-0376-4EEA-B65F-C5D593A1E00D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579D05-F466-4DE4-96BC-6061D8628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C0C3C-1137-400A-A0A6-BA5A64A2D3C9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1BCDF-3E99-4189-9B43-0EF6BDCDD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A1E78E-5666-46F5-A725-444E7E28F7B9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AC93A8-D02E-403B-BA7B-2F487371C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C81313B-7998-407C-BCC4-8CCBF3E4FA46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2E7B193-150D-4203-A223-EA6364357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557C882-7E70-4BC9-A6E2-0626BD084328}" type="datetimeFigureOut">
              <a:rPr lang="ru-RU"/>
              <a:pPr>
                <a:defRPr/>
              </a:pPr>
              <a:t>29.05.2012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58DA58A-4CDA-4087-AF06-CA0EC6E22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3" r:id="rId2"/>
    <p:sldLayoutId id="2147483728" r:id="rId3"/>
    <p:sldLayoutId id="2147483729" r:id="rId4"/>
    <p:sldLayoutId id="2147483730" r:id="rId5"/>
    <p:sldLayoutId id="2147483731" r:id="rId6"/>
    <p:sldLayoutId id="2147483724" r:id="rId7"/>
    <p:sldLayoutId id="2147483732" r:id="rId8"/>
    <p:sldLayoutId id="2147483733" r:id="rId9"/>
    <p:sldLayoutId id="2147483725" r:id="rId10"/>
    <p:sldLayoutId id="21474837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82976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Фестиваль педагогических идей «Открытый урок»</a:t>
            </a:r>
            <a:endParaRPr lang="ru-RU" dirty="0"/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75" y="3071813"/>
            <a:ext cx="7858125" cy="1714500"/>
          </a:xfrm>
        </p:spPr>
        <p:txBody>
          <a:bodyPr/>
          <a:lstStyle/>
          <a:p>
            <a:pPr marR="0" eaLnBrk="1" hangingPunct="1"/>
            <a:r>
              <a:rPr lang="ru-RU" sz="2000" smtClean="0"/>
              <a:t>Московская область, Лотошинский район, деревня Савостино, МОУ «Савостинская средняя общеобразовательная школа»</a:t>
            </a:r>
          </a:p>
          <a:p>
            <a:pPr marR="0" eaLnBrk="1" hangingPunct="1"/>
            <a:r>
              <a:rPr lang="ru-RU" sz="2000" smtClean="0"/>
              <a:t>Учитель русского языка и литературы Аристова А.А.</a:t>
            </a:r>
          </a:p>
          <a:p>
            <a:pPr marR="0" eaLnBrk="1" hangingPunct="1"/>
            <a:r>
              <a:rPr lang="ru-RU" sz="2000" smtClean="0"/>
              <a:t>№ 100-536-055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4286280" cy="45720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i="1" dirty="0" smtClean="0">
                <a:solidFill>
                  <a:schemeClr val="accent5"/>
                </a:solidFill>
              </a:rPr>
              <a:t>КАМЕННЫЙ ЦВЕТОК</a:t>
            </a:r>
            <a:endParaRPr lang="ru-RU" sz="5400" i="1" dirty="0">
              <a:solidFill>
                <a:schemeClr val="accent5"/>
              </a:solidFill>
            </a:endParaRPr>
          </a:p>
        </p:txBody>
      </p:sp>
      <p:pic>
        <p:nvPicPr>
          <p:cNvPr id="7170" name="Picture 2" descr="C:\Documents and Settings\Библиотека\Рабочий стол\УМНИКИ И УМНИЦЫ\сканирование000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214290"/>
            <a:ext cx="3956055" cy="64281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00B05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357166"/>
            <a:ext cx="6057888" cy="35004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ИГРА</a:t>
            </a:r>
            <a:b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6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«УМНИКИ </a:t>
            </a:r>
            <a:br>
              <a:rPr lang="ru-RU" sz="6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6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И </a:t>
            </a:r>
            <a:br>
              <a:rPr lang="ru-RU" sz="6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67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УМНИЦЫ»</a:t>
            </a:r>
            <a:endParaRPr lang="ru-RU" sz="67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63" y="3786188"/>
            <a:ext cx="5557837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ru-RU" sz="2500" smtClean="0"/>
              <a:t>По Уральским сказам П.П. Бажова, посвящённая 130-летию со дня рождения писателя.</a:t>
            </a:r>
          </a:p>
        </p:txBody>
      </p:sp>
      <p:pic>
        <p:nvPicPr>
          <p:cNvPr id="6148" name="Picture 4" descr="C:\Documents and Settings\Библиотека\Рабочий стол\УМНИКИ И УМНИЦЫ\сканирование00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571480"/>
            <a:ext cx="3214710" cy="43980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857375"/>
            <a:ext cx="4071937" cy="5715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0"/>
              </a:spcAft>
              <a:buClrTx/>
              <a:buFont typeface="Lucida Sans Unicode" pitchFamily="34" charset="0"/>
              <a:buChar char="∙"/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войско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72518" cy="107157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I</a:t>
            </a:r>
            <a:r>
              <a:rPr lang="ru-RU" dirty="0" smtClean="0"/>
              <a:t> агон </a:t>
            </a:r>
            <a:br>
              <a:rPr lang="ru-RU" dirty="0" smtClean="0"/>
            </a:br>
            <a:r>
              <a:rPr lang="ru-RU" dirty="0" smtClean="0"/>
              <a:t>(по сказу «Медной горы Хозяйка»)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7188" y="1285875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/>
                </a:solidFill>
              </a:rPr>
              <a:t>лента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7188" y="2428875"/>
            <a:ext cx="4071937" cy="64293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комната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57188" y="36433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Хозяйка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7188" y="47863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платье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57188" y="30718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Степан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57188" y="42148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/>
                </a:solidFill>
              </a:rPr>
              <a:t>невеста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57188" y="53578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обед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57188" y="5929313"/>
            <a:ext cx="4071937" cy="5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гнев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Documents and Settings\Библиотека\Рабочий стол\УМНИКИ И УМНИЦЫ\сканирование0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5" y="1857375"/>
            <a:ext cx="454501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3357562"/>
            <a:ext cx="828652" cy="2571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285852" y="6429396"/>
            <a:ext cx="900090" cy="2571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4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3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6500826" y="3143248"/>
            <a:ext cx="685776" cy="32860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300" dirty="0"/>
              <a:t>2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429388" y="6357958"/>
            <a:ext cx="828652" cy="2571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400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4</a:t>
            </a:r>
          </a:p>
        </p:txBody>
      </p:sp>
      <p:pic>
        <p:nvPicPr>
          <p:cNvPr id="1027" name="Picture 3" descr="C:\Documents and Settings\Библиотека\Рабочий стол\УМНИКИ И УМНИЦЫ\сканирование00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72132" y="3643314"/>
            <a:ext cx="2629188" cy="250117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C:\Documents and Settings\Библиотека\Рабочий стол\УМНИКИ И УМНИЦЫ\сканирование00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214290"/>
            <a:ext cx="3536951" cy="274628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9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 descr="C:\Documents and Settings\Библиотека\Рабочий стол\УМНИКИ И УМНИЦЫ\сканирование000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472" y="3714752"/>
            <a:ext cx="2411407" cy="25431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9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1" name="Picture 7" descr="сканирование001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928662" y="214290"/>
            <a:ext cx="1808166" cy="30158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bg2">
                <a:lumMod val="9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4114800" cy="61435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Tx/>
              <a:buFont typeface="Lucida Sans Unicode" pitchFamily="34" charset="0"/>
              <a:buChar char="∙"/>
              <a:defRPr/>
            </a:pPr>
            <a:r>
              <a:rPr lang="ru-RU" sz="3200" dirty="0" smtClean="0"/>
              <a:t>шкатулка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01122" cy="107157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II</a:t>
            </a:r>
            <a:r>
              <a:rPr lang="ru-RU" dirty="0" smtClean="0"/>
              <a:t> агон </a:t>
            </a:r>
            <a:br>
              <a:rPr lang="ru-RU" dirty="0" smtClean="0"/>
            </a:br>
            <a:r>
              <a:rPr lang="ru-RU" dirty="0" smtClean="0"/>
              <a:t>(по сказу «Малахитовая шкатулка»)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57158" y="1857364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дети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57158" y="2500306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забава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57158" y="3143248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вор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7158" y="3714752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рукоделье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357158" y="4286256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пожар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57158" y="4857760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пуговица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357158" y="5429264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дворец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357158" y="6072206"/>
            <a:ext cx="4114800" cy="6143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камни</a:t>
            </a:r>
          </a:p>
        </p:txBody>
      </p:sp>
      <p:pic>
        <p:nvPicPr>
          <p:cNvPr id="3074" name="Picture 2" descr="C:\Documents and Settings\Библиотека\Рабочий стол\УМНИКИ И УМНИЦЫ\сканирование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928813"/>
            <a:ext cx="4294188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3328982" cy="47147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0"/>
              </a:spcAft>
              <a:buClrTx/>
              <a:buFont typeface="Lucida Sans Unicode" pitchFamily="34" charset="0"/>
              <a:buChar char="∙"/>
              <a:defRPr/>
            </a:pPr>
            <a:r>
              <a:rPr lang="ru-RU" sz="3200" dirty="0" err="1" smtClean="0"/>
              <a:t>Кокованя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III</a:t>
            </a:r>
            <a:r>
              <a:rPr lang="ru-RU" dirty="0" smtClean="0"/>
              <a:t> агон </a:t>
            </a:r>
            <a:br>
              <a:rPr lang="ru-RU" dirty="0" smtClean="0"/>
            </a:br>
            <a:r>
              <a:rPr lang="ru-RU" dirty="0" smtClean="0"/>
              <a:t>(по сказу «Серебряное копытце»)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596" y="2071678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кошка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28596" y="2571744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сиротка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428596" y="3071810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козёл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28596" y="3571876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балаган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428596" y="4071942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солонина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428596" y="4572008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тоска</a:t>
            </a: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428596" y="5072074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пропажа</a:t>
            </a: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428596" y="5572140"/>
            <a:ext cx="3328982" cy="47147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ворох</a:t>
            </a:r>
          </a:p>
        </p:txBody>
      </p:sp>
      <p:pic>
        <p:nvPicPr>
          <p:cNvPr id="4099" name="Picture 3" descr="сканирование000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50" y="1500188"/>
            <a:ext cx="2408238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C:\Documents and Settings\Библиотека\Рабочий стол\УМНИКИ И УМНИЦЫ\сканирование001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00500" y="2643188"/>
            <a:ext cx="2998788" cy="38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4186238" cy="542916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0"/>
              </a:spcAft>
              <a:buClrTx/>
              <a:buFont typeface="Lucida Sans Unicode" pitchFamily="34" charset="0"/>
              <a:buChar char="∙"/>
              <a:defRPr/>
            </a:pPr>
            <a:r>
              <a:rPr lang="ru-RU" sz="3200" dirty="0" smtClean="0"/>
              <a:t>учение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ФИНАЛ </a:t>
            </a:r>
            <a:br>
              <a:rPr lang="ru-RU" dirty="0" smtClean="0"/>
            </a:br>
            <a:r>
              <a:rPr lang="ru-RU" dirty="0" smtClean="0"/>
              <a:t>(по сказу «Каменный цветок»)</a:t>
            </a:r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2000240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 err="1"/>
              <a:t>Данилко</a:t>
            </a:r>
            <a:r>
              <a:rPr lang="ru-RU" sz="3200" dirty="0"/>
              <a:t> </a:t>
            </a:r>
            <a:r>
              <a:rPr lang="ru-RU" sz="3200" dirty="0" err="1"/>
              <a:t>Недокормыш</a:t>
            </a:r>
            <a:endParaRPr lang="ru-RU" sz="3200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285720" y="2571744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помощь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285720" y="3143248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чаша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85720" y="3714752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дурман цветок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85720" y="4286256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 err="1"/>
              <a:t>балодка</a:t>
            </a:r>
            <a:endParaRPr lang="ru-RU" sz="3200" dirty="0"/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285720" y="4857760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поляна</a:t>
            </a: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>
          <a:xfrm>
            <a:off x="285720" y="5429264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Бабушка </a:t>
            </a:r>
            <a:r>
              <a:rPr lang="ru-RU" sz="3200" dirty="0" err="1"/>
              <a:t>Вихориха</a:t>
            </a:r>
            <a:endParaRPr lang="ru-RU" sz="3200" dirty="0"/>
          </a:p>
        </p:txBody>
      </p:sp>
      <p:sp>
        <p:nvSpPr>
          <p:cNvPr id="11" name="Содержимое 2"/>
          <p:cNvSpPr txBox="1">
            <a:spLocks/>
          </p:cNvSpPr>
          <p:nvPr/>
        </p:nvSpPr>
        <p:spPr>
          <a:xfrm>
            <a:off x="285720" y="6000768"/>
            <a:ext cx="4186238" cy="54291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туман</a:t>
            </a:r>
          </a:p>
        </p:txBody>
      </p:sp>
      <p:pic>
        <p:nvPicPr>
          <p:cNvPr id="5122" name="Picture 2" descr="C:\Documents and Settings\Библиотека\Рабочий стол\УМНИКИ И УМНИЦЫ\сканирование00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1571625"/>
            <a:ext cx="4287837" cy="478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299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8800" dirty="0" smtClean="0">
                <a:solidFill>
                  <a:srgbClr val="FF0000"/>
                </a:solidFill>
                <a:latin typeface="Monotype Corsiva" pitchFamily="66" charset="0"/>
              </a:rPr>
              <a:t>СПАСИБО </a:t>
            </a:r>
            <a:br>
              <a:rPr lang="ru-RU" sz="88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8800" dirty="0" smtClean="0">
                <a:solidFill>
                  <a:srgbClr val="FF0000"/>
                </a:solidFill>
                <a:latin typeface="Monotype Corsiva" pitchFamily="66" charset="0"/>
              </a:rPr>
              <a:t>ЗА </a:t>
            </a:r>
            <a:br>
              <a:rPr lang="ru-RU" sz="8800" dirty="0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z="8800" dirty="0" smtClean="0">
                <a:solidFill>
                  <a:srgbClr val="FF0000"/>
                </a:solidFill>
                <a:latin typeface="Monotype Corsiva" pitchFamily="66" charset="0"/>
              </a:rPr>
              <a:t>УРОК!</a:t>
            </a:r>
            <a:endParaRPr lang="ru-RU" sz="8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4" name="Picture 2" descr="C:\Documents and Settings\Библиотека\Рабочий стол\УМНИКИ И УМНИЦЫ\сканирование00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143000"/>
            <a:ext cx="2928937" cy="184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Documents and Settings\Библиотека\Рабочий стол\УМНИКИ И УМНИЦЫ\сканирование000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38" y="4071938"/>
            <a:ext cx="3722687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C:\Documents and Settings\Библиотека\Рабочий стол\УМНИКИ И УМНИЦЫ\сканирование001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75" y="1071563"/>
            <a:ext cx="2273300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Documents and Settings\Библиотека\Рабочий стол\УМНИКИ И УМНИЦЫ\сканирование000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2875" y="3000375"/>
            <a:ext cx="28797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C:\Documents and Settings\Библиотека\Рабочий стол\УМНИКИ И УМНИЦЫ\сканирование001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357563" y="3929063"/>
            <a:ext cx="1928812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5072062" cy="6643687"/>
          </a:xfrm>
        </p:spPr>
        <p:txBody>
          <a:bodyPr>
            <a:noAutofit/>
          </a:bodyPr>
          <a:lstStyle/>
          <a:p>
            <a:pPr marL="365760" indent="-256032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sz="5400" b="1" i="1" dirty="0" smtClean="0">
                <a:solidFill>
                  <a:schemeClr val="accent4">
                    <a:lumMod val="75000"/>
                  </a:schemeClr>
                </a:solidFill>
              </a:rPr>
              <a:t>Домашнее задание: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sz="4800" b="1" i="1" dirty="0" smtClean="0">
                <a:solidFill>
                  <a:schemeClr val="accent4">
                    <a:lumMod val="75000"/>
                  </a:schemeClr>
                </a:solidFill>
              </a:rPr>
              <a:t>Напишите рассказ на тему «В гостях у Хозяйки Медной горы»</a:t>
            </a:r>
            <a:endParaRPr lang="ru-RU" sz="48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3" descr="сканирование00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70" y="285728"/>
            <a:ext cx="3189878" cy="648192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</TotalTime>
  <Words>116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Lucida Sans Unicode</vt:lpstr>
      <vt:lpstr>Wingdings 3</vt:lpstr>
      <vt:lpstr>Verdana</vt:lpstr>
      <vt:lpstr>Wingdings 2</vt:lpstr>
      <vt:lpstr>Calibri</vt:lpstr>
      <vt:lpstr>Открытая</vt:lpstr>
      <vt:lpstr>Фестиваль педагогических идей «Открытый урок»</vt:lpstr>
      <vt:lpstr>ИГРА «УМНИКИ  И  УМНИЦЫ»</vt:lpstr>
      <vt:lpstr>I агон  (по сказу «Медной горы Хозяйка»)</vt:lpstr>
      <vt:lpstr>Слайд 4</vt:lpstr>
      <vt:lpstr>II агон  (по сказу «Малахитовая шкатулка»)</vt:lpstr>
      <vt:lpstr>III агон  (по сказу «Серебряное копытце»)</vt:lpstr>
      <vt:lpstr>ФИНАЛ  (по сказу «Каменный цветок»)</vt:lpstr>
      <vt:lpstr>СПАСИБО  ЗА  УРОК!</vt:lpstr>
      <vt:lpstr>Слайд 9</vt:lpstr>
      <vt:lpstr>КАМЕННЫЙ ЦВЕТОК</vt:lpstr>
    </vt:vector>
  </TitlesOfParts>
  <Company>savostino-school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«УМНИКИ И УМНИЦЫ»</dc:title>
  <dc:creator>biblioteka</dc:creator>
  <cp:lastModifiedBy>revaz</cp:lastModifiedBy>
  <cp:revision>13</cp:revision>
  <dcterms:created xsi:type="dcterms:W3CDTF">2009-01-20T05:59:07Z</dcterms:created>
  <dcterms:modified xsi:type="dcterms:W3CDTF">2012-05-29T15:52:32Z</dcterms:modified>
</cp:coreProperties>
</file>