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Documents and Settings\Александр Алексеев\Мои документы\Людмила\открытый урок\елка в деревне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71546"/>
            <a:ext cx="6286544" cy="56497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357826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5" name="Picture 11" descr="C:\Documents and Settings\Александр Алексеев\Мои документы\Людмила\открытый урок\картинки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142852"/>
            <a:ext cx="1643074" cy="24974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14290"/>
            <a:ext cx="5640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 - праздник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6248" y="1428736"/>
            <a:ext cx="4705352" cy="48958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Составьте поздравление и запишите его в виде стихотворения с перекрестной рифмой </a:t>
            </a:r>
          </a:p>
          <a:p>
            <a:r>
              <a:rPr lang="ru-RU" sz="3200" dirty="0" smtClean="0"/>
              <a:t>Розы – морозы</a:t>
            </a:r>
          </a:p>
          <a:p>
            <a:r>
              <a:rPr lang="ru-RU" sz="3200" dirty="0" smtClean="0"/>
              <a:t>Снежинка – пушинка</a:t>
            </a:r>
          </a:p>
          <a:p>
            <a:r>
              <a:rPr lang="ru-RU" sz="3200" dirty="0" smtClean="0"/>
              <a:t>Серпантин – мандарин</a:t>
            </a:r>
          </a:p>
          <a:p>
            <a:r>
              <a:rPr lang="ru-RU" sz="3200" dirty="0" smtClean="0"/>
              <a:t>Елочка - иголочка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6808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Содержимое 7" descr="семья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2000240"/>
            <a:ext cx="4071966" cy="3890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Александр Алексеев\Мои документы\Людмила\открытый урок\снеговики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14488"/>
            <a:ext cx="3405414" cy="45259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40474" y="214290"/>
            <a:ext cx="9184474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наступающим 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овым годом!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4947" y="2571744"/>
            <a:ext cx="53759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оздравляем!!!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Documents and Settings\Александр Алексеев\Мои документы\Людмила\открытый урок\гирлянда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71604" y="4143380"/>
            <a:ext cx="5500726" cy="235745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786050" y="1357298"/>
            <a:ext cx="5843598" cy="4724400"/>
          </a:xfrm>
        </p:spPr>
        <p:txBody>
          <a:bodyPr/>
          <a:lstStyle/>
          <a:p>
            <a:r>
              <a:rPr lang="ru-RU" smtClean="0"/>
              <a:t>Вычислите:</a:t>
            </a:r>
          </a:p>
          <a:p>
            <a:r>
              <a:rPr lang="ru-RU" smtClean="0"/>
              <a:t>(942646 :4)* (311-311) +2010=</a:t>
            </a:r>
          </a:p>
          <a:p>
            <a:endParaRPr lang="ru-RU" smtClean="0"/>
          </a:p>
          <a:p>
            <a:r>
              <a:rPr lang="ru-RU" smtClean="0"/>
              <a:t>Запишите поздравление, используя ответ задачи.</a:t>
            </a:r>
          </a:p>
          <a:p>
            <a:endParaRPr lang="ru-RU" smtClean="0"/>
          </a:p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52"/>
            <a:ext cx="833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Готовимся к празднику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071934" y="1714488"/>
            <a:ext cx="4700590" cy="46101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3200" b="1" dirty="0" smtClean="0"/>
              <a:t>Что тяжелее?</a:t>
            </a:r>
          </a:p>
          <a:p>
            <a:pPr>
              <a:buNone/>
            </a:pPr>
            <a:r>
              <a:rPr lang="ru-RU" sz="3200" b="1" dirty="0" smtClean="0"/>
              <a:t>Золотой шар или шишка,</a:t>
            </a:r>
          </a:p>
          <a:p>
            <a:pPr algn="ctr">
              <a:buNone/>
            </a:pPr>
            <a:r>
              <a:rPr lang="ru-RU" b="1" dirty="0" smtClean="0"/>
              <a:t>если</a:t>
            </a:r>
          </a:p>
          <a:p>
            <a:pPr>
              <a:buNone/>
            </a:pPr>
            <a:r>
              <a:rPr lang="ru-RU" sz="3000" b="1" i="1" dirty="0" smtClean="0"/>
              <a:t>2 шара  и   1 шишка - 140г</a:t>
            </a:r>
          </a:p>
          <a:p>
            <a:pPr>
              <a:buNone/>
            </a:pPr>
            <a:r>
              <a:rPr lang="ru-RU" sz="3000" b="1" i="1" dirty="0" smtClean="0"/>
              <a:t>2 шишки  и   1 шар – 130г     </a:t>
            </a:r>
            <a:endParaRPr lang="ru-RU" sz="3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08836" y="1357298"/>
            <a:ext cx="51351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задача</a:t>
            </a:r>
            <a:endParaRPr lang="ru-RU" sz="4800" b="1" cap="all" spc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8" name="Picture 6" descr="C:\Documents and Settings\Александр Алексеев\Мои документы\Людмила\открытый урок\веселые шар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643050"/>
            <a:ext cx="3460623" cy="4724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357166"/>
            <a:ext cx="5397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Наряжаем елку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Александр Алексеев\Мои документы\Людмила\открытый урок\горящая елка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571612"/>
            <a:ext cx="3122685" cy="457203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2928926" y="1214422"/>
            <a:ext cx="6062674" cy="521497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i="1" dirty="0" smtClean="0"/>
              <a:t>Полоса, лента из связанных, сплетенных в виде цепи предметов, украшение из ветвей и цветов для новогодней ёлки.</a:t>
            </a:r>
          </a:p>
          <a:p>
            <a:endParaRPr lang="ru-RU" b="1" i="1" dirty="0" smtClean="0"/>
          </a:p>
          <a:p>
            <a:r>
              <a:rPr lang="ru-RU" b="1" i="1" dirty="0" smtClean="0"/>
              <a:t>Разноцветные бумажные кружочки, которыми осыпают друг друга на разных празднествах и балах.</a:t>
            </a:r>
          </a:p>
          <a:p>
            <a:endParaRPr lang="ru-RU" b="1" i="1" dirty="0" smtClean="0"/>
          </a:p>
          <a:p>
            <a:r>
              <a:rPr lang="ru-RU" b="1" i="1" dirty="0" smtClean="0"/>
              <a:t>Длинные, узкие, разноцветные бумажные ленты, свернутые в рулончики. Их бросают в публику во время праздников, балов и маскарадов ...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0"/>
            <a:ext cx="8820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Отгадываем новогодние слова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206647">
            <a:off x="121055" y="2978986"/>
            <a:ext cx="78581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14290"/>
            <a:ext cx="8428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Гирлянда - головоломка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12555">
            <a:off x="926405" y="3561036"/>
            <a:ext cx="85725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011313">
            <a:off x="1933215" y="3957360"/>
            <a:ext cx="85725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433984">
            <a:off x="2997755" y="4188300"/>
            <a:ext cx="78581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4286256"/>
            <a:ext cx="78581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21276527">
            <a:off x="5052429" y="4252562"/>
            <a:ext cx="85725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0745644">
            <a:off x="6157623" y="4045139"/>
            <a:ext cx="85725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9974504">
            <a:off x="7218053" y="3616669"/>
            <a:ext cx="78581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9164381">
            <a:off x="8104108" y="3055655"/>
            <a:ext cx="78581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 descr="C:\Documents and Settings\Александр Алексеев\Мои документы\Людмила\открытый урок\гирлянд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35132" y="1464454"/>
            <a:ext cx="8673738" cy="29289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457154">
            <a:off x="3101352" y="4759804"/>
            <a:ext cx="4789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77</a:t>
            </a:r>
            <a:endParaRPr lang="ru-RU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101322">
            <a:off x="2046353" y="4552551"/>
            <a:ext cx="4860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25</a:t>
            </a:r>
            <a:endParaRPr lang="ru-RU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61118">
            <a:off x="5164038" y="4870603"/>
            <a:ext cx="7611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1010</a:t>
            </a:r>
            <a:endParaRPr lang="ru-RU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87155">
            <a:off x="6445402" y="4639556"/>
            <a:ext cx="4860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22</a:t>
            </a:r>
            <a:endParaRPr lang="ru-RU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16571" y="4907085"/>
            <a:ext cx="7536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1414</a:t>
            </a:r>
            <a:endParaRPr lang="ru-RU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60500" y="4182683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4039" y="5589240"/>
            <a:ext cx="7355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Продолжить последовательность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Александр Алексеев\Мои документы\Людмила\открытый урок\откры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714356"/>
            <a:ext cx="5214974" cy="60007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05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физминутка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т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736"/>
            <a:ext cx="4710578" cy="4857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428736"/>
            <a:ext cx="4357686" cy="500066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4 девочки приготовили к Новому году  каждая свое выступление  (танец, стихи, песню и фокусы).</a:t>
            </a:r>
          </a:p>
          <a:p>
            <a:r>
              <a:rPr lang="ru-RU" b="1" i="1" dirty="0" smtClean="0"/>
              <a:t>Сколько вариантов программ можно составить из этих выступлений?</a:t>
            </a:r>
            <a:endParaRPr lang="en-US" b="1" i="1" dirty="0" smtClean="0"/>
          </a:p>
          <a:p>
            <a:pPr algn="ctr"/>
            <a:r>
              <a:rPr lang="ru-RU" sz="5400" b="1" i="1" dirty="0" smtClean="0"/>
              <a:t>!</a:t>
            </a:r>
          </a:p>
          <a:p>
            <a:r>
              <a:rPr lang="ru-RU" b="1" i="1" dirty="0" smtClean="0"/>
              <a:t>Что это за знак? Сколько значений он имеет?</a:t>
            </a:r>
            <a:endParaRPr lang="en-US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85728"/>
            <a:ext cx="506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Поздравление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4282" y="1928802"/>
            <a:ext cx="3710014" cy="439579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лександр Алексеев\Мои документы\Людмила\открытый урок\мальчик - зайч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14488"/>
            <a:ext cx="3786214" cy="4286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571612"/>
            <a:ext cx="4633914" cy="4752988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Прочитайте слова, придуманные детьми, определите, какими способами они образованы, запишите.</a:t>
            </a:r>
          </a:p>
          <a:p>
            <a:endParaRPr lang="ru-RU" sz="2000" b="1" i="1" dirty="0" smtClean="0"/>
          </a:p>
          <a:p>
            <a:r>
              <a:rPr lang="ru-RU" sz="3600" b="1" i="1" dirty="0" err="1" smtClean="0"/>
              <a:t>Копатка</a:t>
            </a:r>
            <a:endParaRPr lang="ru-RU" sz="3600" b="1" i="1" dirty="0" smtClean="0"/>
          </a:p>
          <a:p>
            <a:r>
              <a:rPr lang="ru-RU" sz="3600" b="1" i="1" dirty="0" err="1" smtClean="0"/>
              <a:t>Колоток</a:t>
            </a:r>
            <a:endParaRPr lang="ru-RU" sz="3600" b="1" i="1" dirty="0" smtClean="0"/>
          </a:p>
          <a:p>
            <a:r>
              <a:rPr lang="ru-RU" sz="3600" b="1" i="1" dirty="0" err="1" smtClean="0"/>
              <a:t>Кусарики</a:t>
            </a:r>
            <a:endParaRPr lang="ru-RU" sz="3600" b="1" i="1" dirty="0" smtClean="0"/>
          </a:p>
          <a:p>
            <a:endParaRPr lang="ru-RU" sz="3200" dirty="0"/>
          </a:p>
        </p:txBody>
      </p:sp>
      <p:pic>
        <p:nvPicPr>
          <p:cNvPr id="6147" name="Picture 3" descr="C:\Documents and Settings\Александр Алексеев\Мои документы\Людмила\открытый урок\картинки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4357694"/>
            <a:ext cx="1333501" cy="20269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5145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Дети говорят…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/>
              <a:t>В чем чаще всего мы получаем подарки?</a:t>
            </a:r>
          </a:p>
          <a:p>
            <a:endParaRPr lang="ru-RU" b="1" i="1" dirty="0" smtClean="0"/>
          </a:p>
          <a:p>
            <a:r>
              <a:rPr lang="ru-RU" b="1" i="1" dirty="0" smtClean="0"/>
              <a:t>Какой формы этот предмет?</a:t>
            </a:r>
          </a:p>
          <a:p>
            <a:endParaRPr lang="ru-RU" b="1" i="1" dirty="0" smtClean="0"/>
          </a:p>
          <a:p>
            <a:r>
              <a:rPr lang="ru-RU" b="1" i="1" dirty="0" smtClean="0"/>
              <a:t>Сколько у него ребер, вершин и граней?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3929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C:\Documents and Settings\Александр Алексеев\Мои документы\Людмила\открытый урок\подар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0034" y="1428736"/>
            <a:ext cx="3714776" cy="4908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331</TotalTime>
  <Words>242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Roman</cp:lastModifiedBy>
  <cp:revision>51</cp:revision>
  <dcterms:modified xsi:type="dcterms:W3CDTF">2012-05-19T18:26:57Z</dcterms:modified>
</cp:coreProperties>
</file>