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76" r:id="rId2"/>
    <p:sldId id="277" r:id="rId3"/>
    <p:sldId id="256" r:id="rId4"/>
    <p:sldId id="281" r:id="rId5"/>
    <p:sldId id="278" r:id="rId6"/>
    <p:sldId id="279" r:id="rId7"/>
    <p:sldId id="280" r:id="rId8"/>
    <p:sldId id="283" r:id="rId9"/>
    <p:sldId id="282" r:id="rId10"/>
    <p:sldId id="284" r:id="rId11"/>
    <p:sldId id="287" r:id="rId12"/>
    <p:sldId id="286" r:id="rId13"/>
    <p:sldId id="285" r:id="rId14"/>
    <p:sldId id="260" r:id="rId15"/>
    <p:sldId id="263" r:id="rId16"/>
    <p:sldId id="289" r:id="rId17"/>
    <p:sldId id="264" r:id="rId18"/>
    <p:sldId id="290" r:id="rId19"/>
    <p:sldId id="291" r:id="rId20"/>
    <p:sldId id="292" r:id="rId21"/>
    <p:sldId id="293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EFFF"/>
    <a:srgbClr val="FF7C80"/>
    <a:srgbClr val="CC33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1E29E-92C9-4A14-870A-3B733FA44ACB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4AB7DB-0C94-4DFE-8802-F39AD85F20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935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AB7DB-0C94-4DFE-8802-F39AD85F203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5F1E91-1AD8-4AC8-9E69-BC05B4F92D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C3D009-1B63-43CE-877A-D69AC7B45C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A2575D-5E37-4E61-AAA5-0999F71EC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5FFD4-F3C0-4E14-9B09-FEBDC4D5DC1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B2886A86-70E5-4428-84F9-F7891FF42A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ABF6F3-CF67-46D1-BFC4-3153D38457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EE9ECD-70BA-4179-B12C-E45BDEC147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6AEC8-A5C6-4E80-B953-E71A67FA81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C338B-BF21-45F0-9E1F-59D23E6E1F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3E89-7E58-4BC6-91F8-21F3C097C9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E2E960-16F6-4B88-BF82-2BCF2C8BDB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57E3607-4E21-4D28-96A0-E527571436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2;&#1086;&#1080;%20&#1076;&#1086;&#1082;&#1091;&#1084;&#1077;&#1085;&#1090;&#1099;%20(D)\&#1042;&#1085;&#1077;&#1082;&#1083;&#1072;&#1089;&#1089;&#1085;&#1072;&#1103;%20&#1088;&#1072;&#1073;&#1086;&#1090;&#1072;\&#1048;%20&#1087;&#1086;&#1084;&#1085;&#1080;&#1090;%20&#1084;&#1080;&#1088;%20&#1089;&#1087;&#1072;&#1089;&#1077;&#1085;&#1085;&#1099;&#1081;\&#1051;&#1102;&#1073;&#1077;.wmv\lube.wmv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13" Type="http://schemas.openxmlformats.org/officeDocument/2006/relationships/image" Target="../media/image115.jpeg"/><Relationship Id="rId18" Type="http://schemas.openxmlformats.org/officeDocument/2006/relationships/image" Target="../media/image120.jpeg"/><Relationship Id="rId3" Type="http://schemas.openxmlformats.org/officeDocument/2006/relationships/image" Target="../media/image105.jpeg"/><Relationship Id="rId21" Type="http://schemas.openxmlformats.org/officeDocument/2006/relationships/image" Target="../media/image123.png"/><Relationship Id="rId7" Type="http://schemas.openxmlformats.org/officeDocument/2006/relationships/image" Target="../media/image109.jpeg"/><Relationship Id="rId12" Type="http://schemas.openxmlformats.org/officeDocument/2006/relationships/image" Target="../media/image114.jpeg"/><Relationship Id="rId17" Type="http://schemas.openxmlformats.org/officeDocument/2006/relationships/image" Target="../media/image119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8.jpeg"/><Relationship Id="rId20" Type="http://schemas.openxmlformats.org/officeDocument/2006/relationships/image" Target="../media/image122.jpeg"/><Relationship Id="rId1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r01.mp3" TargetMode="External"/><Relationship Id="rId6" Type="http://schemas.openxmlformats.org/officeDocument/2006/relationships/image" Target="../media/image108.jpeg"/><Relationship Id="rId11" Type="http://schemas.openxmlformats.org/officeDocument/2006/relationships/image" Target="../media/image113.jpeg"/><Relationship Id="rId5" Type="http://schemas.openxmlformats.org/officeDocument/2006/relationships/image" Target="../media/image107.jpeg"/><Relationship Id="rId15" Type="http://schemas.openxmlformats.org/officeDocument/2006/relationships/image" Target="../media/image117.jpeg"/><Relationship Id="rId10" Type="http://schemas.openxmlformats.org/officeDocument/2006/relationships/image" Target="../media/image112.jpeg"/><Relationship Id="rId19" Type="http://schemas.openxmlformats.org/officeDocument/2006/relationships/image" Target="../media/image121.jpeg"/><Relationship Id="rId4" Type="http://schemas.openxmlformats.org/officeDocument/2006/relationships/image" Target="../media/image106.jpeg"/><Relationship Id="rId9" Type="http://schemas.openxmlformats.org/officeDocument/2006/relationships/image" Target="../media/image111.jpeg"/><Relationship Id="rId14" Type="http://schemas.openxmlformats.org/officeDocument/2006/relationships/image" Target="../media/image1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jpeg"/><Relationship Id="rId13" Type="http://schemas.openxmlformats.org/officeDocument/2006/relationships/image" Target="../media/image134.jpeg"/><Relationship Id="rId18" Type="http://schemas.openxmlformats.org/officeDocument/2006/relationships/image" Target="../media/image139.jpeg"/><Relationship Id="rId3" Type="http://schemas.openxmlformats.org/officeDocument/2006/relationships/image" Target="../media/image124.jpeg"/><Relationship Id="rId21" Type="http://schemas.openxmlformats.org/officeDocument/2006/relationships/image" Target="../media/image142.jpeg"/><Relationship Id="rId7" Type="http://schemas.openxmlformats.org/officeDocument/2006/relationships/image" Target="../media/image128.jpeg"/><Relationship Id="rId12" Type="http://schemas.openxmlformats.org/officeDocument/2006/relationships/image" Target="../media/image133.jpeg"/><Relationship Id="rId17" Type="http://schemas.openxmlformats.org/officeDocument/2006/relationships/image" Target="../media/image138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7.gif"/><Relationship Id="rId20" Type="http://schemas.openxmlformats.org/officeDocument/2006/relationships/image" Target="../media/image141.jpeg"/><Relationship Id="rId1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r01.mp3" TargetMode="External"/><Relationship Id="rId6" Type="http://schemas.openxmlformats.org/officeDocument/2006/relationships/image" Target="../media/image127.jpeg"/><Relationship Id="rId11" Type="http://schemas.openxmlformats.org/officeDocument/2006/relationships/image" Target="../media/image132.jpeg"/><Relationship Id="rId24" Type="http://schemas.openxmlformats.org/officeDocument/2006/relationships/image" Target="../media/image145.png"/><Relationship Id="rId5" Type="http://schemas.openxmlformats.org/officeDocument/2006/relationships/image" Target="../media/image126.jpeg"/><Relationship Id="rId15" Type="http://schemas.openxmlformats.org/officeDocument/2006/relationships/image" Target="../media/image136.jpeg"/><Relationship Id="rId23" Type="http://schemas.openxmlformats.org/officeDocument/2006/relationships/image" Target="../media/image144.jpeg"/><Relationship Id="rId10" Type="http://schemas.openxmlformats.org/officeDocument/2006/relationships/image" Target="../media/image131.jpeg"/><Relationship Id="rId19" Type="http://schemas.openxmlformats.org/officeDocument/2006/relationships/image" Target="../media/image140.jpeg"/><Relationship Id="rId4" Type="http://schemas.openxmlformats.org/officeDocument/2006/relationships/image" Target="../media/image125.jpeg"/><Relationship Id="rId9" Type="http://schemas.openxmlformats.org/officeDocument/2006/relationships/image" Target="../media/image130.jpeg"/><Relationship Id="rId14" Type="http://schemas.openxmlformats.org/officeDocument/2006/relationships/image" Target="../media/image135.jpeg"/><Relationship Id="rId22" Type="http://schemas.openxmlformats.org/officeDocument/2006/relationships/image" Target="../media/image14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jpeg"/><Relationship Id="rId13" Type="http://schemas.openxmlformats.org/officeDocument/2006/relationships/image" Target="../media/image155.jpeg"/><Relationship Id="rId18" Type="http://schemas.openxmlformats.org/officeDocument/2006/relationships/image" Target="../media/image20.jpeg"/><Relationship Id="rId26" Type="http://schemas.openxmlformats.org/officeDocument/2006/relationships/image" Target="../media/image167.jpeg"/><Relationship Id="rId39" Type="http://schemas.openxmlformats.org/officeDocument/2006/relationships/image" Target="../media/image180.jpe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62.jpeg"/><Relationship Id="rId34" Type="http://schemas.openxmlformats.org/officeDocument/2006/relationships/image" Target="../media/image175.jpeg"/><Relationship Id="rId42" Type="http://schemas.openxmlformats.org/officeDocument/2006/relationships/image" Target="../media/image183.jpeg"/><Relationship Id="rId47" Type="http://schemas.openxmlformats.org/officeDocument/2006/relationships/image" Target="../media/image188.png"/><Relationship Id="rId7" Type="http://schemas.openxmlformats.org/officeDocument/2006/relationships/image" Target="../media/image149.jpeg"/><Relationship Id="rId12" Type="http://schemas.openxmlformats.org/officeDocument/2006/relationships/image" Target="../media/image154.jpeg"/><Relationship Id="rId17" Type="http://schemas.openxmlformats.org/officeDocument/2006/relationships/image" Target="../media/image159.jpeg"/><Relationship Id="rId25" Type="http://schemas.openxmlformats.org/officeDocument/2006/relationships/image" Target="../media/image166.jpeg"/><Relationship Id="rId33" Type="http://schemas.openxmlformats.org/officeDocument/2006/relationships/image" Target="../media/image174.jpeg"/><Relationship Id="rId38" Type="http://schemas.openxmlformats.org/officeDocument/2006/relationships/image" Target="../media/image179.jpeg"/><Relationship Id="rId46" Type="http://schemas.openxmlformats.org/officeDocument/2006/relationships/image" Target="../media/image187.jpeg"/><Relationship Id="rId2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pesni_voennih_let___eh__dorogi.mp3" TargetMode="External"/><Relationship Id="rId16" Type="http://schemas.openxmlformats.org/officeDocument/2006/relationships/image" Target="../media/image158.jpeg"/><Relationship Id="rId20" Type="http://schemas.openxmlformats.org/officeDocument/2006/relationships/image" Target="../media/image161.jpeg"/><Relationship Id="rId29" Type="http://schemas.openxmlformats.org/officeDocument/2006/relationships/image" Target="../media/image170.jpeg"/><Relationship Id="rId41" Type="http://schemas.openxmlformats.org/officeDocument/2006/relationships/image" Target="../media/image182.jpeg"/><Relationship Id="rId1" Type="http://schemas.openxmlformats.org/officeDocument/2006/relationships/audio" Target="file:///F:\&#1059;&#1095;&#1080;&#1090;&#1077;&#1083;&#1100;&#1089;&#1082;&#1072;&#1103;%20&#1088;&#1072;&#1073;&#1086;&#1090;&#1072;\&#1064;&#1082;&#1086;&#1083;&#1100;&#1085;&#1099;&#1077;%20&#1087;&#1088;&#1072;&#1079;&#1076;&#1085;&#1080;&#1082;&#1080;%20&#1091;&#1088;&#1086;&#1082;&#1080;\&#1059;&#1088;&#1086;&#1082;&#1080;%20&#1052;&#1091;&#1078;&#1077;&#1089;&#1090;&#1074;&#1072;\&#1048;%20&#1087;&#1086;&#1084;&#1085;&#1080;&#1090;%20&#1084;&#1080;&#1088;%20&#1089;&#1087;&#1072;&#1089;&#1077;&#1085;&#1085;&#1099;&#1081;%20&#1085;&#1086;&#1074;&#1099;&#1081;\pesni_voennih_let___eh__dorogi.mp3" TargetMode="External"/><Relationship Id="rId6" Type="http://schemas.openxmlformats.org/officeDocument/2006/relationships/image" Target="../media/image148.gif"/><Relationship Id="rId11" Type="http://schemas.openxmlformats.org/officeDocument/2006/relationships/image" Target="../media/image153.jpeg"/><Relationship Id="rId24" Type="http://schemas.openxmlformats.org/officeDocument/2006/relationships/image" Target="../media/image165.jpeg"/><Relationship Id="rId32" Type="http://schemas.openxmlformats.org/officeDocument/2006/relationships/image" Target="../media/image173.jpeg"/><Relationship Id="rId37" Type="http://schemas.openxmlformats.org/officeDocument/2006/relationships/image" Target="../media/image178.jpeg"/><Relationship Id="rId40" Type="http://schemas.openxmlformats.org/officeDocument/2006/relationships/image" Target="../media/image181.jpeg"/><Relationship Id="rId45" Type="http://schemas.openxmlformats.org/officeDocument/2006/relationships/image" Target="../media/image186.jpeg"/><Relationship Id="rId5" Type="http://schemas.openxmlformats.org/officeDocument/2006/relationships/image" Target="../media/image147.jpeg"/><Relationship Id="rId15" Type="http://schemas.openxmlformats.org/officeDocument/2006/relationships/image" Target="../media/image157.jpeg"/><Relationship Id="rId23" Type="http://schemas.openxmlformats.org/officeDocument/2006/relationships/image" Target="../media/image164.jpeg"/><Relationship Id="rId28" Type="http://schemas.openxmlformats.org/officeDocument/2006/relationships/image" Target="../media/image169.jpeg"/><Relationship Id="rId36" Type="http://schemas.openxmlformats.org/officeDocument/2006/relationships/image" Target="../media/image177.jpeg"/><Relationship Id="rId10" Type="http://schemas.openxmlformats.org/officeDocument/2006/relationships/image" Target="../media/image152.jpeg"/><Relationship Id="rId19" Type="http://schemas.openxmlformats.org/officeDocument/2006/relationships/image" Target="../media/image160.jpeg"/><Relationship Id="rId31" Type="http://schemas.openxmlformats.org/officeDocument/2006/relationships/image" Target="../media/image172.jpeg"/><Relationship Id="rId44" Type="http://schemas.openxmlformats.org/officeDocument/2006/relationships/image" Target="../media/image185.jpeg"/><Relationship Id="rId4" Type="http://schemas.openxmlformats.org/officeDocument/2006/relationships/image" Target="../media/image146.jpeg"/><Relationship Id="rId9" Type="http://schemas.openxmlformats.org/officeDocument/2006/relationships/image" Target="../media/image151.jpeg"/><Relationship Id="rId14" Type="http://schemas.openxmlformats.org/officeDocument/2006/relationships/image" Target="../media/image156.jpeg"/><Relationship Id="rId22" Type="http://schemas.openxmlformats.org/officeDocument/2006/relationships/image" Target="../media/image163.png"/><Relationship Id="rId27" Type="http://schemas.openxmlformats.org/officeDocument/2006/relationships/image" Target="../media/image168.jpeg"/><Relationship Id="rId30" Type="http://schemas.openxmlformats.org/officeDocument/2006/relationships/image" Target="../media/image171.jpeg"/><Relationship Id="rId35" Type="http://schemas.openxmlformats.org/officeDocument/2006/relationships/image" Target="../media/image176.jpeg"/><Relationship Id="rId43" Type="http://schemas.openxmlformats.org/officeDocument/2006/relationships/image" Target="../media/image18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3" Type="http://schemas.openxmlformats.org/officeDocument/2006/relationships/image" Target="../media/image189.jpeg"/><Relationship Id="rId7" Type="http://schemas.openxmlformats.org/officeDocument/2006/relationships/image" Target="../media/image19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v_zemlanke.mp3" TargetMode="External"/><Relationship Id="rId6" Type="http://schemas.openxmlformats.org/officeDocument/2006/relationships/image" Target="../media/image192.jpeg"/><Relationship Id="rId5" Type="http://schemas.openxmlformats.org/officeDocument/2006/relationships/image" Target="../media/image191.jpeg"/><Relationship Id="rId4" Type="http://schemas.openxmlformats.org/officeDocument/2006/relationships/image" Target="../media/image19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97.jpeg"/><Relationship Id="rId7" Type="http://schemas.openxmlformats.org/officeDocument/2006/relationships/image" Target="../media/image20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nabratskihmogilah.mp3" TargetMode="External"/><Relationship Id="rId6" Type="http://schemas.openxmlformats.org/officeDocument/2006/relationships/image" Target="../media/image200.jpeg"/><Relationship Id="rId5" Type="http://schemas.openxmlformats.org/officeDocument/2006/relationships/image" Target="../media/image199.jpeg"/><Relationship Id="rId4" Type="http://schemas.openxmlformats.org/officeDocument/2006/relationships/image" Target="../media/image19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oleg\&#1056;&#1072;&#1073;&#1086;&#1095;&#1080;&#1081;%20&#1089;&#1090;&#1086;&#1083;\PanfilovaSL\&#1052;&#1091;&#1079;&#1099;&#1082;&#1072;,%20&#1074;&#1080;&#1076;&#1077;&#1086;\Pesnya_74-Aleshenka.wmv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oleg\&#1056;&#1072;&#1073;&#1086;&#1095;&#1080;&#1081;%20&#1089;&#1090;&#1086;&#1083;\PanfilovaSL\&#1042;&#1077;&#1095;&#1085;&#1099;&#1081;%20&#1086;&#1075;&#1086;&#1085;&#1100;.wmv\&#1042;&#1077;&#1095;&#1085;&#1099;&#1081;%20&#1086;&#1075;&#1086;&#1085;&#1100;.wmv" TargetMode="External"/><Relationship Id="rId5" Type="http://schemas.openxmlformats.org/officeDocument/2006/relationships/image" Target="../media/image205.png"/><Relationship Id="rId4" Type="http://schemas.openxmlformats.org/officeDocument/2006/relationships/image" Target="../media/image20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gif"/><Relationship Id="rId13" Type="http://schemas.openxmlformats.org/officeDocument/2006/relationships/image" Target="../media/image214.jpeg"/><Relationship Id="rId18" Type="http://schemas.openxmlformats.org/officeDocument/2006/relationships/image" Target="../media/image219.jpeg"/><Relationship Id="rId3" Type="http://schemas.openxmlformats.org/officeDocument/2006/relationships/image" Target="../media/image206.jpeg"/><Relationship Id="rId7" Type="http://schemas.openxmlformats.org/officeDocument/2006/relationships/image" Target="../media/image147.jpeg"/><Relationship Id="rId12" Type="http://schemas.openxmlformats.org/officeDocument/2006/relationships/image" Target="../media/image213.jpeg"/><Relationship Id="rId17" Type="http://schemas.openxmlformats.org/officeDocument/2006/relationships/image" Target="../media/image218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7.jpeg"/><Relationship Id="rId1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r01.mp3" TargetMode="External"/><Relationship Id="rId6" Type="http://schemas.openxmlformats.org/officeDocument/2006/relationships/image" Target="../media/image209.jpeg"/><Relationship Id="rId11" Type="http://schemas.openxmlformats.org/officeDocument/2006/relationships/image" Target="../media/image212.jpeg"/><Relationship Id="rId5" Type="http://schemas.openxmlformats.org/officeDocument/2006/relationships/image" Target="../media/image208.jpeg"/><Relationship Id="rId15" Type="http://schemas.openxmlformats.org/officeDocument/2006/relationships/image" Target="../media/image216.jpeg"/><Relationship Id="rId10" Type="http://schemas.openxmlformats.org/officeDocument/2006/relationships/image" Target="../media/image211.jpeg"/><Relationship Id="rId19" Type="http://schemas.openxmlformats.org/officeDocument/2006/relationships/image" Target="../media/image220.png"/><Relationship Id="rId4" Type="http://schemas.openxmlformats.org/officeDocument/2006/relationships/image" Target="../media/image207.jpeg"/><Relationship Id="rId9" Type="http://schemas.openxmlformats.org/officeDocument/2006/relationships/image" Target="../media/image210.jpeg"/><Relationship Id="rId14" Type="http://schemas.openxmlformats.org/officeDocument/2006/relationships/image" Target="../media/image2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metronom_-_metronom.mp3" TargetMode="External"/><Relationship Id="rId1" Type="http://schemas.openxmlformats.org/officeDocument/2006/relationships/video" Target="file:///F:\&#1059;&#1095;&#1080;&#1090;&#1077;&#1083;&#1100;&#1089;&#1082;&#1072;&#1103;%20&#1088;&#1072;&#1073;&#1086;&#1090;&#1072;\&#1064;&#1082;&#1086;&#1083;&#1100;&#1085;&#1099;&#1077;%20&#1087;&#1088;&#1072;&#1079;&#1076;&#1085;&#1080;&#1082;&#1080;%20&#1091;&#1088;&#1086;&#1082;&#1080;\&#1059;&#1088;&#1086;&#1082;&#1080;%20&#1052;&#1091;&#1078;&#1077;&#1089;&#1090;&#1074;&#1072;\&#1048;%20&#1087;&#1086;&#1084;&#1085;&#1080;&#1090;%20&#1084;&#1080;&#1088;%20&#1089;&#1087;&#1072;&#1089;&#1077;&#1085;&#1085;&#1099;&#1081;%20&#1085;&#1086;&#1074;&#1099;&#1081;\&#1042;&#1077;&#1095;&#1085;&#1099;&#1081;%20&#1086;&#1075;&#1086;&#1085;&#1100;.flv%20to%20video\&#1042;&#1077;&#1095;&#1085;&#1099;&#1081;%20&#1086;&#1075;&#1086;&#1085;&#1100;.avi" TargetMode="External"/><Relationship Id="rId5" Type="http://schemas.openxmlformats.org/officeDocument/2006/relationships/image" Target="../media/image222.png"/><Relationship Id="rId4" Type="http://schemas.openxmlformats.org/officeDocument/2006/relationships/image" Target="../media/image2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gif"/><Relationship Id="rId2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&#1074;&#1089;&#1090;&#1091;&#1087;&#1083;&#1077;&#1085;&#1080;&#1077;.wav" TargetMode="External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1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r01.mp3" TargetMode="Externa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pn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pn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8.jpeg"/><Relationship Id="rId13" Type="http://schemas.openxmlformats.org/officeDocument/2006/relationships/image" Target="../media/image233.jpeg"/><Relationship Id="rId18" Type="http://schemas.openxmlformats.org/officeDocument/2006/relationships/image" Target="../media/image238.jpeg"/><Relationship Id="rId26" Type="http://schemas.openxmlformats.org/officeDocument/2006/relationships/image" Target="../media/image246.jpeg"/><Relationship Id="rId3" Type="http://schemas.openxmlformats.org/officeDocument/2006/relationships/image" Target="../media/image223.jpeg"/><Relationship Id="rId21" Type="http://schemas.openxmlformats.org/officeDocument/2006/relationships/image" Target="../media/image241.jpeg"/><Relationship Id="rId34" Type="http://schemas.openxmlformats.org/officeDocument/2006/relationships/image" Target="../media/image254.jpeg"/><Relationship Id="rId7" Type="http://schemas.openxmlformats.org/officeDocument/2006/relationships/image" Target="../media/image227.jpeg"/><Relationship Id="rId12" Type="http://schemas.openxmlformats.org/officeDocument/2006/relationships/image" Target="../media/image232.jpeg"/><Relationship Id="rId17" Type="http://schemas.openxmlformats.org/officeDocument/2006/relationships/image" Target="../media/image237.jpeg"/><Relationship Id="rId25" Type="http://schemas.openxmlformats.org/officeDocument/2006/relationships/image" Target="../media/image245.jpeg"/><Relationship Id="rId33" Type="http://schemas.openxmlformats.org/officeDocument/2006/relationships/image" Target="../media/image253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6.jpeg"/><Relationship Id="rId20" Type="http://schemas.openxmlformats.org/officeDocument/2006/relationships/image" Target="../media/image240.jpeg"/><Relationship Id="rId29" Type="http://schemas.openxmlformats.org/officeDocument/2006/relationships/image" Target="../media/image249.jpeg"/><Relationship Id="rId1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denpobedy.mp3" TargetMode="External"/><Relationship Id="rId6" Type="http://schemas.openxmlformats.org/officeDocument/2006/relationships/image" Target="../media/image226.jpeg"/><Relationship Id="rId11" Type="http://schemas.openxmlformats.org/officeDocument/2006/relationships/image" Target="../media/image231.jpeg"/><Relationship Id="rId24" Type="http://schemas.openxmlformats.org/officeDocument/2006/relationships/image" Target="../media/image244.jpeg"/><Relationship Id="rId32" Type="http://schemas.openxmlformats.org/officeDocument/2006/relationships/image" Target="../media/image252.jpeg"/><Relationship Id="rId37" Type="http://schemas.openxmlformats.org/officeDocument/2006/relationships/image" Target="../media/image25.png"/><Relationship Id="rId5" Type="http://schemas.openxmlformats.org/officeDocument/2006/relationships/image" Target="../media/image225.jpeg"/><Relationship Id="rId15" Type="http://schemas.openxmlformats.org/officeDocument/2006/relationships/image" Target="../media/image235.jpeg"/><Relationship Id="rId23" Type="http://schemas.openxmlformats.org/officeDocument/2006/relationships/image" Target="../media/image243.jpeg"/><Relationship Id="rId28" Type="http://schemas.openxmlformats.org/officeDocument/2006/relationships/image" Target="../media/image248.jpeg"/><Relationship Id="rId36" Type="http://schemas.openxmlformats.org/officeDocument/2006/relationships/image" Target="../media/image256.jpeg"/><Relationship Id="rId10" Type="http://schemas.openxmlformats.org/officeDocument/2006/relationships/image" Target="../media/image230.jpeg"/><Relationship Id="rId19" Type="http://schemas.openxmlformats.org/officeDocument/2006/relationships/image" Target="../media/image239.jpeg"/><Relationship Id="rId31" Type="http://schemas.openxmlformats.org/officeDocument/2006/relationships/image" Target="../media/image251.jpeg"/><Relationship Id="rId4" Type="http://schemas.openxmlformats.org/officeDocument/2006/relationships/image" Target="../media/image224.jpeg"/><Relationship Id="rId9" Type="http://schemas.openxmlformats.org/officeDocument/2006/relationships/image" Target="../media/image229.jpeg"/><Relationship Id="rId14" Type="http://schemas.openxmlformats.org/officeDocument/2006/relationships/image" Target="../media/image234.jpeg"/><Relationship Id="rId22" Type="http://schemas.openxmlformats.org/officeDocument/2006/relationships/image" Target="../media/image242.jpeg"/><Relationship Id="rId27" Type="http://schemas.openxmlformats.org/officeDocument/2006/relationships/image" Target="../media/image247.jpeg"/><Relationship Id="rId30" Type="http://schemas.openxmlformats.org/officeDocument/2006/relationships/image" Target="../media/image250.jpeg"/><Relationship Id="rId35" Type="http://schemas.openxmlformats.org/officeDocument/2006/relationships/image" Target="../media/image25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LEVITAN1.WAV" TargetMode="Externa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oleg\&#1056;&#1072;&#1073;&#1086;&#1095;&#1080;&#1081;%20&#1089;&#1090;&#1086;&#1083;\PanfilovaSL\&#1052;&#1091;&#1079;&#1099;&#1082;&#1072;,%20&#1074;&#1080;&#1076;&#1077;&#1086;\&#1053;&#1072;&#1095;&#1072;&#1083;&#1086;%20&#1074;&#1086;&#1081;&#1085;&#1099;.AVI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12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requiem1.mp3" TargetMode="Externa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12.jpeg"/><Relationship Id="rId9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4.jpeg"/><Relationship Id="rId18" Type="http://schemas.openxmlformats.org/officeDocument/2006/relationships/image" Target="../media/image49.jpeg"/><Relationship Id="rId26" Type="http://schemas.openxmlformats.org/officeDocument/2006/relationships/image" Target="../media/image57.jpeg"/><Relationship Id="rId39" Type="http://schemas.openxmlformats.org/officeDocument/2006/relationships/image" Target="../media/image70.jpe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52.jpeg"/><Relationship Id="rId34" Type="http://schemas.openxmlformats.org/officeDocument/2006/relationships/image" Target="../media/image65.jpeg"/><Relationship Id="rId42" Type="http://schemas.openxmlformats.org/officeDocument/2006/relationships/image" Target="../media/image73.jpeg"/><Relationship Id="rId7" Type="http://schemas.openxmlformats.org/officeDocument/2006/relationships/image" Target="../media/image39.jpeg"/><Relationship Id="rId12" Type="http://schemas.openxmlformats.org/officeDocument/2006/relationships/image" Target="../media/image21.jpeg"/><Relationship Id="rId17" Type="http://schemas.openxmlformats.org/officeDocument/2006/relationships/image" Target="../media/image48.jpeg"/><Relationship Id="rId25" Type="http://schemas.openxmlformats.org/officeDocument/2006/relationships/image" Target="../media/image56.jpeg"/><Relationship Id="rId33" Type="http://schemas.openxmlformats.org/officeDocument/2006/relationships/image" Target="../media/image64.jpeg"/><Relationship Id="rId38" Type="http://schemas.openxmlformats.org/officeDocument/2006/relationships/image" Target="../media/image69.jpeg"/><Relationship Id="rId46" Type="http://schemas.openxmlformats.org/officeDocument/2006/relationships/image" Target="../media/image77.png"/><Relationship Id="rId2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&#1057;&#1074;&#1103;&#1097;&#1077;&#1085;&#1085;&#1072;&#1103;%20&#1074;&#1086;&#1081;&#1085;&#1072;.mp3" TargetMode="External"/><Relationship Id="rId16" Type="http://schemas.openxmlformats.org/officeDocument/2006/relationships/image" Target="../media/image47.jpeg"/><Relationship Id="rId20" Type="http://schemas.openxmlformats.org/officeDocument/2006/relationships/image" Target="../media/image51.jpeg"/><Relationship Id="rId29" Type="http://schemas.openxmlformats.org/officeDocument/2006/relationships/image" Target="../media/image60.jpeg"/><Relationship Id="rId41" Type="http://schemas.openxmlformats.org/officeDocument/2006/relationships/image" Target="../media/image72.jpeg"/><Relationship Id="rId1" Type="http://schemas.openxmlformats.org/officeDocument/2006/relationships/audio" Target="file:///F:\&#1059;&#1095;&#1080;&#1090;&#1077;&#1083;&#1100;&#1089;&#1082;&#1072;&#1103;%20&#1088;&#1072;&#1073;&#1086;&#1090;&#1072;\&#1064;&#1082;&#1086;&#1083;&#1100;&#1085;&#1099;&#1077;%20&#1087;&#1088;&#1072;&#1079;&#1076;&#1085;&#1080;&#1082;&#1080;%20&#1091;&#1088;&#1086;&#1082;&#1080;\&#1059;&#1088;&#1086;&#1082;&#1080;%20&#1052;&#1091;&#1078;&#1077;&#1089;&#1090;&#1074;&#1072;\&#1048;%20&#1087;&#1086;&#1084;&#1085;&#1080;&#1090;%20&#1084;&#1080;&#1088;%20&#1089;&#1087;&#1072;&#1089;&#1077;&#1085;&#1085;&#1099;&#1081;%20&#1085;&#1086;&#1074;&#1099;&#1081;\&#1057;&#1074;&#1103;&#1097;&#1077;&#1085;&#1085;&#1072;&#1103;%20&#1074;&#1086;&#1081;&#1085;&#1072;.mp3" TargetMode="Externa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24" Type="http://schemas.openxmlformats.org/officeDocument/2006/relationships/image" Target="../media/image55.jpeg"/><Relationship Id="rId32" Type="http://schemas.openxmlformats.org/officeDocument/2006/relationships/image" Target="../media/image63.jpeg"/><Relationship Id="rId37" Type="http://schemas.openxmlformats.org/officeDocument/2006/relationships/image" Target="../media/image68.jpeg"/><Relationship Id="rId40" Type="http://schemas.openxmlformats.org/officeDocument/2006/relationships/image" Target="../media/image71.jpeg"/><Relationship Id="rId45" Type="http://schemas.openxmlformats.org/officeDocument/2006/relationships/image" Target="../media/image76.jpeg"/><Relationship Id="rId5" Type="http://schemas.openxmlformats.org/officeDocument/2006/relationships/image" Target="../media/image37.jpeg"/><Relationship Id="rId15" Type="http://schemas.openxmlformats.org/officeDocument/2006/relationships/image" Target="../media/image46.jpeg"/><Relationship Id="rId23" Type="http://schemas.openxmlformats.org/officeDocument/2006/relationships/image" Target="../media/image54.jpeg"/><Relationship Id="rId28" Type="http://schemas.openxmlformats.org/officeDocument/2006/relationships/image" Target="../media/image59.jpeg"/><Relationship Id="rId36" Type="http://schemas.openxmlformats.org/officeDocument/2006/relationships/image" Target="../media/image67.jpeg"/><Relationship Id="rId10" Type="http://schemas.openxmlformats.org/officeDocument/2006/relationships/image" Target="../media/image42.png"/><Relationship Id="rId19" Type="http://schemas.openxmlformats.org/officeDocument/2006/relationships/image" Target="../media/image50.jpeg"/><Relationship Id="rId31" Type="http://schemas.openxmlformats.org/officeDocument/2006/relationships/image" Target="../media/image62.jpeg"/><Relationship Id="rId44" Type="http://schemas.openxmlformats.org/officeDocument/2006/relationships/image" Target="../media/image75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Relationship Id="rId14" Type="http://schemas.openxmlformats.org/officeDocument/2006/relationships/image" Target="../media/image45.jpeg"/><Relationship Id="rId22" Type="http://schemas.openxmlformats.org/officeDocument/2006/relationships/image" Target="../media/image53.jpeg"/><Relationship Id="rId27" Type="http://schemas.openxmlformats.org/officeDocument/2006/relationships/image" Target="../media/image58.jpeg"/><Relationship Id="rId30" Type="http://schemas.openxmlformats.org/officeDocument/2006/relationships/image" Target="../media/image61.jpeg"/><Relationship Id="rId35" Type="http://schemas.openxmlformats.org/officeDocument/2006/relationships/image" Target="../media/image66.jpeg"/><Relationship Id="rId43" Type="http://schemas.openxmlformats.org/officeDocument/2006/relationships/image" Target="../media/image7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2;&#1086;&#1080;%20&#1076;&#1086;&#1082;&#1091;&#1084;&#1077;&#1085;&#1090;&#1099;%20(D)\&#1042;&#1085;&#1077;&#1082;&#1083;&#1072;&#1089;&#1089;&#1085;&#1072;&#1103;%20&#1088;&#1072;&#1073;&#1086;&#1090;&#1072;\&#1048;%20&#1087;&#1086;&#1084;&#1085;&#1080;&#1090;%20&#1084;&#1080;&#1088;%20&#1089;&#1087;&#1072;&#1089;&#1077;&#1085;&#1085;&#1099;&#1081;\&#1052;&#1091;&#1079;&#1099;&#1082;&#1072;,%20&#1074;&#1080;&#1076;&#1077;&#1086;\16_34.AVI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9.jpeg"/><Relationship Id="rId18" Type="http://schemas.openxmlformats.org/officeDocument/2006/relationships/image" Target="../media/image94.jpeg"/><Relationship Id="rId26" Type="http://schemas.openxmlformats.org/officeDocument/2006/relationships/image" Target="../media/image102.png"/><Relationship Id="rId3" Type="http://schemas.openxmlformats.org/officeDocument/2006/relationships/image" Target="../media/image79.jpeg"/><Relationship Id="rId21" Type="http://schemas.openxmlformats.org/officeDocument/2006/relationships/image" Target="../media/image97.jpeg"/><Relationship Id="rId7" Type="http://schemas.openxmlformats.org/officeDocument/2006/relationships/image" Target="../media/image83.jpeg"/><Relationship Id="rId12" Type="http://schemas.openxmlformats.org/officeDocument/2006/relationships/image" Target="../media/image88.jpeg"/><Relationship Id="rId17" Type="http://schemas.openxmlformats.org/officeDocument/2006/relationships/image" Target="../media/image93.jpeg"/><Relationship Id="rId25" Type="http://schemas.openxmlformats.org/officeDocument/2006/relationships/image" Target="../media/image10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2.jpeg"/><Relationship Id="rId20" Type="http://schemas.openxmlformats.org/officeDocument/2006/relationships/image" Target="../media/image96.jpeg"/><Relationship Id="rId1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requiem1.mp3" TargetMode="External"/><Relationship Id="rId6" Type="http://schemas.openxmlformats.org/officeDocument/2006/relationships/image" Target="../media/image82.jpeg"/><Relationship Id="rId11" Type="http://schemas.openxmlformats.org/officeDocument/2006/relationships/image" Target="../media/image87.jpeg"/><Relationship Id="rId24" Type="http://schemas.openxmlformats.org/officeDocument/2006/relationships/image" Target="../media/image100.jpeg"/><Relationship Id="rId5" Type="http://schemas.openxmlformats.org/officeDocument/2006/relationships/image" Target="../media/image81.jpeg"/><Relationship Id="rId15" Type="http://schemas.openxmlformats.org/officeDocument/2006/relationships/image" Target="../media/image91.jpeg"/><Relationship Id="rId23" Type="http://schemas.openxmlformats.org/officeDocument/2006/relationships/image" Target="../media/image99.jpeg"/><Relationship Id="rId10" Type="http://schemas.openxmlformats.org/officeDocument/2006/relationships/image" Target="../media/image86.jpeg"/><Relationship Id="rId19" Type="http://schemas.openxmlformats.org/officeDocument/2006/relationships/image" Target="../media/image95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Relationship Id="rId14" Type="http://schemas.openxmlformats.org/officeDocument/2006/relationships/image" Target="../media/image90.jpeg"/><Relationship Id="rId22" Type="http://schemas.openxmlformats.org/officeDocument/2006/relationships/image" Target="../media/image9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oleg\&#1056;&#1072;&#1073;&#1086;&#1095;&#1080;&#1081;%20&#1089;&#1090;&#1086;&#1083;\PanfilovaSL\&#1052;&#1091;&#1079;&#1099;&#1082;&#1072;,%20&#1074;&#1080;&#1076;&#1077;&#1086;\requiem1.mp3" TargetMode="External"/><Relationship Id="rId4" Type="http://schemas.openxmlformats.org/officeDocument/2006/relationships/image" Target="../media/image10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ub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d2136c450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" y="0"/>
            <a:ext cx="9144032" cy="5572140"/>
          </a:xfrm>
          <a:prstGeom prst="rect">
            <a:avLst/>
          </a:prstGeom>
        </p:spPr>
      </p:pic>
      <p:pic>
        <p:nvPicPr>
          <p:cNvPr id="5" name="Рисунок 4" descr="169-6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5966" y="-571528"/>
            <a:ext cx="9209966" cy="6143668"/>
          </a:xfrm>
          <a:prstGeom prst="rect">
            <a:avLst/>
          </a:prstGeom>
        </p:spPr>
      </p:pic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0" y="5546725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</a:rPr>
              <a:t>Хатынь… скорбная тишина. Она годами хранит гул яростного огня, и надрывный плач детей, и предсмертный крик матерей … хранит печаль и тоску погибших, как суровое напоминание потомкам: «Люди, берегите жизнь, заслоните солнце от свинцовых туч, </a:t>
            </a:r>
            <a:r>
              <a:rPr lang="ru-RU" sz="2000" b="1" dirty="0" err="1" smtClean="0">
                <a:latin typeface="Times New Roman" pitchFamily="18" charset="0"/>
              </a:rPr>
              <a:t>голубое</a:t>
            </a:r>
            <a:r>
              <a:rPr lang="ru-RU" sz="2000" b="1" dirty="0" smtClean="0">
                <a:latin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</a:rPr>
              <a:t>небо от гари»!</a:t>
            </a:r>
          </a:p>
        </p:txBody>
      </p:sp>
      <p:pic>
        <p:nvPicPr>
          <p:cNvPr id="26" name="Рисунок 25" descr="003-pribaltika-s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45053" y="-642966"/>
            <a:ext cx="9224726" cy="6286544"/>
          </a:xfrm>
          <a:prstGeom prst="rect">
            <a:avLst/>
          </a:prstGeom>
        </p:spPr>
      </p:pic>
      <p:pic>
        <p:nvPicPr>
          <p:cNvPr id="27" name="Рисунок 26" descr="1274490_628895b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-585840"/>
            <a:ext cx="9144000" cy="6229394"/>
          </a:xfrm>
          <a:prstGeom prst="rect">
            <a:avLst/>
          </a:prstGeom>
        </p:spPr>
      </p:pic>
      <p:pic>
        <p:nvPicPr>
          <p:cNvPr id="29" name="Рисунок 28" descr="1001435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94379" y="-500090"/>
            <a:ext cx="9416505" cy="6000792"/>
          </a:xfrm>
          <a:prstGeom prst="rect">
            <a:avLst/>
          </a:prstGeom>
        </p:spPr>
      </p:pic>
      <p:pic>
        <p:nvPicPr>
          <p:cNvPr id="31" name="Рисунок 30" descr="1274492_b6b4057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-571528"/>
            <a:ext cx="9144001" cy="6172218"/>
          </a:xfrm>
          <a:prstGeom prst="rect">
            <a:avLst/>
          </a:prstGeom>
        </p:spPr>
      </p:pic>
      <p:pic>
        <p:nvPicPr>
          <p:cNvPr id="33" name="Рисунок 32" descr="83039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-563084"/>
            <a:ext cx="9184821" cy="6106614"/>
          </a:xfrm>
          <a:prstGeom prst="rect">
            <a:avLst/>
          </a:prstGeom>
        </p:spPr>
      </p:pic>
      <p:pic>
        <p:nvPicPr>
          <p:cNvPr id="34" name="Рисунок 33" descr="wI_28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-571528"/>
            <a:ext cx="9144000" cy="6143668"/>
          </a:xfrm>
          <a:prstGeom prst="rect">
            <a:avLst/>
          </a:prstGeom>
        </p:spPr>
      </p:pic>
      <p:pic>
        <p:nvPicPr>
          <p:cNvPr id="35" name="Рисунок 34" descr="Рисунок26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-642966"/>
            <a:ext cx="9144000" cy="6215106"/>
          </a:xfrm>
          <a:prstGeom prst="rect">
            <a:avLst/>
          </a:prstGeom>
        </p:spPr>
      </p:pic>
      <p:pic>
        <p:nvPicPr>
          <p:cNvPr id="36" name="Рисунок 35" descr="Рисунок25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-571528"/>
            <a:ext cx="9144000" cy="6067948"/>
          </a:xfrm>
          <a:prstGeom prst="rect">
            <a:avLst/>
          </a:prstGeom>
        </p:spPr>
      </p:pic>
      <p:pic>
        <p:nvPicPr>
          <p:cNvPr id="37" name="Рисунок 36" descr="Рисунок24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-571528"/>
            <a:ext cx="9144000" cy="6117523"/>
          </a:xfrm>
          <a:prstGeom prst="rect">
            <a:avLst/>
          </a:prstGeom>
        </p:spPr>
      </p:pic>
      <p:pic>
        <p:nvPicPr>
          <p:cNvPr id="38" name="Рисунок 37" descr="Рисунок23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-500090"/>
            <a:ext cx="9144000" cy="6117523"/>
          </a:xfrm>
          <a:prstGeom prst="rect">
            <a:avLst/>
          </a:prstGeom>
        </p:spPr>
      </p:pic>
      <p:pic>
        <p:nvPicPr>
          <p:cNvPr id="39" name="Рисунок 38" descr="Рисунок22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-642966"/>
            <a:ext cx="9144000" cy="6215106"/>
          </a:xfrm>
          <a:prstGeom prst="rect">
            <a:avLst/>
          </a:prstGeom>
        </p:spPr>
      </p:pic>
      <p:pic>
        <p:nvPicPr>
          <p:cNvPr id="40" name="Рисунок 39" descr="Рисунок21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-571528"/>
            <a:ext cx="9144000" cy="6173768"/>
          </a:xfrm>
          <a:prstGeom prst="rect">
            <a:avLst/>
          </a:prstGeom>
        </p:spPr>
      </p:pic>
      <p:pic>
        <p:nvPicPr>
          <p:cNvPr id="41" name="Рисунок 40" descr="Рисунок20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-571528"/>
            <a:ext cx="9144000" cy="6102330"/>
          </a:xfrm>
          <a:prstGeom prst="rect">
            <a:avLst/>
          </a:prstGeom>
        </p:spPr>
      </p:pic>
      <p:pic>
        <p:nvPicPr>
          <p:cNvPr id="42" name="Рисунок 41" descr="Рисунок19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0" y="-571528"/>
            <a:ext cx="9144000" cy="6220861"/>
          </a:xfrm>
          <a:prstGeom prst="rect">
            <a:avLst/>
          </a:prstGeom>
        </p:spPr>
      </p:pic>
      <p:pic>
        <p:nvPicPr>
          <p:cNvPr id="43" name="Рисунок 42" descr="Рисунок18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0" y="-571528"/>
            <a:ext cx="4159489" cy="6126480"/>
          </a:xfrm>
          <a:prstGeom prst="rect">
            <a:avLst/>
          </a:prstGeom>
        </p:spPr>
      </p:pic>
      <p:pic>
        <p:nvPicPr>
          <p:cNvPr id="44" name="Рисунок 43" descr="Рисунок17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4616970" y="-642966"/>
            <a:ext cx="4527030" cy="6214820"/>
          </a:xfrm>
          <a:prstGeom prst="rect">
            <a:avLst/>
          </a:prstGeom>
        </p:spPr>
      </p:pic>
      <p:pic>
        <p:nvPicPr>
          <p:cNvPr id="22" name="r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1" cstate="print"/>
          <a:stretch>
            <a:fillRect/>
          </a:stretch>
        </p:blipFill>
        <p:spPr>
          <a:xfrm>
            <a:off x="8643966" y="6357966"/>
            <a:ext cx="500034" cy="5000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1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57410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89_1211487286_jpg_8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9151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11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226963" y="0"/>
            <a:ext cx="9370963" cy="62478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elaxedIns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186 деревень</a:t>
            </a:r>
          </a:p>
          <a:p>
            <a:pPr algn="ctr"/>
            <a:r>
              <a:rPr lang="ru-RU" sz="8000" b="1" cap="none" spc="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вместе с людьми</a:t>
            </a:r>
          </a:p>
          <a:p>
            <a:pPr algn="ctr"/>
            <a:r>
              <a:rPr lang="ru-RU" sz="8000" b="1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сгорели дотла </a:t>
            </a:r>
          </a:p>
          <a:p>
            <a:pPr algn="ctr"/>
            <a:r>
              <a:rPr lang="ru-RU" sz="8000" b="1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н</a:t>
            </a:r>
            <a:r>
              <a:rPr lang="ru-RU" sz="8000" b="1" cap="none" spc="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а земле </a:t>
            </a:r>
          </a:p>
          <a:p>
            <a:pPr algn="ctr"/>
            <a:r>
              <a:rPr lang="ru-RU" sz="8000" b="1" cap="none" spc="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белорусской </a:t>
            </a:r>
            <a:endParaRPr lang="ru-RU" sz="8000" b="1" cap="none" spc="0" dirty="0">
              <a:ln w="11430">
                <a:solidFill>
                  <a:srgbClr val="FFFF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8" name="Рисунок 7" descr="Bombezh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016300" cy="6736080"/>
          </a:xfrm>
          <a:prstGeom prst="rect">
            <a:avLst/>
          </a:prstGeom>
        </p:spPr>
      </p:pic>
      <p:pic>
        <p:nvPicPr>
          <p:cNvPr id="27" name="Рисунок 26" descr="1939_gp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06566" y="0"/>
            <a:ext cx="9258503" cy="6858000"/>
          </a:xfrm>
          <a:prstGeom prst="rect">
            <a:avLst/>
          </a:prstGeom>
        </p:spPr>
      </p:pic>
      <p:pic>
        <p:nvPicPr>
          <p:cNvPr id="28" name="Рисунок 27" descr="desbois-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70234" y="0"/>
            <a:ext cx="9188110" cy="6858000"/>
          </a:xfrm>
          <a:prstGeom prst="rect">
            <a:avLst/>
          </a:prstGeom>
        </p:spPr>
      </p:pic>
      <p:pic>
        <p:nvPicPr>
          <p:cNvPr id="29" name="Рисунок 28" descr="00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0692"/>
            <a:ext cx="9144000" cy="6898768"/>
          </a:xfrm>
          <a:prstGeom prst="rect">
            <a:avLst/>
          </a:prstGeom>
        </p:spPr>
      </p:pic>
      <p:pic>
        <p:nvPicPr>
          <p:cNvPr id="30" name="Рисунок 29" descr="Рисунок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14347" y="0"/>
            <a:ext cx="4836831" cy="6858000"/>
          </a:xfrm>
          <a:prstGeom prst="rect">
            <a:avLst/>
          </a:prstGeom>
        </p:spPr>
      </p:pic>
      <p:pic>
        <p:nvPicPr>
          <p:cNvPr id="32" name="Рисунок 31" descr="Рисунок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02201" y="0"/>
            <a:ext cx="4441799" cy="6858000"/>
          </a:xfrm>
          <a:prstGeom prst="rect">
            <a:avLst/>
          </a:prstGeom>
        </p:spPr>
      </p:pic>
      <p:pic>
        <p:nvPicPr>
          <p:cNvPr id="33" name="Рисунок 32" descr="Рисунок6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214345" y="38902"/>
            <a:ext cx="9358346" cy="6819098"/>
          </a:xfrm>
          <a:prstGeom prst="rect">
            <a:avLst/>
          </a:prstGeom>
        </p:spPr>
      </p:pic>
      <p:pic>
        <p:nvPicPr>
          <p:cNvPr id="34" name="Рисунок 33" descr="Рисунок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285784" y="76200"/>
            <a:ext cx="9318947" cy="6705600"/>
          </a:xfrm>
          <a:prstGeom prst="rect">
            <a:avLst/>
          </a:prstGeom>
        </p:spPr>
      </p:pic>
      <p:pic>
        <p:nvPicPr>
          <p:cNvPr id="35" name="Рисунок 34" descr="Рисунок15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285784" y="0"/>
            <a:ext cx="9379892" cy="6858000"/>
          </a:xfrm>
          <a:prstGeom prst="rect">
            <a:avLst/>
          </a:prstGeom>
        </p:spPr>
      </p:pic>
      <p:pic>
        <p:nvPicPr>
          <p:cNvPr id="36" name="Рисунок 35" descr="Рисунок14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214346" y="0"/>
            <a:ext cx="9335879" cy="6858000"/>
          </a:xfrm>
          <a:prstGeom prst="rect">
            <a:avLst/>
          </a:prstGeom>
        </p:spPr>
      </p:pic>
      <p:pic>
        <p:nvPicPr>
          <p:cNvPr id="37" name="Рисунок 36" descr="Рисунок13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7475" y="89115"/>
            <a:ext cx="9069049" cy="6679769"/>
          </a:xfrm>
          <a:prstGeom prst="rect">
            <a:avLst/>
          </a:prstGeom>
        </p:spPr>
      </p:pic>
      <p:pic>
        <p:nvPicPr>
          <p:cNvPr id="38" name="Рисунок 37" descr="Рисунок11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-285784" y="0"/>
            <a:ext cx="5288096" cy="6858000"/>
          </a:xfrm>
          <a:prstGeom prst="rect">
            <a:avLst/>
          </a:prstGeom>
        </p:spPr>
      </p:pic>
      <p:pic>
        <p:nvPicPr>
          <p:cNvPr id="39" name="Рисунок 38" descr="Рисунок10.g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929190" y="0"/>
            <a:ext cx="4214810" cy="6858000"/>
          </a:xfrm>
          <a:prstGeom prst="rect">
            <a:avLst/>
          </a:prstGeom>
        </p:spPr>
      </p:pic>
      <p:pic>
        <p:nvPicPr>
          <p:cNvPr id="40" name="Рисунок 39" descr="Рисунок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85784" y="0"/>
            <a:ext cx="4857784" cy="6887709"/>
          </a:xfrm>
          <a:prstGeom prst="rect">
            <a:avLst/>
          </a:prstGeom>
        </p:spPr>
      </p:pic>
      <p:pic>
        <p:nvPicPr>
          <p:cNvPr id="41" name="Рисунок 40" descr="Рисунок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02201" y="0"/>
            <a:ext cx="4441799" cy="6858000"/>
          </a:xfrm>
          <a:prstGeom prst="rect">
            <a:avLst/>
          </a:prstGeom>
        </p:spPr>
      </p:pic>
      <p:pic>
        <p:nvPicPr>
          <p:cNvPr id="42" name="Рисунок 41" descr="Рисунок4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-285784" y="0"/>
            <a:ext cx="9429783" cy="6858000"/>
          </a:xfrm>
          <a:prstGeom prst="rect">
            <a:avLst/>
          </a:prstGeom>
        </p:spPr>
      </p:pic>
      <p:pic>
        <p:nvPicPr>
          <p:cNvPr id="43" name="Рисунок 42" descr="Рисунок3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-185405" y="0"/>
            <a:ext cx="9293535" cy="6858000"/>
          </a:xfrm>
          <a:prstGeom prst="rect">
            <a:avLst/>
          </a:prstGeom>
        </p:spPr>
      </p:pic>
      <p:pic>
        <p:nvPicPr>
          <p:cNvPr id="46" name="Рисунок 45" descr="Рисунок7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0" y="0"/>
            <a:ext cx="9079376" cy="6858000"/>
          </a:xfrm>
          <a:prstGeom prst="rect">
            <a:avLst/>
          </a:prstGeom>
        </p:spPr>
      </p:pic>
      <p:pic>
        <p:nvPicPr>
          <p:cNvPr id="47" name="Рисунок 46" descr="Рисунок12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0" y="37681"/>
            <a:ext cx="9144000" cy="6782637"/>
          </a:xfrm>
          <a:prstGeom prst="rect">
            <a:avLst/>
          </a:prstGeom>
        </p:spPr>
      </p:pic>
      <p:pic>
        <p:nvPicPr>
          <p:cNvPr id="48" name="Рисунок 47" descr="newphoto584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-190533" y="0"/>
            <a:ext cx="9298279" cy="6858000"/>
          </a:xfrm>
          <a:prstGeom prst="rect">
            <a:avLst/>
          </a:prstGeom>
        </p:spPr>
      </p:pic>
      <p:pic>
        <p:nvPicPr>
          <p:cNvPr id="49" name="Рисунок 48" descr="00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214345" y="0"/>
            <a:ext cx="9358346" cy="6858000"/>
          </a:xfrm>
          <a:prstGeom prst="rect">
            <a:avLst/>
          </a:prstGeom>
        </p:spPr>
      </p:pic>
      <p:pic>
        <p:nvPicPr>
          <p:cNvPr id="50" name="Рисунок 49" descr="Рисунок1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-357222" y="0"/>
            <a:ext cx="5083737" cy="6858000"/>
          </a:xfrm>
          <a:prstGeom prst="rect">
            <a:avLst/>
          </a:prstGeom>
        </p:spPr>
      </p:pic>
      <p:pic>
        <p:nvPicPr>
          <p:cNvPr id="51" name="Рисунок 50" descr="Рисунок2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4453684" y="0"/>
            <a:ext cx="4690316" cy="6858000"/>
          </a:xfrm>
          <a:prstGeom prst="rect">
            <a:avLst/>
          </a:prstGeom>
        </p:spPr>
      </p:pic>
      <p:pic>
        <p:nvPicPr>
          <p:cNvPr id="31" name="r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4" cstate="print"/>
          <a:stretch>
            <a:fillRect/>
          </a:stretch>
        </p:blipFill>
        <p:spPr>
          <a:xfrm>
            <a:off x="8643966" y="6357966"/>
            <a:ext cx="500034" cy="5000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8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8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3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8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3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8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57410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>
                <p:cTn id="1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b_247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bigvasil0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12</a:t>
            </a:r>
            <a:endParaRPr lang="ru-RU" sz="2400" b="1" dirty="0"/>
          </a:p>
        </p:txBody>
      </p:sp>
      <p:pic>
        <p:nvPicPr>
          <p:cNvPr id="7" name="Рисунок 6" descr="0_a036_7b0f0267_X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051" y="94593"/>
            <a:ext cx="9149241" cy="6605752"/>
          </a:xfrm>
          <a:prstGeom prst="rect">
            <a:avLst/>
          </a:prstGeom>
        </p:spPr>
      </p:pic>
      <p:pic>
        <p:nvPicPr>
          <p:cNvPr id="8" name="Рисунок 7" descr="0_bd6_2113d020_XL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911" y="0"/>
            <a:ext cx="9012178" cy="6858000"/>
          </a:xfrm>
          <a:prstGeom prst="rect">
            <a:avLst/>
          </a:prstGeom>
        </p:spPr>
      </p:pic>
      <p:pic>
        <p:nvPicPr>
          <p:cNvPr id="10" name="Рисунок 9" descr="10-1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214290"/>
            <a:ext cx="9074345" cy="6479153"/>
          </a:xfrm>
          <a:prstGeom prst="rect">
            <a:avLst/>
          </a:prstGeom>
        </p:spPr>
      </p:pic>
      <p:pic>
        <p:nvPicPr>
          <p:cNvPr id="11" name="Рисунок 10" descr="10-12a_kokorin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15866" y="0"/>
            <a:ext cx="9375731" cy="6857999"/>
          </a:xfrm>
          <a:prstGeom prst="rect">
            <a:avLst/>
          </a:prstGeom>
        </p:spPr>
      </p:pic>
      <p:pic>
        <p:nvPicPr>
          <p:cNvPr id="12" name="Рисунок 11" descr="04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10162" y="0"/>
            <a:ext cx="9154162" cy="6858000"/>
          </a:xfrm>
          <a:prstGeom prst="rect">
            <a:avLst/>
          </a:prstGeom>
        </p:spPr>
      </p:pic>
      <p:pic>
        <p:nvPicPr>
          <p:cNvPr id="13" name="Рисунок 12" descr="80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Рисунок 13" descr="250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49245" y="0"/>
            <a:ext cx="9242490" cy="6858000"/>
          </a:xfrm>
          <a:prstGeom prst="rect">
            <a:avLst/>
          </a:prstGeom>
        </p:spPr>
      </p:pic>
      <p:pic>
        <p:nvPicPr>
          <p:cNvPr id="15" name="Рисунок 14" descr="1945_14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000232" y="16622"/>
            <a:ext cx="5143536" cy="6824756"/>
          </a:xfrm>
          <a:prstGeom prst="rect">
            <a:avLst/>
          </a:prstGeom>
        </p:spPr>
      </p:pic>
      <p:pic>
        <p:nvPicPr>
          <p:cNvPr id="16" name="Рисунок 15" descr="289116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0010" y="0"/>
            <a:ext cx="8983980" cy="6858000"/>
          </a:xfrm>
          <a:prstGeom prst="rect">
            <a:avLst/>
          </a:prstGeom>
        </p:spPr>
      </p:pic>
      <p:pic>
        <p:nvPicPr>
          <p:cNvPr id="18" name="Рисунок 17" descr="1079595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2882" y="214290"/>
            <a:ext cx="9098236" cy="6429420"/>
          </a:xfrm>
          <a:prstGeom prst="rect">
            <a:avLst/>
          </a:prstGeom>
        </p:spPr>
      </p:pic>
      <p:pic>
        <p:nvPicPr>
          <p:cNvPr id="19" name="Рисунок 18" descr="8357452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-280359" y="214290"/>
            <a:ext cx="9401477" cy="6643710"/>
          </a:xfrm>
          <a:prstGeom prst="rect">
            <a:avLst/>
          </a:prstGeom>
        </p:spPr>
      </p:pic>
      <p:pic>
        <p:nvPicPr>
          <p:cNvPr id="20" name="Рисунок 19" descr="1178659686_victory_25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-148312" y="0"/>
            <a:ext cx="9292312" cy="6858000"/>
          </a:xfrm>
          <a:prstGeom prst="rect">
            <a:avLst/>
          </a:prstGeom>
        </p:spPr>
      </p:pic>
      <p:pic>
        <p:nvPicPr>
          <p:cNvPr id="21" name="Рисунок 20" descr="1210343238_118876_119913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-228634" y="0"/>
            <a:ext cx="9486966" cy="6858000"/>
          </a:xfrm>
          <a:prstGeom prst="rect">
            <a:avLst/>
          </a:prstGeom>
        </p:spPr>
      </p:pic>
      <p:pic>
        <p:nvPicPr>
          <p:cNvPr id="22" name="Рисунок 21" descr="1231792756_05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-447901" y="0"/>
            <a:ext cx="9591901" cy="6858000"/>
          </a:xfrm>
          <a:prstGeom prst="rect">
            <a:avLst/>
          </a:prstGeom>
        </p:spPr>
      </p:pic>
      <p:pic>
        <p:nvPicPr>
          <p:cNvPr id="23" name="Рисунок 22" descr="ad44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-357221" y="0"/>
            <a:ext cx="9501222" cy="6858000"/>
          </a:xfrm>
          <a:prstGeom prst="rect">
            <a:avLst/>
          </a:prstGeom>
        </p:spPr>
      </p:pic>
      <p:pic>
        <p:nvPicPr>
          <p:cNvPr id="71" name="pesni_voennih_let___eh__dorog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2" cstate="print"/>
          <a:stretch>
            <a:fillRect/>
          </a:stretch>
        </p:blipFill>
        <p:spPr>
          <a:xfrm>
            <a:off x="8501090" y="5796010"/>
            <a:ext cx="795310" cy="795310"/>
          </a:xfrm>
          <a:prstGeom prst="rect">
            <a:avLst/>
          </a:prstGeom>
        </p:spPr>
      </p:pic>
      <p:pic>
        <p:nvPicPr>
          <p:cNvPr id="72" name="Рисунок 71" descr="Рисунок24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-357222" y="29864"/>
            <a:ext cx="9501222" cy="6798271"/>
          </a:xfrm>
          <a:prstGeom prst="rect">
            <a:avLst/>
          </a:prstGeom>
        </p:spPr>
      </p:pic>
      <p:pic>
        <p:nvPicPr>
          <p:cNvPr id="73" name="Рисунок 72" descr="Рисунок23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-285784" y="14137"/>
            <a:ext cx="9429784" cy="6829726"/>
          </a:xfrm>
          <a:prstGeom prst="rect">
            <a:avLst/>
          </a:prstGeom>
        </p:spPr>
      </p:pic>
      <p:pic>
        <p:nvPicPr>
          <p:cNvPr id="74" name="Рисунок 73" descr="Рисунок22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-214346" y="14107"/>
            <a:ext cx="9358346" cy="6829785"/>
          </a:xfrm>
          <a:prstGeom prst="rect">
            <a:avLst/>
          </a:prstGeom>
        </p:spPr>
      </p:pic>
      <p:pic>
        <p:nvPicPr>
          <p:cNvPr id="75" name="Рисунок 74" descr="Рисунок21.jp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-158170" y="0"/>
            <a:ext cx="9460340" cy="6857999"/>
          </a:xfrm>
          <a:prstGeom prst="rect">
            <a:avLst/>
          </a:prstGeom>
        </p:spPr>
      </p:pic>
      <p:pic>
        <p:nvPicPr>
          <p:cNvPr id="76" name="Рисунок 75" descr="Рисунок20.jp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-164188" y="0"/>
            <a:ext cx="9472376" cy="6858000"/>
          </a:xfrm>
          <a:prstGeom prst="rect">
            <a:avLst/>
          </a:prstGeom>
        </p:spPr>
      </p:pic>
      <p:pic>
        <p:nvPicPr>
          <p:cNvPr id="77" name="Рисунок 76" descr="Рисунок19.jpg"/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1317644" y="0"/>
            <a:ext cx="6508711" cy="6858000"/>
          </a:xfrm>
          <a:prstGeom prst="rect">
            <a:avLst/>
          </a:prstGeom>
        </p:spPr>
      </p:pic>
      <p:pic>
        <p:nvPicPr>
          <p:cNvPr id="78" name="Рисунок 77" descr="Рисунок18.jpg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-250407" y="0"/>
            <a:ext cx="9644811" cy="6858000"/>
          </a:xfrm>
          <a:prstGeom prst="rect">
            <a:avLst/>
          </a:prstGeom>
        </p:spPr>
      </p:pic>
      <p:pic>
        <p:nvPicPr>
          <p:cNvPr id="79" name="Рисунок 78" descr="Рисунок17.jpg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-214346" y="-1"/>
            <a:ext cx="9558486" cy="6868207"/>
          </a:xfrm>
          <a:prstGeom prst="rect">
            <a:avLst/>
          </a:prstGeom>
        </p:spPr>
      </p:pic>
      <p:pic>
        <p:nvPicPr>
          <p:cNvPr id="80" name="Рисунок 79" descr="Рисунок16.jpg"/>
          <p:cNvPicPr>
            <a:picLocks noChangeAspect="1"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-366313" y="0"/>
            <a:ext cx="9876623" cy="6858000"/>
          </a:xfrm>
          <a:prstGeom prst="rect">
            <a:avLst/>
          </a:prstGeom>
        </p:spPr>
      </p:pic>
      <p:pic>
        <p:nvPicPr>
          <p:cNvPr id="81" name="Рисунок 80" descr="Рисунок15.jpg"/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-350558" y="0"/>
            <a:ext cx="9845116" cy="6857999"/>
          </a:xfrm>
          <a:prstGeom prst="rect">
            <a:avLst/>
          </a:prstGeom>
        </p:spPr>
      </p:pic>
      <p:pic>
        <p:nvPicPr>
          <p:cNvPr id="82" name="Рисунок 81" descr="Рисунок14.jpg"/>
          <p:cNvPicPr>
            <a:picLocks noChangeAspect="1"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-481321" y="181158"/>
            <a:ext cx="9839668" cy="6676841"/>
          </a:xfrm>
          <a:prstGeom prst="rect">
            <a:avLst/>
          </a:prstGeom>
        </p:spPr>
      </p:pic>
      <p:pic>
        <p:nvPicPr>
          <p:cNvPr id="83" name="Рисунок 82" descr="Рисунок13.jpg"/>
          <p:cNvPicPr>
            <a:picLocks noChangeAspect="1"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-281234" y="0"/>
            <a:ext cx="9706468" cy="6858000"/>
          </a:xfrm>
          <a:prstGeom prst="rect">
            <a:avLst/>
          </a:prstGeom>
        </p:spPr>
      </p:pic>
      <p:pic>
        <p:nvPicPr>
          <p:cNvPr id="84" name="Рисунок 83" descr="Рисунок12.jpg"/>
          <p:cNvPicPr>
            <a:picLocks noChangeAspect="1"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-203200" y="0"/>
            <a:ext cx="9550400" cy="6858000"/>
          </a:xfrm>
          <a:prstGeom prst="rect">
            <a:avLst/>
          </a:prstGeom>
        </p:spPr>
      </p:pic>
      <p:pic>
        <p:nvPicPr>
          <p:cNvPr id="85" name="Рисунок 84" descr="Рисунок11.jpg"/>
          <p:cNvPicPr>
            <a:picLocks noChangeAspect="1"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-165294" y="0"/>
            <a:ext cx="9474588" cy="6857999"/>
          </a:xfrm>
          <a:prstGeom prst="rect">
            <a:avLst/>
          </a:prstGeom>
        </p:spPr>
      </p:pic>
      <p:pic>
        <p:nvPicPr>
          <p:cNvPr id="86" name="Рисунок 85" descr="Рисунок10.jpg"/>
          <p:cNvPicPr>
            <a:picLocks noChangeAspect="1"/>
          </p:cNvPicPr>
          <p:nvPr/>
        </p:nvPicPr>
        <p:blipFill>
          <a:blip r:embed="rId37" cstate="print"/>
          <a:stretch>
            <a:fillRect/>
          </a:stretch>
        </p:blipFill>
        <p:spPr>
          <a:xfrm>
            <a:off x="-168795" y="0"/>
            <a:ext cx="9589333" cy="6858000"/>
          </a:xfrm>
          <a:prstGeom prst="rect">
            <a:avLst/>
          </a:prstGeom>
        </p:spPr>
      </p:pic>
      <p:pic>
        <p:nvPicPr>
          <p:cNvPr id="87" name="Рисунок 86" descr="Рисунок9.jpg"/>
          <p:cNvPicPr>
            <a:picLocks noChangeAspect="1"/>
          </p:cNvPicPr>
          <p:nvPr/>
        </p:nvPicPr>
        <p:blipFill>
          <a:blip r:embed="rId38" cstate="print"/>
          <a:stretch>
            <a:fillRect/>
          </a:stretch>
        </p:blipFill>
        <p:spPr>
          <a:xfrm>
            <a:off x="-214346" y="0"/>
            <a:ext cx="9644129" cy="6858000"/>
          </a:xfrm>
          <a:prstGeom prst="rect">
            <a:avLst/>
          </a:prstGeom>
        </p:spPr>
      </p:pic>
      <p:pic>
        <p:nvPicPr>
          <p:cNvPr id="88" name="Рисунок 87" descr="Рисунок8.jpg"/>
          <p:cNvPicPr>
            <a:picLocks noChangeAspect="1"/>
          </p:cNvPicPr>
          <p:nvPr/>
        </p:nvPicPr>
        <p:blipFill>
          <a:blip r:embed="rId39" cstate="print"/>
          <a:stretch>
            <a:fillRect/>
          </a:stretch>
        </p:blipFill>
        <p:spPr>
          <a:xfrm>
            <a:off x="-357222" y="90137"/>
            <a:ext cx="9715568" cy="6677726"/>
          </a:xfrm>
          <a:prstGeom prst="rect">
            <a:avLst/>
          </a:prstGeom>
        </p:spPr>
      </p:pic>
      <p:pic>
        <p:nvPicPr>
          <p:cNvPr id="89" name="Рисунок 88" descr="Рисунок7.jpg"/>
          <p:cNvPicPr>
            <a:picLocks noChangeAspect="1"/>
          </p:cNvPicPr>
          <p:nvPr/>
        </p:nvPicPr>
        <p:blipFill>
          <a:blip r:embed="rId40" cstate="print"/>
          <a:stretch>
            <a:fillRect/>
          </a:stretch>
        </p:blipFill>
        <p:spPr>
          <a:xfrm>
            <a:off x="-428660" y="0"/>
            <a:ext cx="9792325" cy="6858000"/>
          </a:xfrm>
          <a:prstGeom prst="rect">
            <a:avLst/>
          </a:prstGeom>
        </p:spPr>
      </p:pic>
      <p:pic>
        <p:nvPicPr>
          <p:cNvPr id="90" name="Рисунок 89" descr="Рисунок6.jpg"/>
          <p:cNvPicPr>
            <a:picLocks noChangeAspect="1"/>
          </p:cNvPicPr>
          <p:nvPr/>
        </p:nvPicPr>
        <p:blipFill>
          <a:blip r:embed="rId41" cstate="print"/>
          <a:stretch>
            <a:fillRect/>
          </a:stretch>
        </p:blipFill>
        <p:spPr>
          <a:xfrm>
            <a:off x="-428660" y="1"/>
            <a:ext cx="9794518" cy="6903724"/>
          </a:xfrm>
          <a:prstGeom prst="rect">
            <a:avLst/>
          </a:prstGeom>
        </p:spPr>
      </p:pic>
      <p:pic>
        <p:nvPicPr>
          <p:cNvPr id="91" name="Рисунок 90" descr="Рисунок5.jpg"/>
          <p:cNvPicPr>
            <a:picLocks noChangeAspect="1"/>
          </p:cNvPicPr>
          <p:nvPr/>
        </p:nvPicPr>
        <p:blipFill>
          <a:blip r:embed="rId42" cstate="print"/>
          <a:stretch>
            <a:fillRect/>
          </a:stretch>
        </p:blipFill>
        <p:spPr>
          <a:xfrm>
            <a:off x="-428660" y="0"/>
            <a:ext cx="9863904" cy="6858000"/>
          </a:xfrm>
          <a:prstGeom prst="rect">
            <a:avLst/>
          </a:prstGeom>
        </p:spPr>
      </p:pic>
      <p:pic>
        <p:nvPicPr>
          <p:cNvPr id="92" name="Рисунок 91" descr="Рисунок4.jpg"/>
          <p:cNvPicPr>
            <a:picLocks noChangeAspect="1"/>
          </p:cNvPicPr>
          <p:nvPr/>
        </p:nvPicPr>
        <p:blipFill>
          <a:blip r:embed="rId43" cstate="print"/>
          <a:stretch>
            <a:fillRect/>
          </a:stretch>
        </p:blipFill>
        <p:spPr>
          <a:xfrm>
            <a:off x="-357222" y="0"/>
            <a:ext cx="9756107" cy="6857999"/>
          </a:xfrm>
          <a:prstGeom prst="rect">
            <a:avLst/>
          </a:prstGeom>
        </p:spPr>
      </p:pic>
      <p:pic>
        <p:nvPicPr>
          <p:cNvPr id="93" name="Рисунок 92" descr="Рисунок3.jpg"/>
          <p:cNvPicPr>
            <a:picLocks noChangeAspect="1"/>
          </p:cNvPicPr>
          <p:nvPr/>
        </p:nvPicPr>
        <p:blipFill>
          <a:blip r:embed="rId44" cstate="print"/>
          <a:stretch>
            <a:fillRect/>
          </a:stretch>
        </p:blipFill>
        <p:spPr>
          <a:xfrm>
            <a:off x="-285784" y="0"/>
            <a:ext cx="9674522" cy="6887219"/>
          </a:xfrm>
          <a:prstGeom prst="rect">
            <a:avLst/>
          </a:prstGeom>
        </p:spPr>
      </p:pic>
      <p:pic>
        <p:nvPicPr>
          <p:cNvPr id="94" name="Рисунок 93" descr="Рисунок2.jpg"/>
          <p:cNvPicPr>
            <a:picLocks noChangeAspect="1"/>
          </p:cNvPicPr>
          <p:nvPr/>
        </p:nvPicPr>
        <p:blipFill>
          <a:blip r:embed="rId45" cstate="print"/>
          <a:stretch>
            <a:fillRect/>
          </a:stretch>
        </p:blipFill>
        <p:spPr>
          <a:xfrm>
            <a:off x="-419314" y="0"/>
            <a:ext cx="9843978" cy="6858000"/>
          </a:xfrm>
          <a:prstGeom prst="rect">
            <a:avLst/>
          </a:prstGeom>
        </p:spPr>
      </p:pic>
      <p:pic>
        <p:nvPicPr>
          <p:cNvPr id="95" name="Рисунок 94" descr="Рисунок1.jpg"/>
          <p:cNvPicPr>
            <a:picLocks noChangeAspect="1"/>
          </p:cNvPicPr>
          <p:nvPr/>
        </p:nvPicPr>
        <p:blipFill>
          <a:blip r:embed="rId46" cstate="print"/>
          <a:stretch>
            <a:fillRect/>
          </a:stretch>
        </p:blipFill>
        <p:spPr>
          <a:xfrm>
            <a:off x="-428660" y="9153"/>
            <a:ext cx="9929882" cy="6839693"/>
          </a:xfrm>
          <a:prstGeom prst="rect">
            <a:avLst/>
          </a:prstGeom>
        </p:spPr>
      </p:pic>
      <p:pic>
        <p:nvPicPr>
          <p:cNvPr id="46" name="pesni_voennih_let___eh__dorogi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7" cstate="print"/>
          <a:stretch>
            <a:fillRect/>
          </a:stretch>
        </p:blipFill>
        <p:spPr>
          <a:xfrm>
            <a:off x="8460432" y="5836704"/>
            <a:ext cx="835968" cy="733396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-441146" y="648866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12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7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2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7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2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7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2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7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2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70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2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770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2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870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2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97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2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188879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>
                <p:cTn id="1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13</a:t>
            </a:r>
            <a:endParaRPr lang="ru-RU" sz="2400" b="1" dirty="0"/>
          </a:p>
        </p:txBody>
      </p:sp>
      <p:pic>
        <p:nvPicPr>
          <p:cNvPr id="5" name="Рисунок 4" descr="%D0%9D%D0%B0_%D0%BF%D1%80%D0%B8%D0%B2%D0%B0%D0%BB%D0%B5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2d08260aaa112c83e5b9ca62230a33d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album_pi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7631" y="0"/>
            <a:ext cx="9020098" cy="6858000"/>
          </a:xfrm>
          <a:prstGeom prst="rect">
            <a:avLst/>
          </a:prstGeom>
        </p:spPr>
      </p:pic>
      <p:pic>
        <p:nvPicPr>
          <p:cNvPr id="10" name="Рисунок 9" descr="1231792756_2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633" y="-15198"/>
            <a:ext cx="8553648" cy="6873197"/>
          </a:xfrm>
          <a:prstGeom prst="rect">
            <a:avLst/>
          </a:prstGeom>
        </p:spPr>
      </p:pic>
      <p:pic>
        <p:nvPicPr>
          <p:cNvPr id="11" name="Рисунок 10" descr="Рисунок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80" y="0"/>
            <a:ext cx="9128040" cy="6858000"/>
          </a:xfrm>
          <a:prstGeom prst="rect">
            <a:avLst/>
          </a:prstGeom>
        </p:spPr>
      </p:pic>
      <p:pic>
        <p:nvPicPr>
          <p:cNvPr id="9" name="v_zemlank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501090" y="6215090"/>
            <a:ext cx="642910" cy="642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7983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2051050" y="404813"/>
            <a:ext cx="511333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Герои войны.</a:t>
            </a:r>
          </a:p>
        </p:txBody>
      </p:sp>
      <p:pic>
        <p:nvPicPr>
          <p:cNvPr id="6149" name="Picture 5" descr="леня голиков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41438"/>
            <a:ext cx="3711575" cy="4608512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6150" name="Picture 6" descr="надя богдан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268413"/>
            <a:ext cx="3659187" cy="4656137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14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валя кот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737200">
            <a:off x="539750" y="404813"/>
            <a:ext cx="2486025" cy="317500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9221" name="Picture 5" descr="вася коробк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75057">
            <a:off x="5867400" y="333375"/>
            <a:ext cx="2838450" cy="3629025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9222" name="Picture 6" descr="зина партнов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49427">
            <a:off x="1692275" y="3141663"/>
            <a:ext cx="2695575" cy="3446462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9223" name="Picture 7" descr="галя комлев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610509">
            <a:off x="4716463" y="3141663"/>
            <a:ext cx="2520950" cy="342900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15</a:t>
            </a:r>
            <a:endParaRPr lang="ru-RU" sz="2400" b="1" dirty="0"/>
          </a:p>
        </p:txBody>
      </p:sp>
      <p:pic>
        <p:nvPicPr>
          <p:cNvPr id="8" name="Рисунок 7" descr="br_mogila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nabratskihmogila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572528" y="6286528"/>
            <a:ext cx="571472" cy="571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613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esnya_74-Aleshenk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Ценою слёз и материнской боли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Война была оплачена сполна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16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57158" y="214290"/>
            <a:ext cx="835183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/>
              <a:t>В годы Великой Отечественной войны погибло свыше 20 миллионов человек. Это значит, каждый восьмой житель нашей страны.</a:t>
            </a:r>
          </a:p>
        </p:txBody>
      </p:sp>
      <p:pic>
        <p:nvPicPr>
          <p:cNvPr id="5" name="Рисунок 4" descr="памятник алеш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19" y="1571612"/>
            <a:ext cx="6286545" cy="4714909"/>
          </a:xfrm>
          <a:prstGeom prst="rect">
            <a:avLst/>
          </a:prstGeom>
        </p:spPr>
      </p:pic>
      <p:pic>
        <p:nvPicPr>
          <p:cNvPr id="4" name="Рисунок 3" descr="Вечный огонь мурманс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4429132"/>
            <a:ext cx="2913312" cy="21717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472" y="5786454"/>
            <a:ext cx="51943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Мурманск – город герой</a:t>
            </a:r>
            <a:endParaRPr lang="ru-RU" sz="2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Вечный огонь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17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10244" grpId="0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190750" cy="3038475"/>
          </a:xfrm>
          <a:prstGeom prst="rect">
            <a:avLst/>
          </a:prstGeom>
        </p:spPr>
      </p:pic>
      <p:pic>
        <p:nvPicPr>
          <p:cNvPr id="3" name="Рисунок 2" descr="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10425" y="4000500"/>
            <a:ext cx="1933575" cy="2857500"/>
          </a:xfrm>
          <a:prstGeom prst="rect">
            <a:avLst/>
          </a:prstGeom>
        </p:spPr>
      </p:pic>
      <p:pic>
        <p:nvPicPr>
          <p:cNvPr id="4" name="Рисунок 3" descr="1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0"/>
            <a:ext cx="2000232" cy="2926384"/>
          </a:xfrm>
          <a:prstGeom prst="rect">
            <a:avLst/>
          </a:prstGeom>
        </p:spPr>
      </p:pic>
      <p:pic>
        <p:nvPicPr>
          <p:cNvPr id="5" name="Рисунок 4" descr="Abyzo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928670"/>
            <a:ext cx="2052303" cy="3276608"/>
          </a:xfrm>
          <a:prstGeom prst="rect">
            <a:avLst/>
          </a:prstGeom>
        </p:spPr>
      </p:pic>
      <p:pic>
        <p:nvPicPr>
          <p:cNvPr id="6" name="Рисунок 5" descr="b_2471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71670" y="0"/>
            <a:ext cx="3048000" cy="2286000"/>
          </a:xfrm>
          <a:prstGeom prst="rect">
            <a:avLst/>
          </a:prstGeom>
        </p:spPr>
      </p:pic>
      <p:pic>
        <p:nvPicPr>
          <p:cNvPr id="7" name="Рисунок 6" descr="bigvasil02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3657598"/>
            <a:ext cx="4737850" cy="3200402"/>
          </a:xfrm>
          <a:prstGeom prst="rect">
            <a:avLst/>
          </a:prstGeom>
        </p:spPr>
      </p:pic>
      <p:pic>
        <p:nvPicPr>
          <p:cNvPr id="8" name="Рисунок 7" descr="devetaev-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29124" y="0"/>
            <a:ext cx="2381250" cy="3257550"/>
          </a:xfrm>
          <a:prstGeom prst="rect">
            <a:avLst/>
          </a:prstGeom>
        </p:spPr>
      </p:pic>
      <p:pic>
        <p:nvPicPr>
          <p:cNvPr id="9" name="Рисунок 8" descr="gromova_u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70408" y="0"/>
            <a:ext cx="1973592" cy="2902341"/>
          </a:xfrm>
          <a:prstGeom prst="rect">
            <a:avLst/>
          </a:prstGeom>
        </p:spPr>
      </p:pic>
      <p:pic>
        <p:nvPicPr>
          <p:cNvPr id="10" name="Рисунок 9" descr="Kolesnichenko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29460" y="785794"/>
            <a:ext cx="2014540" cy="3345989"/>
          </a:xfrm>
          <a:prstGeom prst="rect">
            <a:avLst/>
          </a:prstGeom>
        </p:spPr>
      </p:pic>
      <p:pic>
        <p:nvPicPr>
          <p:cNvPr id="11" name="Рисунок 10" descr="karavichev2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000232" y="1857364"/>
            <a:ext cx="1905000" cy="2733675"/>
          </a:xfrm>
          <a:prstGeom prst="rect">
            <a:avLst/>
          </a:prstGeom>
        </p:spPr>
      </p:pic>
      <p:pic>
        <p:nvPicPr>
          <p:cNvPr id="12" name="Рисунок 11" descr="koshevoy_o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928926" y="1714488"/>
            <a:ext cx="2187906" cy="3217509"/>
          </a:xfrm>
          <a:prstGeom prst="rect">
            <a:avLst/>
          </a:prstGeom>
        </p:spPr>
      </p:pic>
      <p:pic>
        <p:nvPicPr>
          <p:cNvPr id="13" name="Рисунок 12" descr="post-33-1130498771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714876" y="2500306"/>
            <a:ext cx="2668908" cy="3429004"/>
          </a:xfrm>
          <a:prstGeom prst="rect">
            <a:avLst/>
          </a:prstGeom>
        </p:spPr>
      </p:pic>
      <p:pic>
        <p:nvPicPr>
          <p:cNvPr id="14" name="Рисунок 13" descr="shevtcova_l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714876" y="3198991"/>
            <a:ext cx="2312494" cy="3659009"/>
          </a:xfrm>
          <a:prstGeom prst="rect">
            <a:avLst/>
          </a:prstGeom>
        </p:spPr>
      </p:pic>
      <p:pic>
        <p:nvPicPr>
          <p:cNvPr id="17" name="Рисунок 16" descr="sin_polka_large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000628" y="2143116"/>
            <a:ext cx="2857500" cy="2209800"/>
          </a:xfrm>
          <a:prstGeom prst="rect">
            <a:avLst/>
          </a:prstGeom>
        </p:spPr>
      </p:pic>
      <p:pic>
        <p:nvPicPr>
          <p:cNvPr id="18" name="Рисунок 17" descr="feoktistov_sa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3840480" y="2391156"/>
            <a:ext cx="1463040" cy="2075688"/>
          </a:xfrm>
          <a:prstGeom prst="rect">
            <a:avLst/>
          </a:prstGeom>
        </p:spPr>
      </p:pic>
      <p:pic>
        <p:nvPicPr>
          <p:cNvPr id="19" name="Рисунок 18" descr="tmp2C-7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571472" y="3000372"/>
            <a:ext cx="4095750" cy="25717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18</a:t>
            </a:r>
            <a:endParaRPr lang="ru-RU" sz="2400" b="1" dirty="0"/>
          </a:p>
        </p:txBody>
      </p:sp>
      <p:pic>
        <p:nvPicPr>
          <p:cNvPr id="20" name="r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9" cstate="print"/>
          <a:stretch>
            <a:fillRect/>
          </a:stretch>
        </p:blipFill>
        <p:spPr>
          <a:xfrm>
            <a:off x="8501090" y="6215090"/>
            <a:ext cx="642910" cy="642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57410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19</a:t>
            </a:r>
            <a:endParaRPr lang="ru-RU" sz="2400" b="1" dirty="0"/>
          </a:p>
        </p:txBody>
      </p:sp>
      <p:pic>
        <p:nvPicPr>
          <p:cNvPr id="5" name="Вечный огонь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66723" y="571480"/>
            <a:ext cx="7715304" cy="5786478"/>
          </a:xfrm>
          <a:prstGeom prst="rect">
            <a:avLst/>
          </a:prstGeom>
        </p:spPr>
      </p:pic>
      <p:pic>
        <p:nvPicPr>
          <p:cNvPr id="6" name="metronom_-_metronom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501090" y="6215090"/>
            <a:ext cx="642910" cy="642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26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%81%D1%80%D0%B0%D0%B6%D0%B0%D1%8E%D1%82%D1%81%D1%8F_%D1%81_%D0%BD%D0%B5%D0%BC%D0%B5%D1%86%D0%BA%D0%B8%D0%BC%D0%B8_%D1%82%D0%B0%D0%BD%D0%BA%D0%B0%D0%BC%D0%B8_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90469" y="142852"/>
            <a:ext cx="8675215" cy="6506411"/>
          </a:xfrm>
        </p:spPr>
      </p:pic>
      <p:pic>
        <p:nvPicPr>
          <p:cNvPr id="5" name="Рисунок 4" descr="____1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5712" y="681385"/>
            <a:ext cx="8632568" cy="5533697"/>
          </a:xfrm>
          <a:prstGeom prst="rect">
            <a:avLst/>
          </a:prstGeom>
        </p:spPr>
      </p:pic>
      <p:pic>
        <p:nvPicPr>
          <p:cNvPr id="6" name="Рисунок 5" descr="0_1f66b_8490986a_X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637" y="400326"/>
            <a:ext cx="8633643" cy="6100508"/>
          </a:xfrm>
          <a:prstGeom prst="rect">
            <a:avLst/>
          </a:prstGeom>
        </p:spPr>
      </p:pic>
      <p:pic>
        <p:nvPicPr>
          <p:cNvPr id="8" name="Рисунок 7" descr="0_f029_82068e90_X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282" y="285728"/>
            <a:ext cx="8643998" cy="6407363"/>
          </a:xfrm>
          <a:prstGeom prst="rect">
            <a:avLst/>
          </a:prstGeom>
        </p:spPr>
      </p:pic>
      <p:pic>
        <p:nvPicPr>
          <p:cNvPr id="9" name="Рисунок 8" descr="09f1ace5e96bc11b8b6f030c0bdaebf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9077" y="571480"/>
            <a:ext cx="8737970" cy="5786478"/>
          </a:xfrm>
          <a:prstGeom prst="rect">
            <a:avLst/>
          </a:prstGeom>
        </p:spPr>
      </p:pic>
      <p:pic>
        <p:nvPicPr>
          <p:cNvPr id="11" name="Рисунок 10" descr="11-36_sm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2258" y="285727"/>
            <a:ext cx="8701710" cy="6357983"/>
          </a:xfrm>
          <a:prstGeom prst="rect">
            <a:avLst/>
          </a:prstGeom>
        </p:spPr>
      </p:pic>
      <p:pic>
        <p:nvPicPr>
          <p:cNvPr id="12" name="Рисунок 11" descr="20a989405e48c2bfada649fffd314a9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5720" y="140810"/>
            <a:ext cx="8572560" cy="6576379"/>
          </a:xfrm>
          <a:prstGeom prst="rect">
            <a:avLst/>
          </a:prstGeom>
        </p:spPr>
      </p:pic>
      <p:pic>
        <p:nvPicPr>
          <p:cNvPr id="14" name="Рисунок 13" descr="2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15" name="Рисунок 14" descr="26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Рисунок 15" descr="29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91808" cy="6858000"/>
          </a:xfrm>
          <a:prstGeom prst="rect">
            <a:avLst/>
          </a:prstGeom>
        </p:spPr>
      </p:pic>
      <p:pic>
        <p:nvPicPr>
          <p:cNvPr id="17" name="Рисунок 16" descr="35e253651b31a2509c95dc0d5953d06d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7373"/>
            <a:ext cx="9143999" cy="6843252"/>
          </a:xfrm>
          <a:prstGeom prst="rect">
            <a:avLst/>
          </a:prstGeom>
        </p:spPr>
      </p:pic>
      <p:pic>
        <p:nvPicPr>
          <p:cNvPr id="18" name="Рисунок 17" descr="57mm_mortar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1124"/>
            <a:ext cx="9144000" cy="6855751"/>
          </a:xfrm>
          <a:prstGeom prst="rect">
            <a:avLst/>
          </a:prstGeom>
        </p:spPr>
      </p:pic>
      <p:pic>
        <p:nvPicPr>
          <p:cNvPr id="19" name="Рисунок 18" descr="76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-4156"/>
            <a:ext cx="9144000" cy="6866312"/>
          </a:xfrm>
          <a:prstGeom prst="rect">
            <a:avLst/>
          </a:prstGeom>
        </p:spPr>
      </p:pic>
      <p:pic>
        <p:nvPicPr>
          <p:cNvPr id="20" name="Рисунок 19" descr="350x382.gif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1428728" y="-1658"/>
            <a:ext cx="6286543" cy="6861313"/>
          </a:xfrm>
          <a:prstGeom prst="rect">
            <a:avLst/>
          </a:prstGeom>
        </p:spPr>
      </p:pic>
      <p:pic>
        <p:nvPicPr>
          <p:cNvPr id="21" name="Рисунок 20" descr="924r2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" name="Рисунок 23" descr="064570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65450" y="285728"/>
            <a:ext cx="9117903" cy="6215106"/>
          </a:xfrm>
          <a:prstGeom prst="rect">
            <a:avLst/>
          </a:prstGeom>
        </p:spPr>
      </p:pic>
      <p:pic>
        <p:nvPicPr>
          <p:cNvPr id="28" name="Рисунок 27" descr="067363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76566" y="232192"/>
            <a:ext cx="9067434" cy="6340080"/>
          </a:xfrm>
          <a:prstGeom prst="rect">
            <a:avLst/>
          </a:prstGeom>
        </p:spPr>
      </p:pic>
      <p:pic>
        <p:nvPicPr>
          <p:cNvPr id="29" name="Рисунок 28" descr="1178659686_victory_25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71236" y="0"/>
            <a:ext cx="9111301" cy="6643710"/>
          </a:xfrm>
          <a:prstGeom prst="rect">
            <a:avLst/>
          </a:prstGeom>
        </p:spPr>
      </p:pic>
      <p:pic>
        <p:nvPicPr>
          <p:cNvPr id="30" name="Рисунок 29" descr="1178736841_36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0" y="0"/>
            <a:ext cx="9115729" cy="664371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pic>
        <p:nvPicPr>
          <p:cNvPr id="27" name="r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3" cstate="print"/>
          <a:stretch>
            <a:fillRect/>
          </a:stretch>
        </p:blipFill>
        <p:spPr>
          <a:xfrm>
            <a:off x="7643834" y="6267448"/>
            <a:ext cx="590552" cy="590552"/>
          </a:xfrm>
          <a:prstGeom prst="rect">
            <a:avLst/>
          </a:prstGeom>
        </p:spPr>
      </p:pic>
      <p:pic>
        <p:nvPicPr>
          <p:cNvPr id="32" name="вступление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4" cstate="print"/>
          <a:stretch>
            <a:fillRect/>
          </a:stretch>
        </p:blipFill>
        <p:spPr>
          <a:xfrm>
            <a:off x="8286776" y="6196010"/>
            <a:ext cx="661990" cy="661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0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0"/>
                            </p:stCondLst>
                            <p:childTnLst>
                              <p:par>
                                <p:cTn id="4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000"/>
                            </p:stCondLst>
                            <p:childTnLst>
                              <p:par>
                                <p:cTn id="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1000"/>
                            </p:stCondLst>
                            <p:childTnLst>
                              <p:par>
                                <p:cTn id="5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6000"/>
                            </p:stCondLst>
                            <p:childTnLst>
                              <p:par>
                                <p:cTn id="6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000"/>
                            </p:stCondLst>
                            <p:childTnLst>
                              <p:par>
                                <p:cTn id="6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000"/>
                            </p:stCondLst>
                            <p:childTnLst>
                              <p:par>
                                <p:cTn id="6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1000"/>
                            </p:stCondLst>
                            <p:childTnLst>
                              <p:par>
                                <p:cTn id="7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6000"/>
                            </p:stCondLst>
                            <p:childTnLst>
                              <p:par>
                                <p:cTn id="7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57410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4875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>
                <p:cTn id="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571744"/>
            <a:ext cx="68195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Победы!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победа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побед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-36742"/>
            <a:ext cx="9117243" cy="6894742"/>
          </a:xfrm>
          <a:prstGeom prst="rect">
            <a:avLst/>
          </a:prstGeom>
        </p:spPr>
      </p:pic>
      <p:pic>
        <p:nvPicPr>
          <p:cNvPr id="5" name="Рисунок 4" descr="побед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20</a:t>
            </a:r>
            <a:endParaRPr lang="ru-RU" sz="2400" b="1" dirty="0"/>
          </a:p>
        </p:txBody>
      </p:sp>
      <p:pic>
        <p:nvPicPr>
          <p:cNvPr id="10" name="Рисунок 9" descr="Danc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00232" y="-133273"/>
            <a:ext cx="5214974" cy="7028267"/>
          </a:xfrm>
          <a:prstGeom prst="rect">
            <a:avLst/>
          </a:prstGeom>
        </p:spPr>
      </p:pic>
      <p:pic>
        <p:nvPicPr>
          <p:cNvPr id="11" name="Рисунок 10" descr="Konev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870" y="0"/>
            <a:ext cx="9124260" cy="6858000"/>
          </a:xfrm>
          <a:prstGeom prst="rect">
            <a:avLst/>
          </a:prstGeom>
        </p:spPr>
      </p:pic>
      <p:pic>
        <p:nvPicPr>
          <p:cNvPr id="12" name="Рисунок 11" descr="Parad_flagi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16718" y="0"/>
            <a:ext cx="9177436" cy="6858000"/>
          </a:xfrm>
          <a:prstGeom prst="rect">
            <a:avLst/>
          </a:prstGeom>
        </p:spPr>
      </p:pic>
      <p:pic>
        <p:nvPicPr>
          <p:cNvPr id="13" name="Рисунок 12" descr="Poezd_Moscow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597" y="0"/>
            <a:ext cx="9139862" cy="6858000"/>
          </a:xfrm>
          <a:prstGeom prst="rect">
            <a:avLst/>
          </a:prstGeom>
        </p:spPr>
      </p:pic>
      <p:pic>
        <p:nvPicPr>
          <p:cNvPr id="14" name="Рисунок 13" descr="Radost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0230" y="-15240"/>
            <a:ext cx="9123770" cy="6873240"/>
          </a:xfrm>
          <a:prstGeom prst="rect">
            <a:avLst/>
          </a:prstGeom>
        </p:spPr>
      </p:pic>
      <p:pic>
        <p:nvPicPr>
          <p:cNvPr id="15" name="Рисунок 14" descr="So_slezami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1"/>
            <a:ext cx="9290805" cy="6751318"/>
          </a:xfrm>
          <a:prstGeom prst="rect">
            <a:avLst/>
          </a:prstGeom>
        </p:spPr>
      </p:pic>
      <p:pic>
        <p:nvPicPr>
          <p:cNvPr id="16" name="Рисунок 15" descr="Tost_Reihstag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7860" y="0"/>
            <a:ext cx="9277152" cy="6858000"/>
          </a:xfrm>
          <a:prstGeom prst="rect">
            <a:avLst/>
          </a:prstGeom>
        </p:spPr>
      </p:pic>
      <p:pic>
        <p:nvPicPr>
          <p:cNvPr id="17" name="Рисунок 16" descr="Salut_Moscow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16718" y="0"/>
            <a:ext cx="9177436" cy="6858000"/>
          </a:xfrm>
          <a:prstGeom prst="rect">
            <a:avLst/>
          </a:prstGeom>
        </p:spPr>
      </p:pic>
      <p:pic>
        <p:nvPicPr>
          <p:cNvPr id="18" name="Рисунок 17" descr="0023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41821" y="0"/>
            <a:ext cx="9334940" cy="6858000"/>
          </a:xfrm>
          <a:prstGeom prst="rect">
            <a:avLst/>
          </a:prstGeom>
        </p:spPr>
      </p:pic>
      <p:pic>
        <p:nvPicPr>
          <p:cNvPr id="19" name="Рисунок 18" descr="001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7625" y="0"/>
            <a:ext cx="9048750" cy="6858000"/>
          </a:xfrm>
          <a:prstGeom prst="rect">
            <a:avLst/>
          </a:prstGeom>
        </p:spPr>
      </p:pic>
      <p:pic>
        <p:nvPicPr>
          <p:cNvPr id="20" name="Рисунок 19" descr="005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41821" y="0"/>
            <a:ext cx="9334940" cy="6858000"/>
          </a:xfrm>
          <a:prstGeom prst="rect">
            <a:avLst/>
          </a:prstGeom>
        </p:spPr>
      </p:pic>
      <p:pic>
        <p:nvPicPr>
          <p:cNvPr id="21" name="Рисунок 20" descr="007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-66876" y="0"/>
            <a:ext cx="9364660" cy="6794938"/>
          </a:xfrm>
          <a:prstGeom prst="rect">
            <a:avLst/>
          </a:prstGeom>
        </p:spPr>
      </p:pic>
      <p:pic>
        <p:nvPicPr>
          <p:cNvPr id="22" name="Рисунок 21" descr="008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0508" y="0"/>
            <a:ext cx="9234240" cy="6858000"/>
          </a:xfrm>
          <a:prstGeom prst="rect">
            <a:avLst/>
          </a:prstGeom>
        </p:spPr>
      </p:pic>
      <p:pic>
        <p:nvPicPr>
          <p:cNvPr id="23" name="Рисунок 22" descr="009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" name="Рисунок 23" descr="0010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0" y="-27471"/>
            <a:ext cx="9144000" cy="6793754"/>
          </a:xfrm>
          <a:prstGeom prst="rect">
            <a:avLst/>
          </a:prstGeom>
        </p:spPr>
      </p:pic>
      <p:pic>
        <p:nvPicPr>
          <p:cNvPr id="25" name="Рисунок 24" descr="0011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-81675" y="0"/>
            <a:ext cx="9307350" cy="6858000"/>
          </a:xfrm>
          <a:prstGeom prst="rect">
            <a:avLst/>
          </a:prstGeom>
        </p:spPr>
      </p:pic>
      <p:pic>
        <p:nvPicPr>
          <p:cNvPr id="26" name="Рисунок 25" descr="0012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-72829" y="0"/>
            <a:ext cx="9289656" cy="6858000"/>
          </a:xfrm>
          <a:prstGeom prst="rect">
            <a:avLst/>
          </a:prstGeom>
        </p:spPr>
      </p:pic>
      <p:pic>
        <p:nvPicPr>
          <p:cNvPr id="27" name="Рисунок 26" descr="0014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-37772" y="0"/>
            <a:ext cx="9219544" cy="6858000"/>
          </a:xfrm>
          <a:prstGeom prst="rect">
            <a:avLst/>
          </a:prstGeom>
        </p:spPr>
      </p:pic>
      <p:pic>
        <p:nvPicPr>
          <p:cNvPr id="28" name="Рисунок 27" descr="0015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-32115" y="0"/>
            <a:ext cx="9296984" cy="6857999"/>
          </a:xfrm>
          <a:prstGeom prst="rect">
            <a:avLst/>
          </a:prstGeom>
        </p:spPr>
      </p:pic>
      <p:pic>
        <p:nvPicPr>
          <p:cNvPr id="29" name="Рисунок 28" descr="0016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-29999" y="0"/>
            <a:ext cx="9311020" cy="6858000"/>
          </a:xfrm>
          <a:prstGeom prst="rect">
            <a:avLst/>
          </a:prstGeom>
        </p:spPr>
      </p:pic>
      <p:pic>
        <p:nvPicPr>
          <p:cNvPr id="30" name="Рисунок 29" descr="0017.jp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-37773" y="0"/>
            <a:ext cx="9345971" cy="6858000"/>
          </a:xfrm>
          <a:prstGeom prst="rect">
            <a:avLst/>
          </a:prstGeom>
        </p:spPr>
      </p:pic>
      <p:pic>
        <p:nvPicPr>
          <p:cNvPr id="31" name="Рисунок 30" descr="0018.jp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0" y="32123"/>
            <a:ext cx="9143999" cy="6825877"/>
          </a:xfrm>
          <a:prstGeom prst="rect">
            <a:avLst/>
          </a:prstGeom>
        </p:spPr>
      </p:pic>
      <p:pic>
        <p:nvPicPr>
          <p:cNvPr id="32" name="Рисунок 31" descr="0019.jpg"/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33" name="Рисунок 32" descr="0020.jpg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0" y="-72190"/>
            <a:ext cx="9144000" cy="7002379"/>
          </a:xfrm>
          <a:prstGeom prst="rect">
            <a:avLst/>
          </a:prstGeom>
        </p:spPr>
      </p:pic>
      <p:pic>
        <p:nvPicPr>
          <p:cNvPr id="34" name="Рисунок 33" descr="0021.jpg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0" y="-144379"/>
            <a:ext cx="9144000" cy="7146758"/>
          </a:xfrm>
          <a:prstGeom prst="rect">
            <a:avLst/>
          </a:prstGeom>
        </p:spPr>
      </p:pic>
      <p:pic>
        <p:nvPicPr>
          <p:cNvPr id="35" name="Рисунок 34" descr="0024.jpg"/>
          <p:cNvPicPr>
            <a:picLocks noChangeAspect="1"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0" y="0"/>
            <a:ext cx="5148470" cy="6858000"/>
          </a:xfrm>
          <a:prstGeom prst="rect">
            <a:avLst/>
          </a:prstGeom>
        </p:spPr>
      </p:pic>
      <p:pic>
        <p:nvPicPr>
          <p:cNvPr id="36" name="Рисунок 35" descr="0026.jpg"/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4972661" y="0"/>
            <a:ext cx="4171340" cy="6858000"/>
          </a:xfrm>
          <a:prstGeom prst="rect">
            <a:avLst/>
          </a:prstGeom>
        </p:spPr>
      </p:pic>
      <p:pic>
        <p:nvPicPr>
          <p:cNvPr id="37" name="Рисунок 36" descr="0027.jpg"/>
          <p:cNvPicPr>
            <a:picLocks noChangeAspect="1"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29127" y="0"/>
            <a:ext cx="9085746" cy="6858000"/>
          </a:xfrm>
          <a:prstGeom prst="rect">
            <a:avLst/>
          </a:prstGeom>
        </p:spPr>
      </p:pic>
      <p:pic>
        <p:nvPicPr>
          <p:cNvPr id="38" name="Рисунок 37" descr="0028.jpg"/>
          <p:cNvPicPr>
            <a:picLocks noChangeAspect="1"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0" y="-87254"/>
            <a:ext cx="9144000" cy="7032508"/>
          </a:xfrm>
          <a:prstGeom prst="rect">
            <a:avLst/>
          </a:prstGeom>
        </p:spPr>
      </p:pic>
      <p:pic>
        <p:nvPicPr>
          <p:cNvPr id="39" name="Рисунок 38" descr="0032.jpg"/>
          <p:cNvPicPr>
            <a:picLocks noChangeAspect="1"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0" y="-159229"/>
            <a:ext cx="9144000" cy="7056849"/>
          </a:xfrm>
          <a:prstGeom prst="rect">
            <a:avLst/>
          </a:prstGeom>
        </p:spPr>
      </p:pic>
      <p:pic>
        <p:nvPicPr>
          <p:cNvPr id="40" name="Рисунок 39" descr="0031.jpg"/>
          <p:cNvPicPr>
            <a:picLocks noChangeAspect="1"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-84922" y="-214338"/>
            <a:ext cx="9313842" cy="7072338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-214346" y="0"/>
            <a:ext cx="964413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relaxedInse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bg1"/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Прошла война,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bg1"/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Прошла страда,</a:t>
            </a:r>
          </a:p>
          <a:p>
            <a:pPr algn="ctr"/>
            <a:r>
              <a:rPr lang="ru-RU" sz="5400" b="1" cap="none" spc="50" dirty="0" smtClean="0">
                <a:ln w="11430">
                  <a:solidFill>
                    <a:schemeClr val="bg1"/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Но боль взывает </a:t>
            </a:r>
          </a:p>
          <a:p>
            <a:pPr algn="ctr"/>
            <a:r>
              <a:rPr lang="ru-RU" sz="5400" b="1" cap="none" spc="50" dirty="0" smtClean="0">
                <a:ln w="11430">
                  <a:solidFill>
                    <a:schemeClr val="bg1"/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к людям: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bg1"/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Давайте люди,</a:t>
            </a:r>
          </a:p>
          <a:p>
            <a:pPr algn="ctr"/>
            <a:r>
              <a:rPr lang="ru-RU" sz="5400" b="1" cap="none" spc="50" dirty="0" smtClean="0">
                <a:ln w="11430">
                  <a:solidFill>
                    <a:schemeClr val="bg1"/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Никогда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bg1"/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Об этом не забудем!</a:t>
            </a:r>
            <a:endParaRPr lang="ru-RU" sz="5400" b="1" cap="none" spc="50" dirty="0">
              <a:ln w="11430">
                <a:solidFill>
                  <a:schemeClr val="bg1"/>
                </a:solidFill>
              </a:ln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43" name="denpobed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7" cstate="print"/>
          <a:stretch>
            <a:fillRect/>
          </a:stretch>
        </p:blipFill>
        <p:spPr>
          <a:xfrm>
            <a:off x="8501090" y="6062690"/>
            <a:ext cx="795310" cy="795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6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1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4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3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60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90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2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8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10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4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7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30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6000"/>
                            </p:stCondLst>
                            <p:childTnLst>
                              <p:par>
                                <p:cTn id="1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9000"/>
                            </p:stCondLst>
                            <p:childTnLst>
                              <p:par>
                                <p:cTn id="1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30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12000"/>
                            </p:stCondLst>
                            <p:childTnLst>
                              <p:par>
                                <p:cTn id="1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30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30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15000"/>
                            </p:stCondLst>
                            <p:childTnLst>
                              <p:par>
                                <p:cTn id="1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3000" fill="hold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000" fill="hold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3000" fill="hold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3000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21000"/>
                            </p:stCondLst>
                            <p:childTnLst>
                              <p:par>
                                <p:cTn id="1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3000"/>
                                        <p:tgtEl>
                                          <p:spTgt spid="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24000"/>
                            </p:stCondLst>
                            <p:childTnLst>
                              <p:par>
                                <p:cTn id="1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3000"/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0" dur="212805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audio>
              <p:cMediaNode>
                <p:cTn id="1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«И помнит мир спасённый»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4149080"/>
            <a:ext cx="5040560" cy="17526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Классный час</a:t>
            </a:r>
          </a:p>
          <a:p>
            <a:pPr algn="l"/>
            <a:r>
              <a:rPr lang="ru-RU" sz="2000" dirty="0" smtClean="0"/>
              <a:t>Автор: Панфилова Светлана Леонидовна, 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70828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громкоговорите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21399205">
            <a:off x="2820856" y="741902"/>
            <a:ext cx="342902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Великая</a:t>
            </a:r>
            <a: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rot="21399205">
            <a:off x="1675621" y="2104012"/>
            <a:ext cx="604060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Отечественная</a:t>
            </a:r>
            <a: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21399205">
            <a:off x="3106608" y="3670859"/>
            <a:ext cx="342902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война</a:t>
            </a:r>
            <a: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 rot="21399205">
            <a:off x="2104320" y="5173399"/>
            <a:ext cx="595677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1941 – 1945 г.г.</a:t>
            </a:r>
            <a: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pic>
        <p:nvPicPr>
          <p:cNvPr id="14" name="LEVITAN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14348" y="214290"/>
            <a:ext cx="1428760" cy="1428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035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1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Начало войн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12" y="571480"/>
            <a:ext cx="9064176" cy="5715040"/>
          </a:xfrm>
          <a:prstGeom prst="rect">
            <a:avLst/>
          </a:prstGeom>
        </p:spPr>
      </p:pic>
      <p:pic>
        <p:nvPicPr>
          <p:cNvPr id="4" name="Рисунок 3" descr="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47808" y="530352"/>
            <a:ext cx="9191808" cy="5827606"/>
          </a:xfrm>
          <a:prstGeom prst="rect">
            <a:avLst/>
          </a:prstGeom>
        </p:spPr>
      </p:pic>
      <p:pic>
        <p:nvPicPr>
          <p:cNvPr id="5" name="Рисунок 4" descr="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51403" y="0"/>
            <a:ext cx="9246806" cy="6858000"/>
          </a:xfrm>
          <a:prstGeom prst="rect">
            <a:avLst/>
          </a:prstGeom>
        </p:spPr>
      </p:pic>
      <p:pic>
        <p:nvPicPr>
          <p:cNvPr id="6" name="Рисунок 5" descr="normal_st_kampf0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-5871"/>
            <a:ext cx="9144000" cy="6869741"/>
          </a:xfrm>
          <a:prstGeom prst="rect">
            <a:avLst/>
          </a:prstGeom>
        </p:spPr>
      </p:pic>
      <p:pic>
        <p:nvPicPr>
          <p:cNvPr id="7" name="Рисунок 6" descr="pic_a06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6656" y="92676"/>
            <a:ext cx="8977344" cy="6551034"/>
          </a:xfrm>
          <a:prstGeom prst="rect">
            <a:avLst/>
          </a:prstGeom>
        </p:spPr>
      </p:pic>
      <p:pic>
        <p:nvPicPr>
          <p:cNvPr id="8" name="Рисунок 7" descr="sinking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" y="8190"/>
            <a:ext cx="9144000" cy="6849809"/>
          </a:xfrm>
          <a:prstGeom prst="rect">
            <a:avLst/>
          </a:prstGeom>
        </p:spPr>
      </p:pic>
      <p:pic>
        <p:nvPicPr>
          <p:cNvPr id="9" name="Рисунок 8" descr="war_phoyos_1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71414"/>
            <a:ext cx="9144000" cy="6858048"/>
          </a:xfrm>
          <a:prstGeom prst="rect">
            <a:avLst/>
          </a:prstGeom>
        </p:spPr>
      </p:pic>
      <p:pic>
        <p:nvPicPr>
          <p:cNvPr id="10" name="Рисунок 9" descr="drezden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462375186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29214" y="21771"/>
            <a:ext cx="9173214" cy="683622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6396335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5</a:t>
            </a:r>
            <a:endParaRPr lang="ru-RU" sz="3200" b="1" dirty="0"/>
          </a:p>
        </p:txBody>
      </p:sp>
      <p:pic>
        <p:nvPicPr>
          <p:cNvPr id="14" name="requiem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8358214" y="6072214"/>
            <a:ext cx="785786" cy="785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60035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" y="-4"/>
            <a:ext cx="9143995" cy="6858004"/>
          </a:xfrm>
          <a:prstGeom prst="rect">
            <a:avLst/>
          </a:prstGeom>
        </p:spPr>
      </p:pic>
      <p:pic>
        <p:nvPicPr>
          <p:cNvPr id="4" name="Рисунок 3" descr="3435554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5" name="Рисунок 4" descr="2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1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1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8572520" y="6286520"/>
            <a:ext cx="571480" cy="571480"/>
          </a:xfrm>
          <a:prstGeom prst="rect">
            <a:avLst/>
          </a:prstGeom>
        </p:spPr>
      </p:pic>
      <p:pic>
        <p:nvPicPr>
          <p:cNvPr id="9" name="Рисунок 8" descr="P0QBI6CABNTZ3PCA6C8L9ICAQNNWBQCANV3ISACA26QLSTCAW9JWZXCAD0UAMSCA3I4I5JCAE2JH2VCA789QGMCAVE2NKWCAAXAGUZCAICYYLQCAGYURUKCA17CT0GCA1AH2YHCADEF6WYCAKD668ACAS5SHUD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207172" y="10692"/>
            <a:ext cx="4722282" cy="6847308"/>
          </a:xfrm>
          <a:prstGeom prst="rect">
            <a:avLst/>
          </a:prstGeom>
        </p:spPr>
      </p:pic>
      <p:pic>
        <p:nvPicPr>
          <p:cNvPr id="10" name="Рисунок 9" descr="1178736841_36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8270" y="0"/>
            <a:ext cx="9087459" cy="6858000"/>
          </a:xfrm>
          <a:prstGeom prst="rect">
            <a:avLst/>
          </a:prstGeom>
        </p:spPr>
      </p:pic>
      <p:pic>
        <p:nvPicPr>
          <p:cNvPr id="11" name="Рисунок 10" descr="1215865492_fot_10_b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cc1aff26f7f4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4002" y="357166"/>
            <a:ext cx="9075994" cy="6072230"/>
          </a:xfrm>
          <a:prstGeom prst="rect">
            <a:avLst/>
          </a:prstGeom>
        </p:spPr>
      </p:pic>
      <p:pic>
        <p:nvPicPr>
          <p:cNvPr id="14" name="Рисунок 13" descr="Iz_khroniki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0608" y="0"/>
            <a:ext cx="9042784" cy="6858000"/>
          </a:xfrm>
          <a:prstGeom prst="rect">
            <a:avLst/>
          </a:prstGeom>
        </p:spPr>
      </p:pic>
      <p:pic>
        <p:nvPicPr>
          <p:cNvPr id="15" name="Рисунок 14" descr="Iz_khroniki_Velikojj_Otechestvennojj2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4597" y="0"/>
            <a:ext cx="9034806" cy="6858000"/>
          </a:xfrm>
          <a:prstGeom prst="rect">
            <a:avLst/>
          </a:prstGeom>
        </p:spPr>
      </p:pic>
      <p:pic>
        <p:nvPicPr>
          <p:cNvPr id="18" name="Рисунок 17" descr="1238677293_upal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-7860" y="0"/>
            <a:ext cx="9159720" cy="6858000"/>
          </a:xfrm>
          <a:prstGeom prst="rect">
            <a:avLst/>
          </a:prstGeom>
        </p:spPr>
      </p:pic>
      <p:pic>
        <p:nvPicPr>
          <p:cNvPr id="19" name="Рисунок 18" descr="russian_infantry1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" name="Рисунок 19" descr="s15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-17236" y="0"/>
            <a:ext cx="9178472" cy="6858000"/>
          </a:xfrm>
          <a:prstGeom prst="rect">
            <a:avLst/>
          </a:prstGeom>
        </p:spPr>
      </p:pic>
      <p:pic>
        <p:nvPicPr>
          <p:cNvPr id="21" name="Рисунок 20" descr="seredina_7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5534" y="-4157"/>
            <a:ext cx="9138466" cy="6862157"/>
          </a:xfrm>
          <a:prstGeom prst="rect">
            <a:avLst/>
          </a:prstGeom>
        </p:spPr>
      </p:pic>
      <p:pic>
        <p:nvPicPr>
          <p:cNvPr id="22" name="Рисунок 21" descr="tank_5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-32188" y="0"/>
            <a:ext cx="9208376" cy="6858000"/>
          </a:xfrm>
          <a:prstGeom prst="rect">
            <a:avLst/>
          </a:prstGeom>
        </p:spPr>
      </p:pic>
      <p:pic>
        <p:nvPicPr>
          <p:cNvPr id="23" name="Рисунок 22" descr="Vestochki_s_fronta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18586" y="0"/>
            <a:ext cx="9125414" cy="6858000"/>
          </a:xfrm>
          <a:prstGeom prst="rect">
            <a:avLst/>
          </a:prstGeom>
        </p:spPr>
      </p:pic>
      <p:pic>
        <p:nvPicPr>
          <p:cNvPr id="24" name="Рисунок 23" descr="war_phoyos_01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0" y="1"/>
            <a:ext cx="9206232" cy="6858000"/>
          </a:xfrm>
          <a:prstGeom prst="rect">
            <a:avLst/>
          </a:prstGeom>
        </p:spPr>
      </p:pic>
      <p:pic>
        <p:nvPicPr>
          <p:cNvPr id="25" name="Рисунок 24" descr="war_phoyos_02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-54161" y="0"/>
            <a:ext cx="9252322" cy="6858000"/>
          </a:xfrm>
          <a:prstGeom prst="rect">
            <a:avLst/>
          </a:prstGeom>
        </p:spPr>
      </p:pic>
      <p:pic>
        <p:nvPicPr>
          <p:cNvPr id="26" name="Рисунок 25" descr="war_phoyos_03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-36903" y="285728"/>
            <a:ext cx="9217806" cy="6286544"/>
          </a:xfrm>
          <a:prstGeom prst="rect">
            <a:avLst/>
          </a:prstGeom>
        </p:spPr>
      </p:pic>
      <p:pic>
        <p:nvPicPr>
          <p:cNvPr id="27" name="Рисунок 26" descr="war_phoyos_04.jp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0" y="0"/>
            <a:ext cx="9144000" cy="6850880"/>
          </a:xfrm>
          <a:prstGeom prst="rect">
            <a:avLst/>
          </a:prstGeom>
        </p:spPr>
      </p:pic>
      <p:pic>
        <p:nvPicPr>
          <p:cNvPr id="28" name="Рисунок 27" descr="war_phoyos_05.jp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34572" y="-26126"/>
            <a:ext cx="9109428" cy="6884125"/>
          </a:xfrm>
          <a:prstGeom prst="rect">
            <a:avLst/>
          </a:prstGeom>
        </p:spPr>
      </p:pic>
      <p:pic>
        <p:nvPicPr>
          <p:cNvPr id="29" name="Рисунок 28" descr="war_phoyos_07.jpg"/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0" y="46436"/>
            <a:ext cx="9143999" cy="6811564"/>
          </a:xfrm>
          <a:prstGeom prst="rect">
            <a:avLst/>
          </a:prstGeom>
        </p:spPr>
      </p:pic>
      <p:pic>
        <p:nvPicPr>
          <p:cNvPr id="30" name="Рисунок 29" descr="war_phoyos_19.jpg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0" y="80905"/>
            <a:ext cx="9144000" cy="6822533"/>
          </a:xfrm>
          <a:prstGeom prst="rect">
            <a:avLst/>
          </a:prstGeom>
        </p:spPr>
      </p:pic>
      <p:pic>
        <p:nvPicPr>
          <p:cNvPr id="31" name="Рисунок 30" descr="war_phoyos_21.jpg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-61784" y="45720"/>
            <a:ext cx="9205784" cy="6812280"/>
          </a:xfrm>
          <a:prstGeom prst="rect">
            <a:avLst/>
          </a:prstGeom>
        </p:spPr>
      </p:pic>
      <p:pic>
        <p:nvPicPr>
          <p:cNvPr id="33" name="Рисунок 32" descr="war_phoyos_28.jpg"/>
          <p:cNvPicPr>
            <a:picLocks noChangeAspect="1"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-23793" y="0"/>
            <a:ext cx="9191586" cy="6858000"/>
          </a:xfrm>
          <a:prstGeom prst="rect">
            <a:avLst/>
          </a:prstGeom>
        </p:spPr>
      </p:pic>
      <p:pic>
        <p:nvPicPr>
          <p:cNvPr id="34" name="Рисунок 33" descr="war_phoyos_48.jpg"/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714348" y="0"/>
            <a:ext cx="5182380" cy="6806979"/>
          </a:xfrm>
          <a:prstGeom prst="rect">
            <a:avLst/>
          </a:prstGeom>
        </p:spPr>
      </p:pic>
      <p:pic>
        <p:nvPicPr>
          <p:cNvPr id="35" name="Рисунок 34" descr="war_phoyos_49.jpg"/>
          <p:cNvPicPr>
            <a:picLocks noChangeAspect="1"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-99553" y="0"/>
            <a:ext cx="9562948" cy="6858000"/>
          </a:xfrm>
          <a:prstGeom prst="rect">
            <a:avLst/>
          </a:prstGeom>
        </p:spPr>
      </p:pic>
      <p:pic>
        <p:nvPicPr>
          <p:cNvPr id="36" name="Рисунок 35" descr="war_phoyos_50.jpg"/>
          <p:cNvPicPr>
            <a:picLocks noChangeAspect="1"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1" y="0"/>
            <a:ext cx="9324245" cy="6857999"/>
          </a:xfrm>
          <a:prstGeom prst="rect">
            <a:avLst/>
          </a:prstGeom>
        </p:spPr>
      </p:pic>
      <p:pic>
        <p:nvPicPr>
          <p:cNvPr id="37" name="Рисунок 36" descr="war_phoyos_51.jpg"/>
          <p:cNvPicPr>
            <a:picLocks noChangeAspect="1"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71406" y="0"/>
            <a:ext cx="9301194" cy="6858000"/>
          </a:xfrm>
          <a:prstGeom prst="rect">
            <a:avLst/>
          </a:prstGeom>
        </p:spPr>
      </p:pic>
      <p:pic>
        <p:nvPicPr>
          <p:cNvPr id="38" name="Рисунок 37" descr="ada_sized.jpg"/>
          <p:cNvPicPr>
            <a:picLocks noChangeAspect="1"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-1" y="0"/>
            <a:ext cx="9343781" cy="6858000"/>
          </a:xfrm>
          <a:prstGeom prst="rect">
            <a:avLst/>
          </a:prstGeom>
        </p:spPr>
      </p:pic>
      <p:pic>
        <p:nvPicPr>
          <p:cNvPr id="39" name="Рисунок 38" descr="a79a2919c9d4.jpg"/>
          <p:cNvPicPr>
            <a:picLocks noChangeAspect="1"/>
          </p:cNvPicPr>
          <p:nvPr/>
        </p:nvPicPr>
        <p:blipFill>
          <a:blip r:embed="rId37" cstate="print"/>
          <a:stretch>
            <a:fillRect/>
          </a:stretch>
        </p:blipFill>
        <p:spPr>
          <a:xfrm>
            <a:off x="1928794" y="0"/>
            <a:ext cx="5143536" cy="6978448"/>
          </a:xfrm>
          <a:prstGeom prst="rect">
            <a:avLst/>
          </a:prstGeom>
        </p:spPr>
      </p:pic>
      <p:pic>
        <p:nvPicPr>
          <p:cNvPr id="40" name="Рисунок 39" descr="1210145135_stalingrad_-foto-galina-sanko.jpg"/>
          <p:cNvPicPr>
            <a:picLocks noChangeAspect="1"/>
          </p:cNvPicPr>
          <p:nvPr/>
        </p:nvPicPr>
        <p:blipFill>
          <a:blip r:embed="rId38" cstate="print"/>
          <a:stretch>
            <a:fillRect/>
          </a:stretch>
        </p:blipFill>
        <p:spPr>
          <a:xfrm>
            <a:off x="1714480" y="53119"/>
            <a:ext cx="5715040" cy="6969561"/>
          </a:xfrm>
          <a:prstGeom prst="rect">
            <a:avLst/>
          </a:prstGeom>
        </p:spPr>
      </p:pic>
      <p:pic>
        <p:nvPicPr>
          <p:cNvPr id="41" name="Рисунок 40" descr="1237129097_ww_61.jpg"/>
          <p:cNvPicPr>
            <a:picLocks noChangeAspect="1"/>
          </p:cNvPicPr>
          <p:nvPr/>
        </p:nvPicPr>
        <p:blipFill>
          <a:blip r:embed="rId39" cstate="print"/>
          <a:stretch>
            <a:fillRect/>
          </a:stretch>
        </p:blipFill>
        <p:spPr>
          <a:xfrm>
            <a:off x="1214415" y="13834"/>
            <a:ext cx="6643734" cy="6904574"/>
          </a:xfrm>
          <a:prstGeom prst="rect">
            <a:avLst/>
          </a:prstGeom>
        </p:spPr>
      </p:pic>
      <p:pic>
        <p:nvPicPr>
          <p:cNvPr id="42" name="Рисунок 41" descr="img_1008_sm.jpg"/>
          <p:cNvPicPr>
            <a:picLocks noChangeAspect="1"/>
          </p:cNvPicPr>
          <p:nvPr/>
        </p:nvPicPr>
        <p:blipFill>
          <a:blip r:embed="rId40" cstate="print"/>
          <a:stretch>
            <a:fillRect/>
          </a:stretch>
        </p:blipFill>
        <p:spPr>
          <a:xfrm>
            <a:off x="1" y="57216"/>
            <a:ext cx="9358347" cy="6800784"/>
          </a:xfrm>
          <a:prstGeom prst="rect">
            <a:avLst/>
          </a:prstGeom>
        </p:spPr>
      </p:pic>
      <p:pic>
        <p:nvPicPr>
          <p:cNvPr id="43" name="Рисунок 42" descr="ju877(1).jpg"/>
          <p:cNvPicPr>
            <a:picLocks noChangeAspect="1"/>
          </p:cNvPicPr>
          <p:nvPr/>
        </p:nvPicPr>
        <p:blipFill>
          <a:blip r:embed="rId41" cstate="print"/>
          <a:stretch>
            <a:fillRect/>
          </a:stretch>
        </p:blipFill>
        <p:spPr>
          <a:xfrm>
            <a:off x="1643042" y="54450"/>
            <a:ext cx="6286544" cy="6953618"/>
          </a:xfrm>
          <a:prstGeom prst="rect">
            <a:avLst/>
          </a:prstGeom>
        </p:spPr>
      </p:pic>
      <p:pic>
        <p:nvPicPr>
          <p:cNvPr id="44" name="Рисунок 43" descr="16-192.jpg"/>
          <p:cNvPicPr>
            <a:picLocks noChangeAspect="1"/>
          </p:cNvPicPr>
          <p:nvPr/>
        </p:nvPicPr>
        <p:blipFill>
          <a:blip r:embed="rId42" cstate="print"/>
          <a:stretch>
            <a:fillRect/>
          </a:stretch>
        </p:blipFill>
        <p:spPr>
          <a:xfrm>
            <a:off x="0" y="0"/>
            <a:ext cx="9468669" cy="685799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pic>
        <p:nvPicPr>
          <p:cNvPr id="53" name="Рисунок 52" descr="66d9f9e4ea3d901e70844232f4527a8f_full.jpg"/>
          <p:cNvPicPr>
            <a:picLocks noChangeAspect="1"/>
          </p:cNvPicPr>
          <p:nvPr/>
        </p:nvPicPr>
        <p:blipFill>
          <a:blip r:embed="rId43" cstate="print"/>
          <a:stretch>
            <a:fillRect/>
          </a:stretch>
        </p:blipFill>
        <p:spPr>
          <a:xfrm>
            <a:off x="0" y="0"/>
            <a:ext cx="9346648" cy="6858000"/>
          </a:xfrm>
          <a:prstGeom prst="rect">
            <a:avLst/>
          </a:prstGeom>
        </p:spPr>
      </p:pic>
      <p:pic>
        <p:nvPicPr>
          <p:cNvPr id="54" name="Рисунок 53" descr="img4621b.jpg"/>
          <p:cNvPicPr>
            <a:picLocks noChangeAspect="1"/>
          </p:cNvPicPr>
          <p:nvPr/>
        </p:nvPicPr>
        <p:blipFill>
          <a:blip r:embed="rId44" cstate="print"/>
          <a:stretch>
            <a:fillRect/>
          </a:stretch>
        </p:blipFill>
        <p:spPr>
          <a:xfrm>
            <a:off x="-267977" y="-12615"/>
            <a:ext cx="9697759" cy="6870615"/>
          </a:xfrm>
          <a:prstGeom prst="rect">
            <a:avLst/>
          </a:prstGeom>
        </p:spPr>
      </p:pic>
      <p:pic>
        <p:nvPicPr>
          <p:cNvPr id="55" name="Рисунок 54" descr="prox_01.jpg"/>
          <p:cNvPicPr>
            <a:picLocks noChangeAspect="1"/>
          </p:cNvPicPr>
          <p:nvPr/>
        </p:nvPicPr>
        <p:blipFill>
          <a:blip r:embed="rId45" cstate="print"/>
          <a:stretch>
            <a:fillRect/>
          </a:stretch>
        </p:blipFill>
        <p:spPr>
          <a:xfrm>
            <a:off x="-407910" y="0"/>
            <a:ext cx="9841250" cy="6858000"/>
          </a:xfrm>
          <a:prstGeom prst="rect">
            <a:avLst/>
          </a:prstGeom>
        </p:spPr>
      </p:pic>
      <p:pic>
        <p:nvPicPr>
          <p:cNvPr id="48" name="Священная вой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6" cstate="print"/>
          <a:stretch>
            <a:fillRect/>
          </a:stretch>
        </p:blipFill>
        <p:spPr>
          <a:xfrm>
            <a:off x="8553480" y="6267480"/>
            <a:ext cx="590520" cy="590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8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3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8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3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8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3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8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3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8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3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8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3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8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3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8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3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80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3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680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73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780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83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88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3" dur="178446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audio>
              <p:cMediaNode>
                <p:cTn id="1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6_3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7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</a:rPr>
              <a:t>Брестская крепость</a:t>
            </a:r>
            <a:endParaRPr lang="ru-RU" sz="6000" b="1" i="1" dirty="0">
              <a:solidFill>
                <a:srgbClr val="C00000"/>
              </a:solidFill>
            </a:endParaRPr>
          </a:p>
        </p:txBody>
      </p:sp>
      <p:pic>
        <p:nvPicPr>
          <p:cNvPr id="15" name="Содержимое 14" descr="moscow-shanina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65115" cy="6926421"/>
          </a:xfrm>
        </p:spPr>
      </p:pic>
      <p:pic>
        <p:nvPicPr>
          <p:cNvPr id="16" name="Рисунок 15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861"/>
            <a:ext cx="9144000" cy="6843139"/>
          </a:xfrm>
          <a:prstGeom prst="rect">
            <a:avLst/>
          </a:prstGeom>
        </p:spPr>
      </p:pic>
      <p:pic>
        <p:nvPicPr>
          <p:cNvPr id="17" name="Рисунок 16" descr="brest-shanina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075408" cy="6857999"/>
          </a:xfrm>
          <a:prstGeom prst="rect">
            <a:avLst/>
          </a:prstGeom>
        </p:spPr>
      </p:pic>
      <p:pic>
        <p:nvPicPr>
          <p:cNvPr id="18" name="Рисунок 17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008" y="0"/>
            <a:ext cx="9067982" cy="6858000"/>
          </a:xfrm>
          <a:prstGeom prst="rect">
            <a:avLst/>
          </a:prstGeom>
        </p:spPr>
      </p:pic>
      <p:pic>
        <p:nvPicPr>
          <p:cNvPr id="19" name="Рисунок 18" descr="repphoto_4504_920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4173" y="0"/>
            <a:ext cx="9152346" cy="6858000"/>
          </a:xfrm>
          <a:prstGeom prst="rect">
            <a:avLst/>
          </a:prstGeom>
        </p:spPr>
      </p:pic>
      <p:pic>
        <p:nvPicPr>
          <p:cNvPr id="21" name="Рисунок 20" descr="castle_holmskie_z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Рисунок 21" descr="i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" name="Рисунок 22" descr="Рисунок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01565" cy="6858000"/>
          </a:xfrm>
          <a:prstGeom prst="rect">
            <a:avLst/>
          </a:prstGeom>
        </p:spPr>
      </p:pic>
      <p:pic>
        <p:nvPicPr>
          <p:cNvPr id="13" name="Рисунок 12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008" y="0"/>
            <a:ext cx="9067982" cy="6357958"/>
          </a:xfrm>
          <a:prstGeom prst="rect">
            <a:avLst/>
          </a:prstGeom>
        </p:spPr>
      </p:pic>
      <p:pic>
        <p:nvPicPr>
          <p:cNvPr id="14" name="Рисунок 13" descr="3fb95bea5ca31522790a6c6ffd310ae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4906" y="0"/>
            <a:ext cx="9153812" cy="6858000"/>
          </a:xfrm>
          <a:prstGeom prst="rect">
            <a:avLst/>
          </a:prstGeom>
        </p:spPr>
      </p:pic>
      <p:pic>
        <p:nvPicPr>
          <p:cNvPr id="20" name="Рисунок 19" descr="b_3920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" name="Рисунок 23" descr="Brest_cherkov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8008" y="0"/>
            <a:ext cx="9067982" cy="6858000"/>
          </a:xfrm>
          <a:prstGeom prst="rect">
            <a:avLst/>
          </a:prstGeom>
        </p:spPr>
      </p:pic>
      <p:pic>
        <p:nvPicPr>
          <p:cNvPr id="25" name="Рисунок 24" descr="prague0059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6" name="Рисунок 25" descr="A4OBD8FCA57XKYECAS70G9FCA1ZWAEQCA104P5YCABAYTLICA9HE787CA5JIVFTCAJVPO4MCAHPIPJOCA08680PCADOVWCRCAAIHH0KCACMIL1GCAKZSWEACA6S1D2ICAXW7R29CAFA3083CA2DFG5ICAQVHWGW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1857340"/>
            <a:ext cx="9251222" cy="5000660"/>
          </a:xfrm>
          <a:prstGeom prst="rect">
            <a:avLst/>
          </a:prstGeom>
        </p:spPr>
      </p:pic>
      <p:pic>
        <p:nvPicPr>
          <p:cNvPr id="27" name="Рисунок 26" descr="breast1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8009" y="0"/>
            <a:ext cx="9178566" cy="6858000"/>
          </a:xfrm>
          <a:prstGeom prst="rect">
            <a:avLst/>
          </a:prstGeom>
        </p:spPr>
      </p:pic>
      <p:pic>
        <p:nvPicPr>
          <p:cNvPr id="28" name="Рисунок 27" descr="Image_CIMG0255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" name="Рисунок 29" descr="f2b0e07ed871b6f56a137375bce348e1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52817" y="0"/>
            <a:ext cx="9091184" cy="6858000"/>
          </a:xfrm>
          <a:prstGeom prst="rect">
            <a:avLst/>
          </a:prstGeom>
        </p:spPr>
      </p:pic>
      <p:pic>
        <p:nvPicPr>
          <p:cNvPr id="31" name="Рисунок 30" descr="42bbf369fe9fba66046b04570a7f7b58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-4906" y="0"/>
            <a:ext cx="9153812" cy="6858000"/>
          </a:xfrm>
          <a:prstGeom prst="rect">
            <a:avLst/>
          </a:prstGeom>
        </p:spPr>
      </p:pic>
      <p:pic>
        <p:nvPicPr>
          <p:cNvPr id="32" name="Рисунок 31" descr="1223641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0" y="-30480"/>
            <a:ext cx="9144000" cy="6888480"/>
          </a:xfrm>
          <a:prstGeom prst="rect">
            <a:avLst/>
          </a:prstGeom>
        </p:spPr>
      </p:pic>
      <p:pic>
        <p:nvPicPr>
          <p:cNvPr id="33" name="Рисунок 32" descr="i8_233-7_b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3641" y="-10260"/>
            <a:ext cx="9130359" cy="6868260"/>
          </a:xfrm>
          <a:prstGeom prst="rect">
            <a:avLst/>
          </a:prstGeom>
        </p:spPr>
      </p:pic>
      <p:pic>
        <p:nvPicPr>
          <p:cNvPr id="35" name="Рисунок 34" descr="Рисунок4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0" y="0"/>
            <a:ext cx="4719835" cy="6858000"/>
          </a:xfrm>
          <a:prstGeom prst="rect">
            <a:avLst/>
          </a:prstGeom>
        </p:spPr>
      </p:pic>
      <p:pic>
        <p:nvPicPr>
          <p:cNvPr id="36" name="Рисунок 35" descr="6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3657600" y="0"/>
            <a:ext cx="5486400" cy="6858000"/>
          </a:xfrm>
          <a:prstGeom prst="rect">
            <a:avLst/>
          </a:prstGeom>
        </p:spPr>
      </p:pic>
      <p:pic>
        <p:nvPicPr>
          <p:cNvPr id="37" name="Рисунок 36" descr="Рисунок3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2283736" y="0"/>
            <a:ext cx="4576527" cy="6858000"/>
          </a:xfrm>
          <a:prstGeom prst="rect">
            <a:avLst/>
          </a:prstGeom>
        </p:spPr>
      </p:pic>
      <p:pic>
        <p:nvPicPr>
          <p:cNvPr id="38" name="Рисунок 37" descr="крепость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2869" y="0"/>
            <a:ext cx="9138262" cy="6858000"/>
          </a:xfrm>
          <a:prstGeom prst="rect">
            <a:avLst/>
          </a:prstGeom>
        </p:spPr>
      </p:pic>
      <p:pic>
        <p:nvPicPr>
          <p:cNvPr id="29" name="requiem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6" cstate="print"/>
          <a:stretch>
            <a:fillRect/>
          </a:stretch>
        </p:blipFill>
        <p:spPr>
          <a:xfrm>
            <a:off x="8429652" y="6143652"/>
            <a:ext cx="714348" cy="7143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8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3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8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3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3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8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3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8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3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8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3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80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60035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1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2khatyn07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624" y="372291"/>
            <a:ext cx="9166623" cy="61285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39633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9</a:t>
            </a:r>
            <a:endParaRPr lang="ru-RU" sz="2400" b="1" dirty="0"/>
          </a:p>
        </p:txBody>
      </p:sp>
      <p:pic>
        <p:nvPicPr>
          <p:cNvPr id="5" name="requiem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53448" y="5929330"/>
            <a:ext cx="590552" cy="5905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3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1639</TotalTime>
  <Words>169</Words>
  <Application>Microsoft Office PowerPoint</Application>
  <PresentationFormat>Экран (4:3)</PresentationFormat>
  <Paragraphs>48</Paragraphs>
  <Slides>21</Slides>
  <Notes>1</Notes>
  <HiddenSlides>1</HiddenSlides>
  <MMClips>23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Брестская крепость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«И помнит мир спасённый»</vt:lpstr>
    </vt:vector>
  </TitlesOfParts>
  <Company>МОУ "Начальная школа - детский сад"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Люба</dc:creator>
  <cp:lastModifiedBy>Мама</cp:lastModifiedBy>
  <cp:revision>153</cp:revision>
  <dcterms:created xsi:type="dcterms:W3CDTF">2008-04-26T14:01:18Z</dcterms:created>
  <dcterms:modified xsi:type="dcterms:W3CDTF">2012-01-16T17:41:41Z</dcterms:modified>
</cp:coreProperties>
</file>