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13"/>
  </p:notesMasterIdLst>
  <p:sldIdLst>
    <p:sldId id="256" r:id="rId3"/>
    <p:sldId id="259" r:id="rId4"/>
    <p:sldId id="261" r:id="rId5"/>
    <p:sldId id="262" r:id="rId6"/>
    <p:sldId id="263" r:id="rId7"/>
    <p:sldId id="258" r:id="rId8"/>
    <p:sldId id="267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9"/>
    <p:penClr>
      <a:srgbClr val="FF0000"/>
    </p:penClr>
  </p:showPr>
  <p:clrMru>
    <a:srgbClr val="FFF4E1"/>
    <a:srgbClr val="000000"/>
    <a:srgbClr val="4A9C00"/>
    <a:srgbClr val="1A2907"/>
    <a:srgbClr val="568616"/>
    <a:srgbClr val="D02300"/>
    <a:srgbClr val="FF3300"/>
    <a:srgbClr val="666633"/>
    <a:srgbClr val="2C6ED0"/>
    <a:srgbClr val="73ABF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024" autoAdjust="0"/>
  </p:normalViewPr>
  <p:slideViewPr>
    <p:cSldViewPr>
      <p:cViewPr varScale="1">
        <p:scale>
          <a:sx n="129" d="100"/>
          <a:sy n="129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C115B28-AF38-4DAB-A5A3-5E034C3B683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62200"/>
            <a:ext cx="8229600" cy="1143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0600" y="2995613"/>
            <a:ext cx="7696200" cy="1500187"/>
          </a:xfrm>
          <a:prstGeom prst="rect">
            <a:avLst/>
          </a:prstGeom>
        </p:spPr>
        <p:txBody>
          <a:bodyPr anchor="t" anchorCtr="0"/>
          <a:lstStyle>
            <a:lvl1pPr marL="0" indent="0" algn="r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0">
          <a:blip r:embed="rId2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0">
          <a:blip r:embed="rId2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6105525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2000" b="1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05338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2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llday.ru/" TargetMode="External"/><Relationship Id="rId2" Type="http://schemas.openxmlformats.org/officeDocument/2006/relationships/hyperlink" Target="http://www.womtec.ru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mr7.ru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                           </a:t>
            </a:r>
            <a:r>
              <a:rPr lang="ru-RU" sz="5400" b="1" dirty="0" smtClean="0">
                <a:cs typeface="Times New Roman" pitchFamily="18" charset="0"/>
              </a:rPr>
              <a:t>СЕМЬЯ</a:t>
            </a:r>
            <a:endParaRPr lang="en-US" sz="5400" b="1" dirty="0">
              <a:cs typeface="Times New Roman" pitchFamily="18" charset="0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1259632" y="3573016"/>
            <a:ext cx="7696200" cy="1500187"/>
          </a:xfrm>
        </p:spPr>
        <p:txBody>
          <a:bodyPr/>
          <a:lstStyle/>
          <a:p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</a:rPr>
              <a:t>Выполнила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</a:rPr>
              <a:t>Закирова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</a:rPr>
              <a:t> Ольга Павловна,</a:t>
            </a:r>
          </a:p>
          <a:p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</a:rPr>
              <a:t> учитель начальных классов</a:t>
            </a:r>
          </a:p>
          <a:p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</a:rPr>
              <a:t>       ГБОУ СОШ №842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</a:rPr>
              <a:t>Зеленоградского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</a:rPr>
              <a:t> округа</a:t>
            </a:r>
          </a:p>
          <a:p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</a:rPr>
              <a:t> г.Москвы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bg>
      <p:bgPr>
        <a:solidFill>
          <a:srgbClr val="FFF4E1">
            <a:alpha val="3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Используемые материалы: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noFill/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ru-RU" dirty="0" smtClean="0"/>
              <a:t> </a:t>
            </a:r>
            <a:r>
              <a:rPr lang="ru-RU" sz="2400" dirty="0" err="1" smtClean="0"/>
              <a:t>Студеникин</a:t>
            </a:r>
            <a:r>
              <a:rPr lang="ru-RU" sz="2400" dirty="0" smtClean="0"/>
              <a:t> М.Т. Основы духовно-нравственной культуры России. Основы светской этики. - М.:ООО «ТИД «Русское слово - РС», 2011 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/>
              <a:t>Ожегов С.И., Шведова Н.Ю. Толковый словарь русского языка. - М.: Азбуковник, 1999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hlinkClick r:id="rId2"/>
              </a:rPr>
              <a:t>www.womtec.ru</a:t>
            </a: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hlinkClick r:id="rId3"/>
              </a:rPr>
              <a:t>www.allday.ru</a:t>
            </a: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hlinkClick r:id="rId4"/>
              </a:rPr>
              <a:t>www.mr7.ru</a:t>
            </a: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endParaRPr lang="ru-RU" sz="2400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4E1">
            <a:alpha val="3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Что такое семья?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5472608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r>
              <a:rPr lang="ru-RU" sz="3000" dirty="0" smtClean="0"/>
              <a:t> Это группа живущих вместе близких родственников;</a:t>
            </a:r>
          </a:p>
          <a:p>
            <a:pPr>
              <a:buNone/>
            </a:pPr>
            <a:endParaRPr lang="ru-RU" sz="3000" dirty="0" smtClean="0"/>
          </a:p>
          <a:p>
            <a:r>
              <a:rPr lang="ru-RU" sz="3000" dirty="0" smtClean="0"/>
              <a:t>Объединение людей, сплочённых общими интересами.</a:t>
            </a:r>
          </a:p>
          <a:p>
            <a:pPr algn="r">
              <a:buNone/>
            </a:pPr>
            <a:endParaRPr lang="ru-RU" sz="2000" dirty="0" smtClean="0"/>
          </a:p>
          <a:p>
            <a:pPr algn="r">
              <a:buNone/>
            </a:pPr>
            <a:r>
              <a:rPr lang="ru-RU" sz="2000" dirty="0" smtClean="0"/>
              <a:t>(Из словаря Ожегова С.И.)</a:t>
            </a:r>
          </a:p>
        </p:txBody>
      </p:sp>
      <p:pic>
        <p:nvPicPr>
          <p:cNvPr id="9" name="Рисунок 8" descr="semya_580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547664" y="4149080"/>
            <a:ext cx="3779912" cy="252211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4E1">
            <a:alpha val="3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ИМЯ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smtClean="0"/>
              <a:t>даётся родителями при рождении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ФАМИЛИЯ</a:t>
            </a:r>
            <a:r>
              <a:rPr lang="ru-RU" dirty="0" smtClean="0"/>
              <a:t> переходит от родителей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ОТЧЕСТВО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smtClean="0"/>
              <a:t>присваивается по имени отца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4E1">
            <a:alpha val="3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Генеалогическое древо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</a:t>
            </a:r>
          </a:p>
        </p:txBody>
      </p:sp>
      <p:pic>
        <p:nvPicPr>
          <p:cNvPr id="9" name="Рисунок 8" descr="85fa5d7bc447.pn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683568" y="1340768"/>
            <a:ext cx="7992888" cy="5189229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355976" y="479715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Я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3347864" y="5445224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брат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5220072" y="5445224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сестра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2339752" y="472514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мама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6300192" y="4797152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папа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1547664" y="3933056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бабушка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2771800" y="3933056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дедушка</a:t>
            </a:r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5508104" y="3933056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бабушка</a:t>
            </a:r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6732240" y="3933056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дедушка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4E1">
            <a:alpha val="3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Объясни смысл пословиц: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r>
              <a:rPr lang="ru-RU" dirty="0" smtClean="0"/>
              <a:t> Не нужен клад, когда в семье лад.</a:t>
            </a:r>
          </a:p>
          <a:p>
            <a:r>
              <a:rPr lang="ru-RU" dirty="0" smtClean="0"/>
              <a:t> В семье и каша гуще.</a:t>
            </a:r>
          </a:p>
          <a:p>
            <a:r>
              <a:rPr lang="ru-RU" dirty="0" smtClean="0"/>
              <a:t> Дерево держится корнями, а человек семьёй.</a:t>
            </a:r>
          </a:p>
          <a:p>
            <a:r>
              <a:rPr lang="ru-RU" dirty="0" smtClean="0"/>
              <a:t> Вся семья вместе, так и душа на месте.</a:t>
            </a:r>
          </a:p>
          <a:p>
            <a:r>
              <a:rPr lang="ru-RU" dirty="0" smtClean="0"/>
              <a:t> Земля без воды мертва, а человек без семьи – пустоцвет.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Что нужно, чтобы семья была дружной?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971600" y="1772816"/>
            <a:ext cx="7715200" cy="4353347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r>
              <a:rPr lang="ru-RU" b="1" dirty="0" smtClean="0"/>
              <a:t>ЛЮБОВЬ</a:t>
            </a:r>
          </a:p>
          <a:p>
            <a:pPr>
              <a:buNone/>
            </a:pPr>
            <a:endParaRPr lang="ru-RU" dirty="0" smtClean="0"/>
          </a:p>
          <a:p>
            <a:r>
              <a:rPr lang="ru-RU" b="1" dirty="0" smtClean="0"/>
              <a:t>ПРОЩЕНИЕ</a:t>
            </a:r>
          </a:p>
          <a:p>
            <a:endParaRPr lang="ru-RU" dirty="0" smtClean="0"/>
          </a:p>
          <a:p>
            <a:r>
              <a:rPr lang="ru-RU" b="1" dirty="0" smtClean="0"/>
              <a:t>ТЕРПЕНИЕ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4E1">
            <a:alpha val="3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Соблюдай правила: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r>
              <a:rPr lang="ru-RU" dirty="0" smtClean="0"/>
              <a:t> Старайся строить отношения в семье на доверии и взаимопонимании.</a:t>
            </a:r>
          </a:p>
          <a:p>
            <a:r>
              <a:rPr lang="ru-RU" dirty="0" smtClean="0"/>
              <a:t> Делись с членами семьи своими огорчениями и радостями.</a:t>
            </a:r>
          </a:p>
          <a:p>
            <a:r>
              <a:rPr lang="ru-RU" dirty="0" smtClean="0"/>
              <a:t> Не причиняй боли родному человеку.</a:t>
            </a:r>
          </a:p>
          <a:p>
            <a:r>
              <a:rPr lang="ru-RU" dirty="0" smtClean="0"/>
              <a:t> Помогай родителям.</a:t>
            </a:r>
          </a:p>
          <a:p>
            <a:r>
              <a:rPr lang="ru-RU" dirty="0" smtClean="0"/>
              <a:t> Уважай старость.</a:t>
            </a:r>
          </a:p>
          <a:p>
            <a:r>
              <a:rPr lang="ru-RU" dirty="0" smtClean="0"/>
              <a:t> Дари радость членам своей семьи.</a:t>
            </a: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4E1">
            <a:alpha val="3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</a:t>
            </a:r>
          </a:p>
        </p:txBody>
      </p:sp>
      <p:pic>
        <p:nvPicPr>
          <p:cNvPr id="5" name="Рисунок 4" descr="1225578270_xfjt_2008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" y="-1"/>
            <a:ext cx="9144000" cy="685800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4E1">
            <a:alpha val="3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Задание на дом на выбор: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68552"/>
          </a:xfrm>
          <a:noFill/>
        </p:spPr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Составить генеалогическое древо своей семьи;</a:t>
            </a:r>
          </a:p>
          <a:p>
            <a:pPr>
              <a:buNone/>
            </a:pPr>
            <a:endParaRPr lang="ru-RU" dirty="0" smtClean="0"/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Нарисовать герб семьи, объяснить, что он обозначает.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 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</a:t>
            </a:r>
          </a:p>
        </p:txBody>
      </p:sp>
      <p:pic>
        <p:nvPicPr>
          <p:cNvPr id="5" name="Рисунок 4" descr="2m8Nxs8wZj.jpg"/>
          <p:cNvPicPr>
            <a:picLocks noChangeAspect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292080" y="4437112"/>
            <a:ext cx="3266209" cy="21836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F_Mommy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CD829F13-E4C9-4A7C-8C56-EFBF06BCABC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</TotalTime>
  <Words>266</Words>
  <Application>Microsoft Office PowerPoint</Application>
  <PresentationFormat>Экран (4:3)</PresentationFormat>
  <Paragraphs>79</Paragraphs>
  <Slides>10</Slides>
  <Notes>0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AF_Mommy</vt:lpstr>
      <vt:lpstr>                           СЕМЬЯ</vt:lpstr>
      <vt:lpstr>Что такое семья?</vt:lpstr>
      <vt:lpstr>Слайд 3</vt:lpstr>
      <vt:lpstr>Генеалогическое древо</vt:lpstr>
      <vt:lpstr>Объясни смысл пословиц:</vt:lpstr>
      <vt:lpstr>Что нужно, чтобы семья была дружной?</vt:lpstr>
      <vt:lpstr>Соблюдай правила:</vt:lpstr>
      <vt:lpstr>Слайд 8</vt:lpstr>
      <vt:lpstr>Задание на дом на выбор:</vt:lpstr>
      <vt:lpstr>Используемые материалы: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Mommy</dc:title>
  <dc:creator>Юзер</dc:creator>
  <cp:lastModifiedBy>Roman</cp:lastModifiedBy>
  <cp:revision>25</cp:revision>
  <dcterms:created xsi:type="dcterms:W3CDTF">2012-01-09T20:17:11Z</dcterms:created>
  <dcterms:modified xsi:type="dcterms:W3CDTF">2012-05-18T23:20:58Z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TC103368039990</vt:lpwstr>
  </property>
</Properties>
</file>