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5" r:id="rId9"/>
    <p:sldId id="267" r:id="rId10"/>
    <p:sldId id="268" r:id="rId11"/>
    <p:sldId id="263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99" autoAdjust="0"/>
    <p:restoredTop sz="94572" autoAdjust="0"/>
  </p:normalViewPr>
  <p:slideViewPr>
    <p:cSldViewPr>
      <p:cViewPr>
        <p:scale>
          <a:sx n="100" d="100"/>
          <a:sy n="100" d="100"/>
        </p:scale>
        <p:origin x="87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538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1EDA447-BCC5-4663-92C3-31EAA55FE7C3}" type="datetimeFigureOut">
              <a:rPr lang="ru-RU"/>
              <a:pPr>
                <a:defRPr/>
              </a:pPr>
              <a:t>06.06.2012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110CBC5-D4A9-4FE2-86C9-148175091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D0B18B-3BA1-4107-9277-19B94DA31AE5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D887F7-AFAC-49DC-A624-59EDF161E67D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BE3E35-40A3-416D-9BA1-DC9FCB73D7C4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6FC85-F72A-4FFD-89AF-1872DB2F6139}" type="datetimeFigureOut">
              <a:rPr lang="ru-RU"/>
              <a:pPr>
                <a:defRPr/>
              </a:pPr>
              <a:t>06.06.2012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BCC5E-42BE-4E78-B666-F6D2983AA6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3E448-165E-457B-BB21-78222840A18D}" type="datetimeFigureOut">
              <a:rPr lang="ru-RU"/>
              <a:pPr>
                <a:defRPr/>
              </a:pPr>
              <a:t>06.06.2012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96B2C-0EAA-4E07-BAF1-F155387BA4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6B48F-6E49-4B83-BCBE-15BC0BAA6BB4}" type="datetimeFigureOut">
              <a:rPr lang="ru-RU"/>
              <a:pPr>
                <a:defRPr/>
              </a:pPr>
              <a:t>06.06.2012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EAD5A-8B88-4DC5-B0A0-73FEBF4290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346AF0A-686A-4270-973B-BA92E56B321F}" type="datetimeFigureOut">
              <a:rPr lang="ru-RU"/>
              <a:pPr>
                <a:defRPr/>
              </a:pPr>
              <a:t>06.06.2012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1DC8716-D0CE-4135-BC4D-59DB19C1BF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592E1-8FB4-4D73-AC30-F908F796A5A0}" type="datetimeFigureOut">
              <a:rPr lang="ru-RU"/>
              <a:pPr>
                <a:defRPr/>
              </a:pPr>
              <a:t>06.06.2012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8E3F8-98D6-47CD-AE44-E76FD351E2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D7521-F931-48A9-8366-79AA0F2ED08A}" type="datetimeFigureOut">
              <a:rPr lang="ru-RU"/>
              <a:pPr>
                <a:defRPr/>
              </a:pPr>
              <a:t>06.06.2012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00D58-4BE5-483D-B6A4-9474A0202A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83DF5-C27F-4BE3-AA4E-CB6AB8D57E93}" type="datetimeFigureOut">
              <a:rPr lang="ru-RU"/>
              <a:pPr>
                <a:defRPr/>
              </a:pPr>
              <a:t>06.06.2012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60076-4D29-4569-AE0F-ACBEA30B05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29CC13E-2B0B-432F-94B4-4BA309C83B87}" type="datetimeFigureOut">
              <a:rPr lang="ru-RU"/>
              <a:pPr>
                <a:defRPr/>
              </a:pPr>
              <a:t>06.06.2012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E032B75-CBD2-4237-ADCD-48E5E8F3C1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BD580-0D82-4E71-AFEE-AD85166E7658}" type="datetimeFigureOut">
              <a:rPr lang="ru-RU"/>
              <a:pPr>
                <a:defRPr/>
              </a:pPr>
              <a:t>06.06.2012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2012F-DE1E-4AF4-ADEA-0C2B536BF6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18211BF-4FF2-4BD7-A24D-4E9472432C55}" type="datetimeFigureOut">
              <a:rPr lang="ru-RU"/>
              <a:pPr>
                <a:defRPr/>
              </a:pPr>
              <a:t>06.06.2012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188D7BE-58D8-42B9-90B2-3BEC5E6533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6F6D995-6E05-4D3E-867A-946518C6DA02}" type="datetimeFigureOut">
              <a:rPr lang="ru-RU"/>
              <a:pPr>
                <a:defRPr/>
              </a:pPr>
              <a:t>06.06.2012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F479BCF-213F-451A-94AA-98AFDBA2EA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10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9818BB7-14A4-4201-AE4F-D8C42D5D88F0}" type="datetimeFigureOut">
              <a:rPr lang="ru-RU"/>
              <a:pPr>
                <a:defRPr/>
              </a:pPr>
              <a:t>06.06.2012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1AD4FA49-4301-4CE9-9445-1DF7944356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0" r:id="rId4"/>
    <p:sldLayoutId id="2147483881" r:id="rId5"/>
    <p:sldLayoutId id="2147483888" r:id="rId6"/>
    <p:sldLayoutId id="2147483882" r:id="rId7"/>
    <p:sldLayoutId id="2147483889" r:id="rId8"/>
    <p:sldLayoutId id="2147483890" r:id="rId9"/>
    <p:sldLayoutId id="2147483883" r:id="rId10"/>
    <p:sldLayoutId id="21474838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package" Target="../embeddings/_________Microsoft_Office_Word3.docx"/><Relationship Id="rId4" Type="http://schemas.openxmlformats.org/officeDocument/2006/relationships/package" Target="../embeddings/_________Microsoft_Office_Word2.doc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75" y="571500"/>
            <a:ext cx="6643688" cy="281463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Правильные и неправильные дроби</a:t>
            </a:r>
            <a:endParaRPr lang="ru-RU" sz="6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sz="quarter" idx="1"/>
          </p:nvPr>
        </p:nvSpPr>
        <p:spPr>
          <a:xfrm>
            <a:off x="142875" y="214313"/>
            <a:ext cx="8786813" cy="6259512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17411" name="Picture 2" descr="I:\homework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428625"/>
            <a:ext cx="4357688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Box 4"/>
          <p:cNvSpPr txBox="1">
            <a:spLocks noChangeArrowheads="1"/>
          </p:cNvSpPr>
          <p:nvPr/>
        </p:nvSpPr>
        <p:spPr bwMode="auto">
          <a:xfrm>
            <a:off x="4857750" y="642938"/>
            <a:ext cx="3929063" cy="184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Домашнее задание: п25, стр.151-152, №999, №1000</a:t>
            </a:r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2"/>
          <p:cNvSpPr>
            <a:spLocks noGrp="1"/>
          </p:cNvSpPr>
          <p:nvPr>
            <p:ph sz="quarter" idx="1"/>
          </p:nvPr>
        </p:nvSpPr>
        <p:spPr>
          <a:xfrm>
            <a:off x="428625" y="428625"/>
            <a:ext cx="8143875" cy="53022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Итог урока: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 typeface="Wingdings" pitchFamily="2" charset="2"/>
              <a:buAutoNum type="arabicPeriod"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Какая дробь называется правильной?</a:t>
            </a:r>
          </a:p>
          <a:p>
            <a:pPr marL="514350" indent="-514350" eaLnBrk="1" hangingPunct="1">
              <a:buFont typeface="Wingdings" pitchFamily="2" charset="2"/>
              <a:buAutoNum type="arabicPeriod"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Какая дробь называется неправильной?</a:t>
            </a:r>
          </a:p>
          <a:p>
            <a:pPr marL="514350" indent="-514350" eaLnBrk="1" hangingPunct="1">
              <a:buFont typeface="Wingdings" pitchFamily="2" charset="2"/>
              <a:buAutoNum type="arabicPeriod"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Назовите правильные и неправильные дроби.</a:t>
            </a:r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5350" y="3786188"/>
            <a:ext cx="5929313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4400" smtClean="0">
                <a:latin typeface="Times New Roman" pitchFamily="18" charset="0"/>
                <a:cs typeface="Times New Roman" pitchFamily="18" charset="0"/>
              </a:rPr>
              <a:t>Прочитайте дроби и назовите числитель и знаменатель дроби</a:t>
            </a:r>
          </a:p>
          <a:p>
            <a:pPr algn="ctr" eaLnBrk="1" hangingPunct="1">
              <a:buFont typeface="Wingdings" pitchFamily="2" charset="2"/>
              <a:buNone/>
            </a:pPr>
            <a:endParaRPr lang="ru-RU" sz="440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endParaRPr lang="ru-RU" sz="4800" smtClean="0"/>
          </a:p>
        </p:txBody>
      </p:sp>
      <p:pic>
        <p:nvPicPr>
          <p:cNvPr id="12291" name="Picture 9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85875" y="2428875"/>
            <a:ext cx="62150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313"/>
            <a:ext cx="8229600" cy="59118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Сравните дроби</a:t>
            </a:r>
          </a:p>
          <a:p>
            <a:pPr algn="ctr" eaLnBrk="1" hangingPunct="1">
              <a:buFont typeface="Wingdings" pitchFamily="2" charset="2"/>
              <a:buNone/>
            </a:pPr>
            <a:endParaRPr lang="ru-RU" sz="48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sz="48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214438" y="1285875"/>
          <a:ext cx="6715125" cy="5715000"/>
        </p:xfrm>
        <a:graphic>
          <a:graphicData uri="http://schemas.openxmlformats.org/presentationml/2006/ole">
            <p:oleObj spid="_x0000_s1026" name="Документ" r:id="rId3" imgW="7243211" imgH="6159688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25"/>
            <a:ext cx="8229600" cy="5697538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Повторение</a:t>
            </a:r>
          </a:p>
          <a:p>
            <a:pPr algn="ctr" eaLnBrk="1" hangingPunct="1">
              <a:buFont typeface="Wingdings" pitchFamily="2" charset="2"/>
              <a:buNone/>
            </a:pPr>
            <a:endParaRPr lang="ru-RU" sz="36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Начертите отрезок. Затем начертите отрезок, длина которого равна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а)        длины данного отрезка;</a:t>
            </a:r>
          </a:p>
          <a:p>
            <a:pPr eaLnBrk="1" hangingPunct="1">
              <a:buFont typeface="Wingdings" pitchFamily="2" charset="2"/>
              <a:buNone/>
            </a:pPr>
            <a:endParaRPr lang="ru-RU" sz="36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б)        длины данного отрезка.  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143000" y="2857500"/>
          <a:ext cx="450850" cy="973138"/>
        </p:xfrm>
        <a:graphic>
          <a:graphicData uri="http://schemas.openxmlformats.org/presentationml/2006/ole">
            <p:oleObj spid="_x0000_s2050" name="Документ" r:id="rId4" imgW="462451" imgH="999753" progId="Word.Document.12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143000" y="4000500"/>
          <a:ext cx="474663" cy="1020763"/>
        </p:xfrm>
        <a:graphic>
          <a:graphicData uri="http://schemas.openxmlformats.org/presentationml/2006/ole">
            <p:oleObj spid="_x0000_s2051" name="Документ" r:id="rId5" imgW="468970" imgH="988593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00063"/>
            <a:ext cx="8258175" cy="597376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Повторение</a:t>
            </a:r>
          </a:p>
          <a:p>
            <a:pPr algn="ctr" eaLnBrk="1" hangingPunct="1">
              <a:buFont typeface="Wingdings" pitchFamily="2" charset="2"/>
              <a:buNone/>
            </a:pPr>
            <a:endParaRPr lang="ru-RU" sz="36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Расположите в порядке возрастания  дроби:</a:t>
            </a:r>
          </a:p>
          <a:p>
            <a:pPr eaLnBrk="1" hangingPunct="1">
              <a:buFont typeface="Wingdings" pitchFamily="2" charset="2"/>
              <a:buNone/>
            </a:pPr>
            <a:endParaRPr lang="ru-RU" sz="320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endParaRPr lang="ru-RU" sz="36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019175" y="3448050"/>
          <a:ext cx="6761163" cy="2352675"/>
        </p:xfrm>
        <a:graphic>
          <a:graphicData uri="http://schemas.openxmlformats.org/presentationml/2006/ole">
            <p:oleObj spid="_x0000_s3074" name="Документ" r:id="rId3" imgW="7072936" imgH="2470654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2"/>
          <p:cNvSpPr>
            <a:spLocks noGrp="1"/>
          </p:cNvSpPr>
          <p:nvPr>
            <p:ph sz="quarter" idx="1"/>
          </p:nvPr>
        </p:nvSpPr>
        <p:spPr>
          <a:xfrm>
            <a:off x="428625" y="285750"/>
            <a:ext cx="7467600" cy="61880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Изучение новой темы</a:t>
            </a:r>
          </a:p>
        </p:txBody>
      </p:sp>
      <p:pic>
        <p:nvPicPr>
          <p:cNvPr id="13315" name="Picture 1" descr="C:\Documents and Settings\Admin\Рабочий стол\Безымянный.bmp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1857375"/>
            <a:ext cx="8572500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1" descr="C:\Documents and Settings\Admin\Рабочий стол\Безымянный.bmp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1857375"/>
            <a:ext cx="8572500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1" descr="C:\Documents and Settings\Admin\Рабочий стол\Безымянный.bmp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313" y="1857375"/>
            <a:ext cx="8724900" cy="181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25"/>
            <a:ext cx="7467600" cy="6045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Изучение новой темы</a:t>
            </a:r>
          </a:p>
        </p:txBody>
      </p:sp>
      <p:pic>
        <p:nvPicPr>
          <p:cNvPr id="14339" name="Picture 3" descr="C:\Users\Администратор\Desktop\торт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500" y="1500188"/>
            <a:ext cx="758507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3" descr="C:\Users\Администратор\Desktop\торт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1500" y="1357313"/>
            <a:ext cx="77343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3" descr="C:\Users\Администратор\Desktop\торт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71500" y="1143000"/>
            <a:ext cx="7734300" cy="464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3" descr="C:\Users\Администратор\Desktop\торт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71500" y="1071563"/>
            <a:ext cx="7886700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2"/>
          <p:cNvSpPr>
            <a:spLocks noGrp="1"/>
          </p:cNvSpPr>
          <p:nvPr>
            <p:ph sz="quarter" idx="1"/>
          </p:nvPr>
        </p:nvSpPr>
        <p:spPr>
          <a:xfrm>
            <a:off x="500063" y="214313"/>
            <a:ext cx="8186737" cy="6259512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Изучение новой темы</a:t>
            </a:r>
            <a:endParaRPr lang="en-US" sz="2800" b="1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endParaRPr lang="ru-RU" sz="2800" b="1" smtClean="0"/>
          </a:p>
          <a:p>
            <a:pPr>
              <a:buFont typeface="Wingdings" pitchFamily="2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Изобразите следующие дроби на координатной прямой:</a:t>
            </a:r>
          </a:p>
          <a:p>
            <a:pPr>
              <a:buFont typeface="Wingdings" pitchFamily="2" charset="2"/>
              <a:buNone/>
            </a:pP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ru-RU" sz="28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а) Назовите правильные дроби</a:t>
            </a:r>
          </a:p>
          <a:p>
            <a:pPr>
              <a:buFont typeface="Wingdings" pitchFamily="2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б) Назовите неправильные дроби</a:t>
            </a:r>
          </a:p>
          <a:p>
            <a:pPr>
              <a:buFont typeface="Wingdings" pitchFamily="2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в) Сравните правильные дроби с единицей</a:t>
            </a:r>
          </a:p>
          <a:p>
            <a:pPr>
              <a:buFont typeface="Wingdings" pitchFamily="2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г) Сравните неправильные дроби с единицей </a:t>
            </a:r>
          </a:p>
          <a:p>
            <a:pPr>
              <a:buFont typeface="Wingdings" pitchFamily="2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д) Сравните правильные дроби и неправильные дроби</a:t>
            </a:r>
          </a:p>
          <a:p>
            <a:pPr algn="ctr"/>
            <a:endParaRPr lang="ru-RU" smtClean="0"/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63" y="2286000"/>
            <a:ext cx="257175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313"/>
            <a:ext cx="8186738" cy="6259512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Физминутка</a:t>
            </a:r>
          </a:p>
          <a:p>
            <a:pPr algn="ctr">
              <a:buFont typeface="Wingdings" pitchFamily="2" charset="2"/>
              <a:buNone/>
            </a:pPr>
            <a:endParaRPr lang="ru-RU" sz="2800" b="1" smtClean="0"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  <p:pic>
        <p:nvPicPr>
          <p:cNvPr id="16387" name="Picture 2" descr="C:\Documents and Settings\Admin\Рабочий стол\1293050323_zaryadka.dlya.hvosta.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500" y="1214438"/>
            <a:ext cx="4144963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Box 4"/>
          <p:cNvSpPr txBox="1">
            <a:spLocks noChangeArrowheads="1"/>
          </p:cNvSpPr>
          <p:nvPr/>
        </p:nvSpPr>
        <p:spPr bwMode="auto">
          <a:xfrm>
            <a:off x="4857750" y="1285875"/>
            <a:ext cx="3929063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Мы сегодня рано встали 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И зарядку делать стали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Руки - вверх! Руки - вниз!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Влево – вправо повернись!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</TotalTime>
  <Words>148</Words>
  <Application>Microsoft Office PowerPoint</Application>
  <PresentationFormat>Экран (4:3)</PresentationFormat>
  <Paragraphs>38</Paragraphs>
  <Slides>11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Эркер</vt:lpstr>
      <vt:lpstr>Документ</vt:lpstr>
      <vt:lpstr> Правильные и неправильные дроби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DNA Project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Правильные и неправильные дроби</dc:title>
  <dc:creator>DNA7 X86</dc:creator>
  <cp:lastModifiedBy>Tata</cp:lastModifiedBy>
  <cp:revision>51</cp:revision>
  <dcterms:created xsi:type="dcterms:W3CDTF">2012-01-03T15:59:18Z</dcterms:created>
  <dcterms:modified xsi:type="dcterms:W3CDTF">2012-06-06T18:23:00Z</dcterms:modified>
</cp:coreProperties>
</file>