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AE9539C-3EDB-4B40-A593-14DD89F663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55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034D4-A634-4A98-871E-13569B9F31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322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3EADB-D8A6-4655-BB1A-89D750362B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65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AE8F-CBBE-4928-94CC-5D7C58D0E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37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1B3E0C-E153-498F-8F88-C6E350B32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165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737858-745C-4F2A-8E27-EBC62E48D1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566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C06EBB-CFB0-4E17-ADF2-7FB7F21CF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946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A05C35-F998-47A9-AA36-7EAF0C089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4903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B72E8-77A8-4EC5-909B-B7B7C8969F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80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F2C436-2CDE-4579-B336-44E107D564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593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Полилиния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E6ED9DC-98BA-408D-98A8-DA7CE941D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4062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27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205ED39-204F-4617-99E1-35DC02603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58" r:id="rId2"/>
    <p:sldLayoutId id="2147483763" r:id="rId3"/>
    <p:sldLayoutId id="2147483764" r:id="rId4"/>
    <p:sldLayoutId id="2147483765" r:id="rId5"/>
    <p:sldLayoutId id="2147483766" r:id="rId6"/>
    <p:sldLayoutId id="2147483759" r:id="rId7"/>
    <p:sldLayoutId id="2147483767" r:id="rId8"/>
    <p:sldLayoutId id="2147483768" r:id="rId9"/>
    <p:sldLayoutId id="2147483760" r:id="rId10"/>
    <p:sldLayoutId id="2147483761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0"/>
            <a:ext cx="4283968" cy="6160489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3084074" cy="6255544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18" name="Rectangle 3"/>
          <p:cNvSpPr txBox="1">
            <a:spLocks noChangeArrowheads="1"/>
          </p:cNvSpPr>
          <p:nvPr/>
        </p:nvSpPr>
        <p:spPr bwMode="auto">
          <a:xfrm>
            <a:off x="1655675" y="2176487"/>
            <a:ext cx="6923112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36353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400050" indent="363538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того чтобы лучше освоить двоичную систему счисления, необходимо освоить выполнение арифметических действий над двоичными числами.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Все позиционные системы счисления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«одинаковы», а именно, во всех них арифметические операции выполняются по одним и тем же правилам:</a:t>
            </a:r>
          </a:p>
          <a:p>
            <a:pPr lvl="1" algn="just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Ø"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справедливы правила сложения, вычитания, умножения и деления столбиком;</a:t>
            </a:r>
          </a:p>
          <a:p>
            <a:pPr lvl="1" algn="just" eaLnBrk="1" hangingPunct="1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Ø"/>
              <a:defRPr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правила выполнения арифметических операций опираются на таблицы  сложения и умножения.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25152" y="692696"/>
            <a:ext cx="62536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Двоичная арифметика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97719" y="1494569"/>
            <a:ext cx="8229600" cy="3027362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сложения: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+ 0 = 0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+ 0 = 1</a:t>
            </a:r>
          </a:p>
          <a:p>
            <a:pPr marL="859473" lvl="2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+ 1 = 1</a:t>
            </a:r>
          </a:p>
          <a:p>
            <a:pPr marL="1755776" lvl="2" indent="-11525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+ 1 = 10</a:t>
            </a:r>
            <a:r>
              <a:rPr lang="ru-RU" sz="2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(результат сложения двух единиц: </a:t>
            </a:r>
            <a:r>
              <a:rPr lang="ru-RU" sz="2800" i="1" dirty="0" smtClean="0">
                <a:latin typeface="Calibri" pitchFamily="34" charset="0"/>
                <a:cs typeface="Calibri" pitchFamily="34" charset="0"/>
              </a:rPr>
              <a:t>ноль и единица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переноса</a:t>
            </a:r>
            <a:r>
              <a:rPr lang="ru-RU" sz="28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в старший разряд)</a:t>
            </a:r>
            <a:endParaRPr lang="ru-RU" sz="2800" i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476672"/>
            <a:ext cx="29001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Сложение</a:t>
            </a:r>
          </a:p>
        </p:txBody>
      </p:sp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8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9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2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3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4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37927"/>
              </p:ext>
            </p:extLst>
          </p:nvPr>
        </p:nvGraphicFramePr>
        <p:xfrm>
          <a:off x="971252" y="2420938"/>
          <a:ext cx="2160588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98"/>
                <a:gridCol w="360098"/>
                <a:gridCol w="360098"/>
                <a:gridCol w="360098"/>
                <a:gridCol w="360098"/>
                <a:gridCol w="360098"/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/>
                </a:tc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5" marR="9145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356394"/>
              </p:ext>
            </p:extLst>
          </p:nvPr>
        </p:nvGraphicFramePr>
        <p:xfrm>
          <a:off x="3618438" y="2420938"/>
          <a:ext cx="2173290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215"/>
                <a:gridCol w="362215"/>
                <a:gridCol w="362215"/>
                <a:gridCol w="362215"/>
                <a:gridCol w="362215"/>
                <a:gridCol w="362215"/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 anchor="ctr"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/>
                </a:tc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5" marR="91415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156325" y="2420938"/>
          <a:ext cx="2087562" cy="10564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927"/>
                <a:gridCol w="347927"/>
                <a:gridCol w="347927"/>
                <a:gridCol w="347927"/>
                <a:gridCol w="347927"/>
                <a:gridCol w="347927"/>
              </a:tblGrid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 anchor="ctr"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/>
                </a:tc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1" marR="91411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42" name="Прямоугольник 2"/>
          <p:cNvSpPr>
            <a:spLocks noChangeArrowheads="1"/>
          </p:cNvSpPr>
          <p:nvPr/>
        </p:nvSpPr>
        <p:spPr bwMode="auto">
          <a:xfrm>
            <a:off x="1118281" y="1515147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995448" y="260648"/>
            <a:ext cx="595868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Сложение двоичных чисел </a:t>
            </a:r>
            <a:b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выполняется в столбик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383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03514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48606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94318" y="3526654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ьная выноска 4"/>
          <p:cNvSpPr/>
          <p:nvPr/>
        </p:nvSpPr>
        <p:spPr>
          <a:xfrm>
            <a:off x="2810000" y="1515147"/>
            <a:ext cx="1756444" cy="704081"/>
          </a:xfrm>
          <a:prstGeom prst="wedgeEllipseCallout">
            <a:avLst>
              <a:gd name="adj1" fmla="val -84206"/>
              <a:gd name="adj2" fmla="val 87765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1+1=10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9920" y="1638735"/>
            <a:ext cx="3613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000" algn="l"/>
                <a:tab pos="720000" algn="l"/>
                <a:tab pos="1080000" algn="l"/>
                <a:tab pos="1440000" algn="l"/>
                <a:tab pos="1800000" algn="l"/>
                <a:tab pos="2160000" algn="l"/>
              </a:tabLst>
            </a:pP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	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684184" y="1542126"/>
            <a:ext cx="586565" cy="649188"/>
          </a:xfrm>
          <a:prstGeom prst="ellipse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977466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39371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07429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73633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33482" y="347650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48115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76256" y="348795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25763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74545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11598" y="348795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2.5E-6 -6.50312E-7 L -0.20365 0.2758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91" y="137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0551E-6 L -0.22848 0.05855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4" y="29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/>
      <p:bldP spid="20" grpId="0"/>
      <p:bldP spid="21" grpId="0"/>
      <p:bldP spid="5" grpId="0" animBg="1"/>
      <p:bldP spid="23" grpId="0"/>
      <p:bldP spid="23" grpId="1"/>
      <p:bldP spid="23" grpId="2"/>
      <p:bldP spid="6" grpId="0"/>
      <p:bldP spid="6" grpId="1"/>
      <p:bldP spid="16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8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428924" y="1552575"/>
            <a:ext cx="6275040" cy="2740025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умножения: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= 0</a:t>
            </a:r>
          </a:p>
          <a:p>
            <a:pPr marL="621348" lvl="1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</a:t>
            </a:r>
            <a:r>
              <a:rPr lang="ru-RU" sz="1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* </a:t>
            </a: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= 1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548680"/>
            <a:ext cx="32944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Умножение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630601"/>
              </p:ext>
            </p:extLst>
          </p:nvPr>
        </p:nvGraphicFramePr>
        <p:xfrm>
          <a:off x="2339975" y="2633844"/>
          <a:ext cx="1944690" cy="100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938"/>
                <a:gridCol w="388938"/>
                <a:gridCol w="388938"/>
                <a:gridCol w="388938"/>
                <a:gridCol w="388938"/>
              </a:tblGrid>
              <a:tr h="50292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</a:tr>
              <a:tr h="50292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/>
                </a:tc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62" marR="91462" marT="45734" marB="4573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638927"/>
              </p:ext>
            </p:extLst>
          </p:nvPr>
        </p:nvGraphicFramePr>
        <p:xfrm>
          <a:off x="5580063" y="2633844"/>
          <a:ext cx="2232027" cy="2557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8861"/>
                <a:gridCol w="318861"/>
                <a:gridCol w="318861"/>
                <a:gridCol w="318861"/>
                <a:gridCol w="318861"/>
                <a:gridCol w="318861"/>
                <a:gridCol w="318861"/>
              </a:tblGrid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 rowSpan="2">
                  <a:txBody>
                    <a:bodyPr/>
                    <a:lstStyle/>
                    <a:p>
                      <a:pPr algn="r"/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/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</a:tr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440">
                <a:tc rowSpan="2">
                  <a:txBody>
                    <a:bodyPr/>
                    <a:lstStyle/>
                    <a:p>
                      <a:pPr algn="r"/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440"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440"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1" marR="91431" marT="45740" marB="457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3382" name="Прямоугольник 10"/>
          <p:cNvSpPr>
            <a:spLocks noChangeArrowheads="1"/>
          </p:cNvSpPr>
          <p:nvPr/>
        </p:nvSpPr>
        <p:spPr bwMode="auto">
          <a:xfrm>
            <a:off x="1206015" y="2154238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85339" y="332656"/>
            <a:ext cx="77822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Умножение двоичных чисел производится в столбик аналогично умножению десятичных чисел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3668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96814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0308" y="364972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05319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09731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858" y="411139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709530" y="4573059"/>
            <a:ext cx="15292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903035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96814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09675" y="458028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33225" y="45824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36340" y="3939382"/>
            <a:ext cx="303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6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9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0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997724" y="1484784"/>
            <a:ext cx="7715200" cy="4525962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dirty="0" smtClean="0">
                <a:latin typeface="Calibri" pitchFamily="34" charset="0"/>
                <a:cs typeface="Calibri" pitchFamily="34" charset="0"/>
              </a:rPr>
              <a:t>Правила вычитания: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0 - 0 = 0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1 - 0 = 1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1 - 1 = 0</a:t>
            </a:r>
          </a:p>
          <a:p>
            <a:pPr marL="1800225" indent="-1089025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10 - 1 = 1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ru-RU" sz="2800" dirty="0" smtClean="0">
                <a:latin typeface="Calibri" pitchFamily="34" charset="0"/>
                <a:cs typeface="Calibri" pitchFamily="34" charset="0"/>
              </a:rPr>
              <a:t>(из нуля вычесть единицу нельзя, поэтому для вычитания необходимо занять единицу у старшего разряда)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620686"/>
            <a:ext cx="31406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Вычитание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0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63" name="Прямоугольник 6"/>
          <p:cNvSpPr>
            <a:spLocks noChangeArrowheads="1"/>
          </p:cNvSpPr>
          <p:nvPr/>
        </p:nvSpPr>
        <p:spPr bwMode="auto">
          <a:xfrm>
            <a:off x="1153443" y="1754188"/>
            <a:ext cx="1330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Примеры: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662057"/>
              </p:ext>
            </p:extLst>
          </p:nvPr>
        </p:nvGraphicFramePr>
        <p:xfrm>
          <a:off x="1800225" y="2349500"/>
          <a:ext cx="2051050" cy="15835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10"/>
                <a:gridCol w="410210"/>
                <a:gridCol w="410210"/>
                <a:gridCol w="410210"/>
                <a:gridCol w="410210"/>
              </a:tblGrid>
              <a:tr h="527844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</a:tr>
              <a:tr h="527844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/>
                </a:tc>
              </a:tr>
              <a:tr h="5278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01" marB="4570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03031"/>
              </p:ext>
            </p:extLst>
          </p:nvPr>
        </p:nvGraphicFramePr>
        <p:xfrm>
          <a:off x="4537075" y="2362200"/>
          <a:ext cx="2051050" cy="15847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0210"/>
                <a:gridCol w="410210"/>
                <a:gridCol w="410210"/>
                <a:gridCol w="410210"/>
                <a:gridCol w="410210"/>
              </a:tblGrid>
              <a:tr h="528241"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endParaRPr lang="ru-RU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</a:tr>
              <a:tr h="528241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/>
                </a:tc>
              </a:tr>
              <a:tr h="5282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6" marR="91416" marT="45736" marB="4573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994729" y="332879"/>
            <a:ext cx="614623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Вычитание двоичных </a:t>
            </a: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чисел </a:t>
            </a:r>
            <a:b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28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выполняется в столбик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51771" y="394126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49199" y="394126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64983" y="256490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Овальная выноска 17"/>
          <p:cNvSpPr/>
          <p:nvPr/>
        </p:nvSpPr>
        <p:spPr>
          <a:xfrm>
            <a:off x="2858419" y="1983134"/>
            <a:ext cx="1756444" cy="704081"/>
          </a:xfrm>
          <a:prstGeom prst="wedgeEllipseCallout">
            <a:avLst>
              <a:gd name="adj1" fmla="val -54544"/>
              <a:gd name="adj2" fmla="val 77194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10-1=1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30508" y="394231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06918" y="394126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11747" y="25649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69086" y="256490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Овальная выноска 22"/>
          <p:cNvSpPr/>
          <p:nvPr/>
        </p:nvSpPr>
        <p:spPr>
          <a:xfrm>
            <a:off x="6012160" y="1983134"/>
            <a:ext cx="1756444" cy="704081"/>
          </a:xfrm>
          <a:prstGeom prst="wedgeEllipseCallout">
            <a:avLst>
              <a:gd name="adj1" fmla="val -54544"/>
              <a:gd name="adj2" fmla="val 77194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10-1=1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86681" y="394126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вальная выноска 28"/>
          <p:cNvSpPr/>
          <p:nvPr/>
        </p:nvSpPr>
        <p:spPr>
          <a:xfrm>
            <a:off x="5054717" y="1887749"/>
            <a:ext cx="922767" cy="532977"/>
          </a:xfrm>
          <a:prstGeom prst="wedgeEllipseCallout">
            <a:avLst>
              <a:gd name="adj1" fmla="val 1916"/>
              <a:gd name="adj2" fmla="val 125072"/>
            </a:avLst>
          </a:prstGeom>
          <a:noFill/>
          <a:ln w="19050">
            <a:solidFill>
              <a:schemeClr val="accent1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 animBg="1"/>
      <p:bldP spid="19" grpId="0"/>
      <p:bldP spid="20" grpId="0"/>
      <p:bldP spid="21" grpId="0"/>
      <p:bldP spid="22" grpId="0"/>
      <p:bldP spid="23" grpId="0" animBg="1"/>
      <p:bldP spid="26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91"/>
          <p:cNvSpPr>
            <a:spLocks/>
          </p:cNvSpPr>
          <p:nvPr/>
        </p:nvSpPr>
        <p:spPr bwMode="auto">
          <a:xfrm>
            <a:off x="1" y="1"/>
            <a:ext cx="2771799" cy="4005064"/>
          </a:xfrm>
          <a:custGeom>
            <a:avLst/>
            <a:gdLst>
              <a:gd name="T0" fmla="*/ 0 w 16245"/>
              <a:gd name="T1" fmla="*/ 0 h 10687"/>
              <a:gd name="T2" fmla="*/ 131 w 16245"/>
              <a:gd name="T3" fmla="*/ 10478 h 10687"/>
              <a:gd name="T4" fmla="*/ 474 w 16245"/>
              <a:gd name="T5" fmla="*/ 10130 h 10687"/>
              <a:gd name="T6" fmla="*/ 908 w 16245"/>
              <a:gd name="T7" fmla="*/ 9861 h 10687"/>
              <a:gd name="T8" fmla="*/ 1410 w 16245"/>
              <a:gd name="T9" fmla="*/ 9653 h 10687"/>
              <a:gd name="T10" fmla="*/ 1961 w 16245"/>
              <a:gd name="T11" fmla="*/ 9487 h 10687"/>
              <a:gd name="T12" fmla="*/ 2539 w 16245"/>
              <a:gd name="T13" fmla="*/ 9349 h 10687"/>
              <a:gd name="T14" fmla="*/ 3123 w 16245"/>
              <a:gd name="T15" fmla="*/ 9218 h 10687"/>
              <a:gd name="T16" fmla="*/ 3692 w 16245"/>
              <a:gd name="T17" fmla="*/ 9079 h 10687"/>
              <a:gd name="T18" fmla="*/ 4226 w 16245"/>
              <a:gd name="T19" fmla="*/ 8912 h 10687"/>
              <a:gd name="T20" fmla="*/ 4704 w 16245"/>
              <a:gd name="T21" fmla="*/ 8703 h 10687"/>
              <a:gd name="T22" fmla="*/ 5104 w 16245"/>
              <a:gd name="T23" fmla="*/ 8431 h 10687"/>
              <a:gd name="T24" fmla="*/ 5406 w 16245"/>
              <a:gd name="T25" fmla="*/ 8080 h 10687"/>
              <a:gd name="T26" fmla="*/ 5589 w 16245"/>
              <a:gd name="T27" fmla="*/ 7633 h 10687"/>
              <a:gd name="T28" fmla="*/ 5631 w 16245"/>
              <a:gd name="T29" fmla="*/ 7071 h 10687"/>
              <a:gd name="T30" fmla="*/ 5512 w 16245"/>
              <a:gd name="T31" fmla="*/ 6380 h 10687"/>
              <a:gd name="T32" fmla="*/ 5211 w 16245"/>
              <a:gd name="T33" fmla="*/ 5537 h 10687"/>
              <a:gd name="T34" fmla="*/ 4815 w 16245"/>
              <a:gd name="T35" fmla="*/ 4664 h 10687"/>
              <a:gd name="T36" fmla="*/ 4638 w 16245"/>
              <a:gd name="T37" fmla="*/ 3940 h 10687"/>
              <a:gd name="T38" fmla="*/ 4670 w 16245"/>
              <a:gd name="T39" fmla="*/ 3295 h 10687"/>
              <a:gd name="T40" fmla="*/ 4892 w 16245"/>
              <a:gd name="T41" fmla="*/ 2722 h 10687"/>
              <a:gd name="T42" fmla="*/ 5285 w 16245"/>
              <a:gd name="T43" fmla="*/ 2218 h 10687"/>
              <a:gd name="T44" fmla="*/ 5830 w 16245"/>
              <a:gd name="T45" fmla="*/ 1778 h 10687"/>
              <a:gd name="T46" fmla="*/ 6512 w 16245"/>
              <a:gd name="T47" fmla="*/ 1399 h 10687"/>
              <a:gd name="T48" fmla="*/ 7311 w 16245"/>
              <a:gd name="T49" fmla="*/ 1076 h 10687"/>
              <a:gd name="T50" fmla="*/ 8208 w 16245"/>
              <a:gd name="T51" fmla="*/ 805 h 10687"/>
              <a:gd name="T52" fmla="*/ 9186 w 16245"/>
              <a:gd name="T53" fmla="*/ 582 h 10687"/>
              <a:gd name="T54" fmla="*/ 10225 w 16245"/>
              <a:gd name="T55" fmla="*/ 402 h 10687"/>
              <a:gd name="T56" fmla="*/ 11309 w 16245"/>
              <a:gd name="T57" fmla="*/ 261 h 10687"/>
              <a:gd name="T58" fmla="*/ 12420 w 16245"/>
              <a:gd name="T59" fmla="*/ 156 h 10687"/>
              <a:gd name="T60" fmla="*/ 13537 w 16245"/>
              <a:gd name="T61" fmla="*/ 82 h 10687"/>
              <a:gd name="T62" fmla="*/ 14644 w 16245"/>
              <a:gd name="T63" fmla="*/ 34 h 10687"/>
              <a:gd name="T64" fmla="*/ 15723 w 16245"/>
              <a:gd name="T65" fmla="*/ 8 h 10687"/>
              <a:gd name="T66" fmla="*/ 16245 w 16245"/>
              <a:gd name="T67" fmla="*/ 0 h 1068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87">
                <a:moveTo>
                  <a:pt x="16245" y="0"/>
                </a:moveTo>
                <a:lnTo>
                  <a:pt x="0" y="0"/>
                </a:lnTo>
                <a:lnTo>
                  <a:pt x="0" y="10687"/>
                </a:lnTo>
                <a:lnTo>
                  <a:pt x="131" y="10478"/>
                </a:lnTo>
                <a:lnTo>
                  <a:pt x="291" y="10293"/>
                </a:lnTo>
                <a:lnTo>
                  <a:pt x="474" y="10130"/>
                </a:lnTo>
                <a:lnTo>
                  <a:pt x="682" y="9987"/>
                </a:lnTo>
                <a:lnTo>
                  <a:pt x="908" y="9861"/>
                </a:lnTo>
                <a:lnTo>
                  <a:pt x="1152" y="9751"/>
                </a:lnTo>
                <a:lnTo>
                  <a:pt x="1410" y="9653"/>
                </a:lnTo>
                <a:lnTo>
                  <a:pt x="1680" y="9566"/>
                </a:lnTo>
                <a:lnTo>
                  <a:pt x="1961" y="9487"/>
                </a:lnTo>
                <a:lnTo>
                  <a:pt x="2247" y="9416"/>
                </a:lnTo>
                <a:lnTo>
                  <a:pt x="2539" y="9349"/>
                </a:lnTo>
                <a:lnTo>
                  <a:pt x="2831" y="9283"/>
                </a:lnTo>
                <a:lnTo>
                  <a:pt x="3123" y="9218"/>
                </a:lnTo>
                <a:lnTo>
                  <a:pt x="3411" y="9151"/>
                </a:lnTo>
                <a:lnTo>
                  <a:pt x="3692" y="9079"/>
                </a:lnTo>
                <a:lnTo>
                  <a:pt x="3965" y="9000"/>
                </a:lnTo>
                <a:lnTo>
                  <a:pt x="4226" y="8912"/>
                </a:lnTo>
                <a:lnTo>
                  <a:pt x="4473" y="8815"/>
                </a:lnTo>
                <a:lnTo>
                  <a:pt x="4704" y="8703"/>
                </a:lnTo>
                <a:lnTo>
                  <a:pt x="4915" y="8576"/>
                </a:lnTo>
                <a:lnTo>
                  <a:pt x="5104" y="8431"/>
                </a:lnTo>
                <a:lnTo>
                  <a:pt x="5269" y="8266"/>
                </a:lnTo>
                <a:lnTo>
                  <a:pt x="5406" y="8080"/>
                </a:lnTo>
                <a:lnTo>
                  <a:pt x="5513" y="7870"/>
                </a:lnTo>
                <a:lnTo>
                  <a:pt x="5589" y="7633"/>
                </a:lnTo>
                <a:lnTo>
                  <a:pt x="5628" y="7368"/>
                </a:lnTo>
                <a:lnTo>
                  <a:pt x="5631" y="7071"/>
                </a:lnTo>
                <a:lnTo>
                  <a:pt x="5593" y="6743"/>
                </a:lnTo>
                <a:lnTo>
                  <a:pt x="5512" y="6380"/>
                </a:lnTo>
                <a:lnTo>
                  <a:pt x="5385" y="5978"/>
                </a:lnTo>
                <a:lnTo>
                  <a:pt x="5211" y="5537"/>
                </a:lnTo>
                <a:lnTo>
                  <a:pt x="4986" y="5055"/>
                </a:lnTo>
                <a:lnTo>
                  <a:pt x="4815" y="4664"/>
                </a:lnTo>
                <a:lnTo>
                  <a:pt x="4699" y="4292"/>
                </a:lnTo>
                <a:lnTo>
                  <a:pt x="4638" y="3940"/>
                </a:lnTo>
                <a:lnTo>
                  <a:pt x="4630" y="3608"/>
                </a:lnTo>
                <a:lnTo>
                  <a:pt x="4670" y="3295"/>
                </a:lnTo>
                <a:lnTo>
                  <a:pt x="4758" y="2999"/>
                </a:lnTo>
                <a:lnTo>
                  <a:pt x="4892" y="2722"/>
                </a:lnTo>
                <a:lnTo>
                  <a:pt x="5067" y="2461"/>
                </a:lnTo>
                <a:lnTo>
                  <a:pt x="5285" y="2218"/>
                </a:lnTo>
                <a:lnTo>
                  <a:pt x="5540" y="1991"/>
                </a:lnTo>
                <a:lnTo>
                  <a:pt x="5830" y="1778"/>
                </a:lnTo>
                <a:lnTo>
                  <a:pt x="6156" y="1581"/>
                </a:lnTo>
                <a:lnTo>
                  <a:pt x="6512" y="1399"/>
                </a:lnTo>
                <a:lnTo>
                  <a:pt x="6898" y="1231"/>
                </a:lnTo>
                <a:lnTo>
                  <a:pt x="7311" y="1076"/>
                </a:lnTo>
                <a:lnTo>
                  <a:pt x="7749" y="934"/>
                </a:lnTo>
                <a:lnTo>
                  <a:pt x="8208" y="805"/>
                </a:lnTo>
                <a:lnTo>
                  <a:pt x="8688" y="688"/>
                </a:lnTo>
                <a:lnTo>
                  <a:pt x="9186" y="582"/>
                </a:lnTo>
                <a:lnTo>
                  <a:pt x="9699" y="487"/>
                </a:lnTo>
                <a:lnTo>
                  <a:pt x="10225" y="402"/>
                </a:lnTo>
                <a:lnTo>
                  <a:pt x="10763" y="328"/>
                </a:lnTo>
                <a:lnTo>
                  <a:pt x="11309" y="261"/>
                </a:lnTo>
                <a:lnTo>
                  <a:pt x="11862" y="205"/>
                </a:lnTo>
                <a:lnTo>
                  <a:pt x="12420" y="156"/>
                </a:lnTo>
                <a:lnTo>
                  <a:pt x="12979" y="115"/>
                </a:lnTo>
                <a:lnTo>
                  <a:pt x="13537" y="82"/>
                </a:lnTo>
                <a:lnTo>
                  <a:pt x="14093" y="54"/>
                </a:lnTo>
                <a:lnTo>
                  <a:pt x="14644" y="34"/>
                </a:lnTo>
                <a:lnTo>
                  <a:pt x="15188" y="18"/>
                </a:lnTo>
                <a:lnTo>
                  <a:pt x="15723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7" name="Freeform 192"/>
          <p:cNvSpPr>
            <a:spLocks/>
          </p:cNvSpPr>
          <p:nvPr/>
        </p:nvSpPr>
        <p:spPr bwMode="auto">
          <a:xfrm>
            <a:off x="1" y="15875"/>
            <a:ext cx="1995447" cy="4506056"/>
          </a:xfrm>
          <a:custGeom>
            <a:avLst/>
            <a:gdLst>
              <a:gd name="T0" fmla="*/ 0 w 16245"/>
              <a:gd name="T1" fmla="*/ 0 h 10657"/>
              <a:gd name="T2" fmla="*/ 131 w 16245"/>
              <a:gd name="T3" fmla="*/ 10448 h 10657"/>
              <a:gd name="T4" fmla="*/ 473 w 16245"/>
              <a:gd name="T5" fmla="*/ 10102 h 10657"/>
              <a:gd name="T6" fmla="*/ 905 w 16245"/>
              <a:gd name="T7" fmla="*/ 9833 h 10657"/>
              <a:gd name="T8" fmla="*/ 1406 w 16245"/>
              <a:gd name="T9" fmla="*/ 9626 h 10657"/>
              <a:gd name="T10" fmla="*/ 1955 w 16245"/>
              <a:gd name="T11" fmla="*/ 9461 h 10657"/>
              <a:gd name="T12" fmla="*/ 2532 w 16245"/>
              <a:gd name="T13" fmla="*/ 9323 h 10657"/>
              <a:gd name="T14" fmla="*/ 3114 w 16245"/>
              <a:gd name="T15" fmla="*/ 9193 h 10657"/>
              <a:gd name="T16" fmla="*/ 3682 w 16245"/>
              <a:gd name="T17" fmla="*/ 9054 h 10657"/>
              <a:gd name="T18" fmla="*/ 4214 w 16245"/>
              <a:gd name="T19" fmla="*/ 8888 h 10657"/>
              <a:gd name="T20" fmla="*/ 4691 w 16245"/>
              <a:gd name="T21" fmla="*/ 8678 h 10657"/>
              <a:gd name="T22" fmla="*/ 5090 w 16245"/>
              <a:gd name="T23" fmla="*/ 8407 h 10657"/>
              <a:gd name="T24" fmla="*/ 5391 w 16245"/>
              <a:gd name="T25" fmla="*/ 8058 h 10657"/>
              <a:gd name="T26" fmla="*/ 5572 w 16245"/>
              <a:gd name="T27" fmla="*/ 7612 h 10657"/>
              <a:gd name="T28" fmla="*/ 5615 w 16245"/>
              <a:gd name="T29" fmla="*/ 7052 h 10657"/>
              <a:gd name="T30" fmla="*/ 5496 w 16245"/>
              <a:gd name="T31" fmla="*/ 6361 h 10657"/>
              <a:gd name="T32" fmla="*/ 5197 w 16245"/>
              <a:gd name="T33" fmla="*/ 5522 h 10657"/>
              <a:gd name="T34" fmla="*/ 4800 w 16245"/>
              <a:gd name="T35" fmla="*/ 4649 h 10657"/>
              <a:gd name="T36" fmla="*/ 4625 w 16245"/>
              <a:gd name="T37" fmla="*/ 3926 h 10657"/>
              <a:gd name="T38" fmla="*/ 4657 w 16245"/>
              <a:gd name="T39" fmla="*/ 3281 h 10657"/>
              <a:gd name="T40" fmla="*/ 4881 w 16245"/>
              <a:gd name="T41" fmla="*/ 2709 h 10657"/>
              <a:gd name="T42" fmla="*/ 5276 w 16245"/>
              <a:gd name="T43" fmla="*/ 2206 h 10657"/>
              <a:gd name="T44" fmla="*/ 5824 w 16245"/>
              <a:gd name="T45" fmla="*/ 1767 h 10657"/>
              <a:gd name="T46" fmla="*/ 6507 w 16245"/>
              <a:gd name="T47" fmla="*/ 1389 h 10657"/>
              <a:gd name="T48" fmla="*/ 7308 w 16245"/>
              <a:gd name="T49" fmla="*/ 1067 h 10657"/>
              <a:gd name="T50" fmla="*/ 8207 w 16245"/>
              <a:gd name="T51" fmla="*/ 797 h 10657"/>
              <a:gd name="T52" fmla="*/ 9186 w 16245"/>
              <a:gd name="T53" fmla="*/ 575 h 10657"/>
              <a:gd name="T54" fmla="*/ 10227 w 16245"/>
              <a:gd name="T55" fmla="*/ 397 h 10657"/>
              <a:gd name="T56" fmla="*/ 11312 w 16245"/>
              <a:gd name="T57" fmla="*/ 256 h 10657"/>
              <a:gd name="T58" fmla="*/ 12423 w 16245"/>
              <a:gd name="T59" fmla="*/ 153 h 10657"/>
              <a:gd name="T60" fmla="*/ 13540 w 16245"/>
              <a:gd name="T61" fmla="*/ 79 h 10657"/>
              <a:gd name="T62" fmla="*/ 14647 w 16245"/>
              <a:gd name="T63" fmla="*/ 32 h 10657"/>
              <a:gd name="T64" fmla="*/ 15724 w 16245"/>
              <a:gd name="T65" fmla="*/ 8 h 10657"/>
              <a:gd name="T66" fmla="*/ 16245 w 16245"/>
              <a:gd name="T67" fmla="*/ 0 h 1065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16245" h="10657">
                <a:moveTo>
                  <a:pt x="16245" y="0"/>
                </a:moveTo>
                <a:lnTo>
                  <a:pt x="0" y="0"/>
                </a:lnTo>
                <a:lnTo>
                  <a:pt x="0" y="10657"/>
                </a:lnTo>
                <a:lnTo>
                  <a:pt x="131" y="10448"/>
                </a:lnTo>
                <a:lnTo>
                  <a:pt x="290" y="10265"/>
                </a:lnTo>
                <a:lnTo>
                  <a:pt x="473" y="10102"/>
                </a:lnTo>
                <a:lnTo>
                  <a:pt x="680" y="9959"/>
                </a:lnTo>
                <a:lnTo>
                  <a:pt x="905" y="9833"/>
                </a:lnTo>
                <a:lnTo>
                  <a:pt x="1148" y="9723"/>
                </a:lnTo>
                <a:lnTo>
                  <a:pt x="1406" y="9626"/>
                </a:lnTo>
                <a:lnTo>
                  <a:pt x="1676" y="9539"/>
                </a:lnTo>
                <a:lnTo>
                  <a:pt x="1955" y="9461"/>
                </a:lnTo>
                <a:lnTo>
                  <a:pt x="2241" y="9390"/>
                </a:lnTo>
                <a:lnTo>
                  <a:pt x="2532" y="9323"/>
                </a:lnTo>
                <a:lnTo>
                  <a:pt x="2823" y="9258"/>
                </a:lnTo>
                <a:lnTo>
                  <a:pt x="3114" y="9193"/>
                </a:lnTo>
                <a:lnTo>
                  <a:pt x="3401" y="9125"/>
                </a:lnTo>
                <a:lnTo>
                  <a:pt x="3682" y="9054"/>
                </a:lnTo>
                <a:lnTo>
                  <a:pt x="3954" y="8974"/>
                </a:lnTo>
                <a:lnTo>
                  <a:pt x="4214" y="8888"/>
                </a:lnTo>
                <a:lnTo>
                  <a:pt x="4461" y="8789"/>
                </a:lnTo>
                <a:lnTo>
                  <a:pt x="4691" y="8678"/>
                </a:lnTo>
                <a:lnTo>
                  <a:pt x="4901" y="8552"/>
                </a:lnTo>
                <a:lnTo>
                  <a:pt x="5090" y="8407"/>
                </a:lnTo>
                <a:lnTo>
                  <a:pt x="5253" y="8244"/>
                </a:lnTo>
                <a:lnTo>
                  <a:pt x="5391" y="8058"/>
                </a:lnTo>
                <a:lnTo>
                  <a:pt x="5498" y="7848"/>
                </a:lnTo>
                <a:lnTo>
                  <a:pt x="5572" y="7612"/>
                </a:lnTo>
                <a:lnTo>
                  <a:pt x="5613" y="7347"/>
                </a:lnTo>
                <a:lnTo>
                  <a:pt x="5615" y="7052"/>
                </a:lnTo>
                <a:lnTo>
                  <a:pt x="5577" y="6724"/>
                </a:lnTo>
                <a:lnTo>
                  <a:pt x="5496" y="6361"/>
                </a:lnTo>
                <a:lnTo>
                  <a:pt x="5370" y="5961"/>
                </a:lnTo>
                <a:lnTo>
                  <a:pt x="5197" y="5522"/>
                </a:lnTo>
                <a:lnTo>
                  <a:pt x="4972" y="5041"/>
                </a:lnTo>
                <a:lnTo>
                  <a:pt x="4800" y="4649"/>
                </a:lnTo>
                <a:lnTo>
                  <a:pt x="4686" y="4278"/>
                </a:lnTo>
                <a:lnTo>
                  <a:pt x="4625" y="3926"/>
                </a:lnTo>
                <a:lnTo>
                  <a:pt x="4616" y="3595"/>
                </a:lnTo>
                <a:lnTo>
                  <a:pt x="4657" y="3281"/>
                </a:lnTo>
                <a:lnTo>
                  <a:pt x="4746" y="2986"/>
                </a:lnTo>
                <a:lnTo>
                  <a:pt x="4881" y="2709"/>
                </a:lnTo>
                <a:lnTo>
                  <a:pt x="5057" y="2449"/>
                </a:lnTo>
                <a:lnTo>
                  <a:pt x="5276" y="2206"/>
                </a:lnTo>
                <a:lnTo>
                  <a:pt x="5532" y="1978"/>
                </a:lnTo>
                <a:lnTo>
                  <a:pt x="5824" y="1767"/>
                </a:lnTo>
                <a:lnTo>
                  <a:pt x="6149" y="1571"/>
                </a:lnTo>
                <a:lnTo>
                  <a:pt x="6507" y="1389"/>
                </a:lnTo>
                <a:lnTo>
                  <a:pt x="6894" y="1222"/>
                </a:lnTo>
                <a:lnTo>
                  <a:pt x="7308" y="1067"/>
                </a:lnTo>
                <a:lnTo>
                  <a:pt x="7747" y="926"/>
                </a:lnTo>
                <a:lnTo>
                  <a:pt x="8207" y="797"/>
                </a:lnTo>
                <a:lnTo>
                  <a:pt x="8688" y="680"/>
                </a:lnTo>
                <a:lnTo>
                  <a:pt x="9186" y="575"/>
                </a:lnTo>
                <a:lnTo>
                  <a:pt x="9700" y="481"/>
                </a:lnTo>
                <a:lnTo>
                  <a:pt x="10227" y="397"/>
                </a:lnTo>
                <a:lnTo>
                  <a:pt x="10766" y="321"/>
                </a:lnTo>
                <a:lnTo>
                  <a:pt x="11312" y="256"/>
                </a:lnTo>
                <a:lnTo>
                  <a:pt x="11866" y="201"/>
                </a:lnTo>
                <a:lnTo>
                  <a:pt x="12423" y="153"/>
                </a:lnTo>
                <a:lnTo>
                  <a:pt x="12983" y="112"/>
                </a:lnTo>
                <a:lnTo>
                  <a:pt x="13540" y="79"/>
                </a:lnTo>
                <a:lnTo>
                  <a:pt x="14096" y="52"/>
                </a:lnTo>
                <a:lnTo>
                  <a:pt x="14647" y="32"/>
                </a:lnTo>
                <a:lnTo>
                  <a:pt x="15190" y="17"/>
                </a:lnTo>
                <a:lnTo>
                  <a:pt x="15724" y="8"/>
                </a:lnTo>
                <a:lnTo>
                  <a:pt x="16245" y="2"/>
                </a:lnTo>
                <a:lnTo>
                  <a:pt x="16245" y="0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8" name="Freeform 254"/>
          <p:cNvSpPr>
            <a:spLocks/>
          </p:cNvSpPr>
          <p:nvPr/>
        </p:nvSpPr>
        <p:spPr bwMode="auto">
          <a:xfrm>
            <a:off x="19050" y="5519738"/>
            <a:ext cx="9094788" cy="1338262"/>
          </a:xfrm>
          <a:custGeom>
            <a:avLst/>
            <a:gdLst>
              <a:gd name="T0" fmla="*/ 198 w 16169"/>
              <a:gd name="T1" fmla="*/ 2092 h 2206"/>
              <a:gd name="T2" fmla="*/ 622 w 16169"/>
              <a:gd name="T3" fmla="*/ 1902 h 2206"/>
              <a:gd name="T4" fmla="*/ 1082 w 16169"/>
              <a:gd name="T5" fmla="*/ 1758 h 2206"/>
              <a:gd name="T6" fmla="*/ 1573 w 16169"/>
              <a:gd name="T7" fmla="*/ 1653 h 2206"/>
              <a:gd name="T8" fmla="*/ 2089 w 16169"/>
              <a:gd name="T9" fmla="*/ 1585 h 2206"/>
              <a:gd name="T10" fmla="*/ 2629 w 16169"/>
              <a:gd name="T11" fmla="*/ 1546 h 2206"/>
              <a:gd name="T12" fmla="*/ 3185 w 16169"/>
              <a:gd name="T13" fmla="*/ 1534 h 2206"/>
              <a:gd name="T14" fmla="*/ 3756 w 16169"/>
              <a:gd name="T15" fmla="*/ 1543 h 2206"/>
              <a:gd name="T16" fmla="*/ 4338 w 16169"/>
              <a:gd name="T17" fmla="*/ 1568 h 2206"/>
              <a:gd name="T18" fmla="*/ 4923 w 16169"/>
              <a:gd name="T19" fmla="*/ 1603 h 2206"/>
              <a:gd name="T20" fmla="*/ 5804 w 16169"/>
              <a:gd name="T21" fmla="*/ 1666 h 2206"/>
              <a:gd name="T22" fmla="*/ 6672 w 16169"/>
              <a:gd name="T23" fmla="*/ 1726 h 2206"/>
              <a:gd name="T24" fmla="*/ 7239 w 16169"/>
              <a:gd name="T25" fmla="*/ 1756 h 2206"/>
              <a:gd name="T26" fmla="*/ 7790 w 16169"/>
              <a:gd name="T27" fmla="*/ 1774 h 2206"/>
              <a:gd name="T28" fmla="*/ 8321 w 16169"/>
              <a:gd name="T29" fmla="*/ 1772 h 2206"/>
              <a:gd name="T30" fmla="*/ 8845 w 16169"/>
              <a:gd name="T31" fmla="*/ 1743 h 2206"/>
              <a:gd name="T32" fmla="*/ 9352 w 16169"/>
              <a:gd name="T33" fmla="*/ 1669 h 2206"/>
              <a:gd name="T34" fmla="*/ 9828 w 16169"/>
              <a:gd name="T35" fmla="*/ 1556 h 2206"/>
              <a:gd name="T36" fmla="*/ 10277 w 16169"/>
              <a:gd name="T37" fmla="*/ 1412 h 2206"/>
              <a:gd name="T38" fmla="*/ 10707 w 16169"/>
              <a:gd name="T39" fmla="*/ 1243 h 2206"/>
              <a:gd name="T40" fmla="*/ 11124 w 16169"/>
              <a:gd name="T41" fmla="*/ 1061 h 2206"/>
              <a:gd name="T42" fmla="*/ 11532 w 16169"/>
              <a:gd name="T43" fmla="*/ 870 h 2206"/>
              <a:gd name="T44" fmla="*/ 11940 w 16169"/>
              <a:gd name="T45" fmla="*/ 680 h 2206"/>
              <a:gd name="T46" fmla="*/ 12351 w 16169"/>
              <a:gd name="T47" fmla="*/ 498 h 2206"/>
              <a:gd name="T48" fmla="*/ 12773 w 16169"/>
              <a:gd name="T49" fmla="*/ 333 h 2206"/>
              <a:gd name="T50" fmla="*/ 13211 w 16169"/>
              <a:gd name="T51" fmla="*/ 193 h 2206"/>
              <a:gd name="T52" fmla="*/ 13670 w 16169"/>
              <a:gd name="T53" fmla="*/ 85 h 2206"/>
              <a:gd name="T54" fmla="*/ 14158 w 16169"/>
              <a:gd name="T55" fmla="*/ 18 h 2206"/>
              <a:gd name="T56" fmla="*/ 14679 w 16169"/>
              <a:gd name="T57" fmla="*/ 0 h 2206"/>
              <a:gd name="T58" fmla="*/ 15240 w 16169"/>
              <a:gd name="T59" fmla="*/ 39 h 2206"/>
              <a:gd name="T60" fmla="*/ 15847 w 16169"/>
              <a:gd name="T61" fmla="*/ 141 h 2206"/>
              <a:gd name="T62" fmla="*/ 16169 w 16169"/>
              <a:gd name="T63" fmla="*/ 2206 h 220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6169" h="2206">
                <a:moveTo>
                  <a:pt x="0" y="2206"/>
                </a:moveTo>
                <a:lnTo>
                  <a:pt x="198" y="2092"/>
                </a:lnTo>
                <a:lnTo>
                  <a:pt x="406" y="1991"/>
                </a:lnTo>
                <a:lnTo>
                  <a:pt x="622" y="1902"/>
                </a:lnTo>
                <a:lnTo>
                  <a:pt x="849" y="1825"/>
                </a:lnTo>
                <a:lnTo>
                  <a:pt x="1082" y="1758"/>
                </a:lnTo>
                <a:lnTo>
                  <a:pt x="1324" y="1701"/>
                </a:lnTo>
                <a:lnTo>
                  <a:pt x="1573" y="1653"/>
                </a:lnTo>
                <a:lnTo>
                  <a:pt x="1828" y="1614"/>
                </a:lnTo>
                <a:lnTo>
                  <a:pt x="2089" y="1585"/>
                </a:lnTo>
                <a:lnTo>
                  <a:pt x="2356" y="1562"/>
                </a:lnTo>
                <a:lnTo>
                  <a:pt x="2629" y="1546"/>
                </a:lnTo>
                <a:lnTo>
                  <a:pt x="2905" y="1538"/>
                </a:lnTo>
                <a:lnTo>
                  <a:pt x="3185" y="1534"/>
                </a:lnTo>
                <a:lnTo>
                  <a:pt x="3470" y="1536"/>
                </a:lnTo>
                <a:lnTo>
                  <a:pt x="3756" y="1543"/>
                </a:lnTo>
                <a:lnTo>
                  <a:pt x="4046" y="1553"/>
                </a:lnTo>
                <a:lnTo>
                  <a:pt x="4338" y="1568"/>
                </a:lnTo>
                <a:lnTo>
                  <a:pt x="4630" y="1584"/>
                </a:lnTo>
                <a:lnTo>
                  <a:pt x="4923" y="1603"/>
                </a:lnTo>
                <a:lnTo>
                  <a:pt x="5217" y="1623"/>
                </a:lnTo>
                <a:lnTo>
                  <a:pt x="5804" y="1666"/>
                </a:lnTo>
                <a:lnTo>
                  <a:pt x="6385" y="1708"/>
                </a:lnTo>
                <a:lnTo>
                  <a:pt x="6672" y="1726"/>
                </a:lnTo>
                <a:lnTo>
                  <a:pt x="6958" y="1743"/>
                </a:lnTo>
                <a:lnTo>
                  <a:pt x="7239" y="1756"/>
                </a:lnTo>
                <a:lnTo>
                  <a:pt x="7516" y="1768"/>
                </a:lnTo>
                <a:lnTo>
                  <a:pt x="7790" y="1774"/>
                </a:lnTo>
                <a:lnTo>
                  <a:pt x="8058" y="1776"/>
                </a:lnTo>
                <a:lnTo>
                  <a:pt x="8321" y="1772"/>
                </a:lnTo>
                <a:lnTo>
                  <a:pt x="8578" y="1763"/>
                </a:lnTo>
                <a:lnTo>
                  <a:pt x="8845" y="1743"/>
                </a:lnTo>
                <a:lnTo>
                  <a:pt x="9103" y="1712"/>
                </a:lnTo>
                <a:lnTo>
                  <a:pt x="9352" y="1669"/>
                </a:lnTo>
                <a:lnTo>
                  <a:pt x="9593" y="1617"/>
                </a:lnTo>
                <a:lnTo>
                  <a:pt x="9828" y="1556"/>
                </a:lnTo>
                <a:lnTo>
                  <a:pt x="10055" y="1487"/>
                </a:lnTo>
                <a:lnTo>
                  <a:pt x="10277" y="1412"/>
                </a:lnTo>
                <a:lnTo>
                  <a:pt x="10494" y="1330"/>
                </a:lnTo>
                <a:lnTo>
                  <a:pt x="10707" y="1243"/>
                </a:lnTo>
                <a:lnTo>
                  <a:pt x="10917" y="1153"/>
                </a:lnTo>
                <a:lnTo>
                  <a:pt x="11124" y="1061"/>
                </a:lnTo>
                <a:lnTo>
                  <a:pt x="11329" y="965"/>
                </a:lnTo>
                <a:lnTo>
                  <a:pt x="11532" y="870"/>
                </a:lnTo>
                <a:lnTo>
                  <a:pt x="11737" y="774"/>
                </a:lnTo>
                <a:lnTo>
                  <a:pt x="11940" y="680"/>
                </a:lnTo>
                <a:lnTo>
                  <a:pt x="12145" y="587"/>
                </a:lnTo>
                <a:lnTo>
                  <a:pt x="12351" y="498"/>
                </a:lnTo>
                <a:lnTo>
                  <a:pt x="12561" y="412"/>
                </a:lnTo>
                <a:lnTo>
                  <a:pt x="12773" y="333"/>
                </a:lnTo>
                <a:lnTo>
                  <a:pt x="12989" y="259"/>
                </a:lnTo>
                <a:lnTo>
                  <a:pt x="13211" y="193"/>
                </a:lnTo>
                <a:lnTo>
                  <a:pt x="13437" y="134"/>
                </a:lnTo>
                <a:lnTo>
                  <a:pt x="13670" y="85"/>
                </a:lnTo>
                <a:lnTo>
                  <a:pt x="13910" y="46"/>
                </a:lnTo>
                <a:lnTo>
                  <a:pt x="14158" y="18"/>
                </a:lnTo>
                <a:lnTo>
                  <a:pt x="14414" y="2"/>
                </a:lnTo>
                <a:lnTo>
                  <a:pt x="14679" y="0"/>
                </a:lnTo>
                <a:lnTo>
                  <a:pt x="14954" y="11"/>
                </a:lnTo>
                <a:lnTo>
                  <a:pt x="15240" y="39"/>
                </a:lnTo>
                <a:lnTo>
                  <a:pt x="15537" y="81"/>
                </a:lnTo>
                <a:lnTo>
                  <a:pt x="15847" y="141"/>
                </a:lnTo>
                <a:lnTo>
                  <a:pt x="16169" y="220"/>
                </a:lnTo>
                <a:lnTo>
                  <a:pt x="16169" y="2206"/>
                </a:lnTo>
                <a:lnTo>
                  <a:pt x="0" y="2206"/>
                </a:lnTo>
                <a:close/>
              </a:path>
            </a:pathLst>
          </a:custGeom>
          <a:solidFill>
            <a:srgbClr val="0099FF"/>
          </a:soli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" name="Freeform 255"/>
          <p:cNvSpPr>
            <a:spLocks/>
          </p:cNvSpPr>
          <p:nvPr/>
        </p:nvSpPr>
        <p:spPr bwMode="auto">
          <a:xfrm>
            <a:off x="115888" y="5684838"/>
            <a:ext cx="8997950" cy="1173162"/>
          </a:xfrm>
          <a:custGeom>
            <a:avLst/>
            <a:gdLst>
              <a:gd name="T0" fmla="*/ 15995 w 15995"/>
              <a:gd name="T1" fmla="*/ 1937 h 1937"/>
              <a:gd name="T2" fmla="*/ 15676 w 15995"/>
              <a:gd name="T3" fmla="*/ 125 h 1937"/>
              <a:gd name="T4" fmla="*/ 15076 w 15995"/>
              <a:gd name="T5" fmla="*/ 34 h 1937"/>
              <a:gd name="T6" fmla="*/ 14521 w 15995"/>
              <a:gd name="T7" fmla="*/ 0 h 1937"/>
              <a:gd name="T8" fmla="*/ 14005 w 15995"/>
              <a:gd name="T9" fmla="*/ 16 h 1937"/>
              <a:gd name="T10" fmla="*/ 13523 w 15995"/>
              <a:gd name="T11" fmla="*/ 75 h 1937"/>
              <a:gd name="T12" fmla="*/ 13068 w 15995"/>
              <a:gd name="T13" fmla="*/ 170 h 1937"/>
              <a:gd name="T14" fmla="*/ 12635 w 15995"/>
              <a:gd name="T15" fmla="*/ 293 h 1937"/>
              <a:gd name="T16" fmla="*/ 12219 w 15995"/>
              <a:gd name="T17" fmla="*/ 437 h 1937"/>
              <a:gd name="T18" fmla="*/ 11812 w 15995"/>
              <a:gd name="T19" fmla="*/ 596 h 1937"/>
              <a:gd name="T20" fmla="*/ 11409 w 15995"/>
              <a:gd name="T21" fmla="*/ 764 h 1937"/>
              <a:gd name="T22" fmla="*/ 11005 w 15995"/>
              <a:gd name="T23" fmla="*/ 932 h 1937"/>
              <a:gd name="T24" fmla="*/ 10592 w 15995"/>
              <a:gd name="T25" fmla="*/ 1092 h 1937"/>
              <a:gd name="T26" fmla="*/ 10167 w 15995"/>
              <a:gd name="T27" fmla="*/ 1240 h 1937"/>
              <a:gd name="T28" fmla="*/ 9722 w 15995"/>
              <a:gd name="T29" fmla="*/ 1367 h 1937"/>
              <a:gd name="T30" fmla="*/ 9251 w 15995"/>
              <a:gd name="T31" fmla="*/ 1466 h 1937"/>
              <a:gd name="T32" fmla="*/ 8751 w 15995"/>
              <a:gd name="T33" fmla="*/ 1531 h 1937"/>
              <a:gd name="T34" fmla="*/ 8232 w 15995"/>
              <a:gd name="T35" fmla="*/ 1557 h 1937"/>
              <a:gd name="T36" fmla="*/ 7706 w 15995"/>
              <a:gd name="T37" fmla="*/ 1558 h 1937"/>
              <a:gd name="T38" fmla="*/ 7162 w 15995"/>
              <a:gd name="T39" fmla="*/ 1542 h 1937"/>
              <a:gd name="T40" fmla="*/ 6602 w 15995"/>
              <a:gd name="T41" fmla="*/ 1516 h 1937"/>
              <a:gd name="T42" fmla="*/ 5741 w 15995"/>
              <a:gd name="T43" fmla="*/ 1463 h 1937"/>
              <a:gd name="T44" fmla="*/ 4871 w 15995"/>
              <a:gd name="T45" fmla="*/ 1407 h 1937"/>
              <a:gd name="T46" fmla="*/ 4292 w 15995"/>
              <a:gd name="T47" fmla="*/ 1377 h 1937"/>
              <a:gd name="T48" fmla="*/ 3718 w 15995"/>
              <a:gd name="T49" fmla="*/ 1355 h 1937"/>
              <a:gd name="T50" fmla="*/ 3153 w 15995"/>
              <a:gd name="T51" fmla="*/ 1347 h 1937"/>
              <a:gd name="T52" fmla="*/ 2601 w 15995"/>
              <a:gd name="T53" fmla="*/ 1358 h 1937"/>
              <a:gd name="T54" fmla="*/ 2069 w 15995"/>
              <a:gd name="T55" fmla="*/ 1391 h 1937"/>
              <a:gd name="T56" fmla="*/ 1557 w 15995"/>
              <a:gd name="T57" fmla="*/ 1452 h 1937"/>
              <a:gd name="T58" fmla="*/ 1072 w 15995"/>
              <a:gd name="T59" fmla="*/ 1543 h 1937"/>
              <a:gd name="T60" fmla="*/ 617 w 15995"/>
              <a:gd name="T61" fmla="*/ 1670 h 1937"/>
              <a:gd name="T62" fmla="*/ 196 w 15995"/>
              <a:gd name="T63" fmla="*/ 1837 h 1937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5995" h="1937">
                <a:moveTo>
                  <a:pt x="0" y="1937"/>
                </a:moveTo>
                <a:lnTo>
                  <a:pt x="15995" y="1937"/>
                </a:lnTo>
                <a:lnTo>
                  <a:pt x="15995" y="193"/>
                </a:lnTo>
                <a:lnTo>
                  <a:pt x="15676" y="125"/>
                </a:lnTo>
                <a:lnTo>
                  <a:pt x="15370" y="72"/>
                </a:lnTo>
                <a:lnTo>
                  <a:pt x="15076" y="34"/>
                </a:lnTo>
                <a:lnTo>
                  <a:pt x="14793" y="10"/>
                </a:lnTo>
                <a:lnTo>
                  <a:pt x="14521" y="0"/>
                </a:lnTo>
                <a:lnTo>
                  <a:pt x="14258" y="2"/>
                </a:lnTo>
                <a:lnTo>
                  <a:pt x="14005" y="16"/>
                </a:lnTo>
                <a:lnTo>
                  <a:pt x="13760" y="41"/>
                </a:lnTo>
                <a:lnTo>
                  <a:pt x="13523" y="75"/>
                </a:lnTo>
                <a:lnTo>
                  <a:pt x="13293" y="118"/>
                </a:lnTo>
                <a:lnTo>
                  <a:pt x="13068" y="170"/>
                </a:lnTo>
                <a:lnTo>
                  <a:pt x="12850" y="228"/>
                </a:lnTo>
                <a:lnTo>
                  <a:pt x="12635" y="293"/>
                </a:lnTo>
                <a:lnTo>
                  <a:pt x="12425" y="363"/>
                </a:lnTo>
                <a:lnTo>
                  <a:pt x="12219" y="437"/>
                </a:lnTo>
                <a:lnTo>
                  <a:pt x="12015" y="515"/>
                </a:lnTo>
                <a:lnTo>
                  <a:pt x="11812" y="596"/>
                </a:lnTo>
                <a:lnTo>
                  <a:pt x="11610" y="680"/>
                </a:lnTo>
                <a:lnTo>
                  <a:pt x="11409" y="764"/>
                </a:lnTo>
                <a:lnTo>
                  <a:pt x="11207" y="847"/>
                </a:lnTo>
                <a:lnTo>
                  <a:pt x="11005" y="932"/>
                </a:lnTo>
                <a:lnTo>
                  <a:pt x="10800" y="1013"/>
                </a:lnTo>
                <a:lnTo>
                  <a:pt x="10592" y="1092"/>
                </a:lnTo>
                <a:lnTo>
                  <a:pt x="10382" y="1168"/>
                </a:lnTo>
                <a:lnTo>
                  <a:pt x="10167" y="1240"/>
                </a:lnTo>
                <a:lnTo>
                  <a:pt x="9947" y="1307"/>
                </a:lnTo>
                <a:lnTo>
                  <a:pt x="9722" y="1367"/>
                </a:lnTo>
                <a:lnTo>
                  <a:pt x="9490" y="1420"/>
                </a:lnTo>
                <a:lnTo>
                  <a:pt x="9251" y="1466"/>
                </a:lnTo>
                <a:lnTo>
                  <a:pt x="9006" y="1503"/>
                </a:lnTo>
                <a:lnTo>
                  <a:pt x="8751" y="1531"/>
                </a:lnTo>
                <a:lnTo>
                  <a:pt x="8486" y="1547"/>
                </a:lnTo>
                <a:lnTo>
                  <a:pt x="8232" y="1557"/>
                </a:lnTo>
                <a:lnTo>
                  <a:pt x="7972" y="1559"/>
                </a:lnTo>
                <a:lnTo>
                  <a:pt x="7706" y="1558"/>
                </a:lnTo>
                <a:lnTo>
                  <a:pt x="7436" y="1551"/>
                </a:lnTo>
                <a:lnTo>
                  <a:pt x="7162" y="1542"/>
                </a:lnTo>
                <a:lnTo>
                  <a:pt x="6883" y="1530"/>
                </a:lnTo>
                <a:lnTo>
                  <a:pt x="6602" y="1516"/>
                </a:lnTo>
                <a:lnTo>
                  <a:pt x="6317" y="1500"/>
                </a:lnTo>
                <a:lnTo>
                  <a:pt x="5741" y="1463"/>
                </a:lnTo>
                <a:lnTo>
                  <a:pt x="5161" y="1426"/>
                </a:lnTo>
                <a:lnTo>
                  <a:pt x="4871" y="1407"/>
                </a:lnTo>
                <a:lnTo>
                  <a:pt x="4581" y="1391"/>
                </a:lnTo>
                <a:lnTo>
                  <a:pt x="4292" y="1377"/>
                </a:lnTo>
                <a:lnTo>
                  <a:pt x="4003" y="1365"/>
                </a:lnTo>
                <a:lnTo>
                  <a:pt x="3718" y="1355"/>
                </a:lnTo>
                <a:lnTo>
                  <a:pt x="3433" y="1349"/>
                </a:lnTo>
                <a:lnTo>
                  <a:pt x="3153" y="1347"/>
                </a:lnTo>
                <a:lnTo>
                  <a:pt x="2875" y="1350"/>
                </a:lnTo>
                <a:lnTo>
                  <a:pt x="2601" y="1358"/>
                </a:lnTo>
                <a:lnTo>
                  <a:pt x="2333" y="1372"/>
                </a:lnTo>
                <a:lnTo>
                  <a:pt x="2069" y="1391"/>
                </a:lnTo>
                <a:lnTo>
                  <a:pt x="1810" y="1418"/>
                </a:lnTo>
                <a:lnTo>
                  <a:pt x="1557" y="1452"/>
                </a:lnTo>
                <a:lnTo>
                  <a:pt x="1311" y="1494"/>
                </a:lnTo>
                <a:lnTo>
                  <a:pt x="1072" y="1543"/>
                </a:lnTo>
                <a:lnTo>
                  <a:pt x="840" y="1602"/>
                </a:lnTo>
                <a:lnTo>
                  <a:pt x="617" y="1670"/>
                </a:lnTo>
                <a:lnTo>
                  <a:pt x="403" y="1749"/>
                </a:lnTo>
                <a:lnTo>
                  <a:pt x="196" y="1837"/>
                </a:lnTo>
                <a:lnTo>
                  <a:pt x="0" y="1937"/>
                </a:lnTo>
                <a:close/>
              </a:path>
            </a:pathLst>
          </a:custGeom>
          <a:gradFill rotWithShape="1">
            <a:gsLst>
              <a:gs pos="0">
                <a:srgbClr val="002F5E"/>
              </a:gs>
              <a:gs pos="100000">
                <a:srgbClr val="0066CC"/>
              </a:gs>
            </a:gsLst>
            <a:lin ang="2700000" scaled="1"/>
          </a:gradFill>
          <a:ln w="2857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endParaRPr lang="ru-RU"/>
          </a:p>
        </p:txBody>
      </p:sp>
      <p:grpSp>
        <p:nvGrpSpPr>
          <p:cNvPr id="12" name="Group 261"/>
          <p:cNvGrpSpPr>
            <a:grpSpLocks/>
          </p:cNvGrpSpPr>
          <p:nvPr/>
        </p:nvGrpSpPr>
        <p:grpSpPr bwMode="auto">
          <a:xfrm>
            <a:off x="711200" y="4292600"/>
            <a:ext cx="8402638" cy="2565400"/>
            <a:chOff x="448" y="3000"/>
            <a:chExt cx="5293" cy="1320"/>
          </a:xfrm>
        </p:grpSpPr>
        <p:sp>
          <p:nvSpPr>
            <p:cNvPr id="13" name="Freeform 256"/>
            <p:cNvSpPr>
              <a:spLocks/>
            </p:cNvSpPr>
            <p:nvPr/>
          </p:nvSpPr>
          <p:spPr bwMode="auto">
            <a:xfrm>
              <a:off x="448" y="3000"/>
              <a:ext cx="5293" cy="1320"/>
            </a:xfrm>
            <a:custGeom>
              <a:avLst/>
              <a:gdLst>
                <a:gd name="T0" fmla="*/ 323 w 14935"/>
                <a:gd name="T1" fmla="*/ 3453 h 3458"/>
                <a:gd name="T2" fmla="*/ 876 w 14935"/>
                <a:gd name="T3" fmla="*/ 3420 h 3458"/>
                <a:gd name="T4" fmla="*/ 1318 w 14935"/>
                <a:gd name="T5" fmla="*/ 3360 h 3458"/>
                <a:gd name="T6" fmla="*/ 1669 w 14935"/>
                <a:gd name="T7" fmla="*/ 3277 h 3458"/>
                <a:gd name="T8" fmla="*/ 1951 w 14935"/>
                <a:gd name="T9" fmla="*/ 3178 h 3458"/>
                <a:gd name="T10" fmla="*/ 2185 w 14935"/>
                <a:gd name="T11" fmla="*/ 3068 h 3458"/>
                <a:gd name="T12" fmla="*/ 2389 w 14935"/>
                <a:gd name="T13" fmla="*/ 2954 h 3458"/>
                <a:gd name="T14" fmla="*/ 2585 w 14935"/>
                <a:gd name="T15" fmla="*/ 2840 h 3458"/>
                <a:gd name="T16" fmla="*/ 2793 w 14935"/>
                <a:gd name="T17" fmla="*/ 2732 h 3458"/>
                <a:gd name="T18" fmla="*/ 3031 w 14935"/>
                <a:gd name="T19" fmla="*/ 2637 h 3458"/>
                <a:gd name="T20" fmla="*/ 3323 w 14935"/>
                <a:gd name="T21" fmla="*/ 2558 h 3458"/>
                <a:gd name="T22" fmla="*/ 3687 w 14935"/>
                <a:gd name="T23" fmla="*/ 2504 h 3458"/>
                <a:gd name="T24" fmla="*/ 4143 w 14935"/>
                <a:gd name="T25" fmla="*/ 2478 h 3458"/>
                <a:gd name="T26" fmla="*/ 4712 w 14935"/>
                <a:gd name="T27" fmla="*/ 2487 h 3458"/>
                <a:gd name="T28" fmla="*/ 5415 w 14935"/>
                <a:gd name="T29" fmla="*/ 2536 h 3458"/>
                <a:gd name="T30" fmla="*/ 6270 w 14935"/>
                <a:gd name="T31" fmla="*/ 2632 h 3458"/>
                <a:gd name="T32" fmla="*/ 7130 w 14935"/>
                <a:gd name="T33" fmla="*/ 2745 h 3458"/>
                <a:gd name="T34" fmla="*/ 7868 w 14935"/>
                <a:gd name="T35" fmla="*/ 2810 h 3458"/>
                <a:gd name="T36" fmla="*/ 8605 w 14935"/>
                <a:gd name="T37" fmla="*/ 2837 h 3458"/>
                <a:gd name="T38" fmla="*/ 9332 w 14935"/>
                <a:gd name="T39" fmla="*/ 2825 h 3458"/>
                <a:gd name="T40" fmla="*/ 10044 w 14935"/>
                <a:gd name="T41" fmla="*/ 2778 h 3458"/>
                <a:gd name="T42" fmla="*/ 10734 w 14935"/>
                <a:gd name="T43" fmla="*/ 2695 h 3458"/>
                <a:gd name="T44" fmla="*/ 11395 w 14935"/>
                <a:gd name="T45" fmla="*/ 2578 h 3458"/>
                <a:gd name="T46" fmla="*/ 12020 w 14935"/>
                <a:gd name="T47" fmla="*/ 2428 h 3458"/>
                <a:gd name="T48" fmla="*/ 12603 w 14935"/>
                <a:gd name="T49" fmla="*/ 2248 h 3458"/>
                <a:gd name="T50" fmla="*/ 13136 w 14935"/>
                <a:gd name="T51" fmla="*/ 2036 h 3458"/>
                <a:gd name="T52" fmla="*/ 13612 w 14935"/>
                <a:gd name="T53" fmla="*/ 1794 h 3458"/>
                <a:gd name="T54" fmla="*/ 14027 w 14935"/>
                <a:gd name="T55" fmla="*/ 1526 h 3458"/>
                <a:gd name="T56" fmla="*/ 14372 w 14935"/>
                <a:gd name="T57" fmla="*/ 1231 h 3458"/>
                <a:gd name="T58" fmla="*/ 14641 w 14935"/>
                <a:gd name="T59" fmla="*/ 909 h 3458"/>
                <a:gd name="T60" fmla="*/ 14826 w 14935"/>
                <a:gd name="T61" fmla="*/ 563 h 3458"/>
                <a:gd name="T62" fmla="*/ 14923 w 14935"/>
                <a:gd name="T63" fmla="*/ 193 h 3458"/>
                <a:gd name="T64" fmla="*/ 14935 w 14935"/>
                <a:gd name="T65" fmla="*/ 3458 h 34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935" h="3458">
                  <a:moveTo>
                    <a:pt x="0" y="3458"/>
                  </a:moveTo>
                  <a:lnTo>
                    <a:pt x="323" y="3453"/>
                  </a:lnTo>
                  <a:lnTo>
                    <a:pt x="615" y="3440"/>
                  </a:lnTo>
                  <a:lnTo>
                    <a:pt x="876" y="3420"/>
                  </a:lnTo>
                  <a:lnTo>
                    <a:pt x="1108" y="3394"/>
                  </a:lnTo>
                  <a:lnTo>
                    <a:pt x="1318" y="3360"/>
                  </a:lnTo>
                  <a:lnTo>
                    <a:pt x="1503" y="3320"/>
                  </a:lnTo>
                  <a:lnTo>
                    <a:pt x="1669" y="3277"/>
                  </a:lnTo>
                  <a:lnTo>
                    <a:pt x="1818" y="3229"/>
                  </a:lnTo>
                  <a:lnTo>
                    <a:pt x="1951" y="3178"/>
                  </a:lnTo>
                  <a:lnTo>
                    <a:pt x="2073" y="3124"/>
                  </a:lnTo>
                  <a:lnTo>
                    <a:pt x="2185" y="3068"/>
                  </a:lnTo>
                  <a:lnTo>
                    <a:pt x="2290" y="3012"/>
                  </a:lnTo>
                  <a:lnTo>
                    <a:pt x="2389" y="2954"/>
                  </a:lnTo>
                  <a:lnTo>
                    <a:pt x="2488" y="2897"/>
                  </a:lnTo>
                  <a:lnTo>
                    <a:pt x="2585" y="2840"/>
                  </a:lnTo>
                  <a:lnTo>
                    <a:pt x="2686" y="2785"/>
                  </a:lnTo>
                  <a:lnTo>
                    <a:pt x="2793" y="2732"/>
                  </a:lnTo>
                  <a:lnTo>
                    <a:pt x="2907" y="2682"/>
                  </a:lnTo>
                  <a:lnTo>
                    <a:pt x="3031" y="2637"/>
                  </a:lnTo>
                  <a:lnTo>
                    <a:pt x="3170" y="2595"/>
                  </a:lnTo>
                  <a:lnTo>
                    <a:pt x="3323" y="2558"/>
                  </a:lnTo>
                  <a:lnTo>
                    <a:pt x="3495" y="2528"/>
                  </a:lnTo>
                  <a:lnTo>
                    <a:pt x="3687" y="2504"/>
                  </a:lnTo>
                  <a:lnTo>
                    <a:pt x="3902" y="2487"/>
                  </a:lnTo>
                  <a:lnTo>
                    <a:pt x="4143" y="2478"/>
                  </a:lnTo>
                  <a:lnTo>
                    <a:pt x="4412" y="2478"/>
                  </a:lnTo>
                  <a:lnTo>
                    <a:pt x="4712" y="2487"/>
                  </a:lnTo>
                  <a:lnTo>
                    <a:pt x="5046" y="2507"/>
                  </a:lnTo>
                  <a:lnTo>
                    <a:pt x="5415" y="2536"/>
                  </a:lnTo>
                  <a:lnTo>
                    <a:pt x="5822" y="2578"/>
                  </a:lnTo>
                  <a:lnTo>
                    <a:pt x="6270" y="2632"/>
                  </a:lnTo>
                  <a:lnTo>
                    <a:pt x="6762" y="2699"/>
                  </a:lnTo>
                  <a:lnTo>
                    <a:pt x="7130" y="2745"/>
                  </a:lnTo>
                  <a:lnTo>
                    <a:pt x="7500" y="2783"/>
                  </a:lnTo>
                  <a:lnTo>
                    <a:pt x="7868" y="2810"/>
                  </a:lnTo>
                  <a:lnTo>
                    <a:pt x="8237" y="2828"/>
                  </a:lnTo>
                  <a:lnTo>
                    <a:pt x="8605" y="2837"/>
                  </a:lnTo>
                  <a:lnTo>
                    <a:pt x="8971" y="2836"/>
                  </a:lnTo>
                  <a:lnTo>
                    <a:pt x="9332" y="2825"/>
                  </a:lnTo>
                  <a:lnTo>
                    <a:pt x="9691" y="2805"/>
                  </a:lnTo>
                  <a:lnTo>
                    <a:pt x="10044" y="2778"/>
                  </a:lnTo>
                  <a:lnTo>
                    <a:pt x="10393" y="2740"/>
                  </a:lnTo>
                  <a:lnTo>
                    <a:pt x="10734" y="2695"/>
                  </a:lnTo>
                  <a:lnTo>
                    <a:pt x="11069" y="2641"/>
                  </a:lnTo>
                  <a:lnTo>
                    <a:pt x="11395" y="2578"/>
                  </a:lnTo>
                  <a:lnTo>
                    <a:pt x="11713" y="2508"/>
                  </a:lnTo>
                  <a:lnTo>
                    <a:pt x="12020" y="2428"/>
                  </a:lnTo>
                  <a:lnTo>
                    <a:pt x="12317" y="2342"/>
                  </a:lnTo>
                  <a:lnTo>
                    <a:pt x="12603" y="2248"/>
                  </a:lnTo>
                  <a:lnTo>
                    <a:pt x="12876" y="2145"/>
                  </a:lnTo>
                  <a:lnTo>
                    <a:pt x="13136" y="2036"/>
                  </a:lnTo>
                  <a:lnTo>
                    <a:pt x="13382" y="1919"/>
                  </a:lnTo>
                  <a:lnTo>
                    <a:pt x="13612" y="1794"/>
                  </a:lnTo>
                  <a:lnTo>
                    <a:pt x="13828" y="1664"/>
                  </a:lnTo>
                  <a:lnTo>
                    <a:pt x="14027" y="1526"/>
                  </a:lnTo>
                  <a:lnTo>
                    <a:pt x="14209" y="1381"/>
                  </a:lnTo>
                  <a:lnTo>
                    <a:pt x="14372" y="1231"/>
                  </a:lnTo>
                  <a:lnTo>
                    <a:pt x="14517" y="1073"/>
                  </a:lnTo>
                  <a:lnTo>
                    <a:pt x="14641" y="909"/>
                  </a:lnTo>
                  <a:lnTo>
                    <a:pt x="14745" y="739"/>
                  </a:lnTo>
                  <a:lnTo>
                    <a:pt x="14826" y="563"/>
                  </a:lnTo>
                  <a:lnTo>
                    <a:pt x="14886" y="380"/>
                  </a:lnTo>
                  <a:lnTo>
                    <a:pt x="14923" y="193"/>
                  </a:lnTo>
                  <a:lnTo>
                    <a:pt x="14935" y="0"/>
                  </a:lnTo>
                  <a:lnTo>
                    <a:pt x="14935" y="3458"/>
                  </a:lnTo>
                  <a:lnTo>
                    <a:pt x="0" y="3458"/>
                  </a:lnTo>
                  <a:close/>
                </a:path>
              </a:pathLst>
            </a:custGeom>
            <a:solidFill>
              <a:srgbClr val="0099FF"/>
            </a:soli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257"/>
            <p:cNvSpPr>
              <a:spLocks/>
            </p:cNvSpPr>
            <p:nvPr/>
          </p:nvSpPr>
          <p:spPr bwMode="auto">
            <a:xfrm>
              <a:off x="1299" y="3118"/>
              <a:ext cx="4442" cy="1202"/>
            </a:xfrm>
            <a:custGeom>
              <a:avLst/>
              <a:gdLst>
                <a:gd name="T0" fmla="*/ 271 w 12536"/>
                <a:gd name="T1" fmla="*/ 3141 h 3146"/>
                <a:gd name="T2" fmla="*/ 734 w 12536"/>
                <a:gd name="T3" fmla="*/ 3112 h 3146"/>
                <a:gd name="T4" fmla="*/ 1105 w 12536"/>
                <a:gd name="T5" fmla="*/ 3056 h 3146"/>
                <a:gd name="T6" fmla="*/ 1400 w 12536"/>
                <a:gd name="T7" fmla="*/ 2981 h 3146"/>
                <a:gd name="T8" fmla="*/ 1638 w 12536"/>
                <a:gd name="T9" fmla="*/ 2892 h 3146"/>
                <a:gd name="T10" fmla="*/ 1833 w 12536"/>
                <a:gd name="T11" fmla="*/ 2792 h 3146"/>
                <a:gd name="T12" fmla="*/ 2005 w 12536"/>
                <a:gd name="T13" fmla="*/ 2687 h 3146"/>
                <a:gd name="T14" fmla="*/ 2170 w 12536"/>
                <a:gd name="T15" fmla="*/ 2584 h 3146"/>
                <a:gd name="T16" fmla="*/ 2343 w 12536"/>
                <a:gd name="T17" fmla="*/ 2486 h 3146"/>
                <a:gd name="T18" fmla="*/ 2544 w 12536"/>
                <a:gd name="T19" fmla="*/ 2399 h 3146"/>
                <a:gd name="T20" fmla="*/ 2789 w 12536"/>
                <a:gd name="T21" fmla="*/ 2328 h 3146"/>
                <a:gd name="T22" fmla="*/ 3094 w 12536"/>
                <a:gd name="T23" fmla="*/ 2278 h 3146"/>
                <a:gd name="T24" fmla="*/ 3477 w 12536"/>
                <a:gd name="T25" fmla="*/ 2255 h 3146"/>
                <a:gd name="T26" fmla="*/ 3955 w 12536"/>
                <a:gd name="T27" fmla="*/ 2263 h 3146"/>
                <a:gd name="T28" fmla="*/ 4545 w 12536"/>
                <a:gd name="T29" fmla="*/ 2307 h 3146"/>
                <a:gd name="T30" fmla="*/ 5263 w 12536"/>
                <a:gd name="T31" fmla="*/ 2394 h 3146"/>
                <a:gd name="T32" fmla="*/ 5984 w 12536"/>
                <a:gd name="T33" fmla="*/ 2497 h 3146"/>
                <a:gd name="T34" fmla="*/ 6604 w 12536"/>
                <a:gd name="T35" fmla="*/ 2556 h 3146"/>
                <a:gd name="T36" fmla="*/ 7223 w 12536"/>
                <a:gd name="T37" fmla="*/ 2581 h 3146"/>
                <a:gd name="T38" fmla="*/ 7833 w 12536"/>
                <a:gd name="T39" fmla="*/ 2571 h 3146"/>
                <a:gd name="T40" fmla="*/ 8431 w 12536"/>
                <a:gd name="T41" fmla="*/ 2527 h 3146"/>
                <a:gd name="T42" fmla="*/ 9010 w 12536"/>
                <a:gd name="T43" fmla="*/ 2452 h 3146"/>
                <a:gd name="T44" fmla="*/ 9565 w 12536"/>
                <a:gd name="T45" fmla="*/ 2345 h 3146"/>
                <a:gd name="T46" fmla="*/ 10089 w 12536"/>
                <a:gd name="T47" fmla="*/ 2210 h 3146"/>
                <a:gd name="T48" fmla="*/ 10577 w 12536"/>
                <a:gd name="T49" fmla="*/ 2044 h 3146"/>
                <a:gd name="T50" fmla="*/ 11025 w 12536"/>
                <a:gd name="T51" fmla="*/ 1852 h 3146"/>
                <a:gd name="T52" fmla="*/ 11426 w 12536"/>
                <a:gd name="T53" fmla="*/ 1633 h 3146"/>
                <a:gd name="T54" fmla="*/ 11774 w 12536"/>
                <a:gd name="T55" fmla="*/ 1389 h 3146"/>
                <a:gd name="T56" fmla="*/ 12064 w 12536"/>
                <a:gd name="T57" fmla="*/ 1120 h 3146"/>
                <a:gd name="T58" fmla="*/ 12289 w 12536"/>
                <a:gd name="T59" fmla="*/ 827 h 3146"/>
                <a:gd name="T60" fmla="*/ 12445 w 12536"/>
                <a:gd name="T61" fmla="*/ 512 h 3146"/>
                <a:gd name="T62" fmla="*/ 12526 w 12536"/>
                <a:gd name="T63" fmla="*/ 176 h 3146"/>
                <a:gd name="T64" fmla="*/ 12536 w 12536"/>
                <a:gd name="T65" fmla="*/ 3146 h 314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2536" h="3146">
                  <a:moveTo>
                    <a:pt x="0" y="3146"/>
                  </a:moveTo>
                  <a:lnTo>
                    <a:pt x="271" y="3141"/>
                  </a:lnTo>
                  <a:lnTo>
                    <a:pt x="515" y="3130"/>
                  </a:lnTo>
                  <a:lnTo>
                    <a:pt x="734" y="3112"/>
                  </a:lnTo>
                  <a:lnTo>
                    <a:pt x="930" y="3087"/>
                  </a:lnTo>
                  <a:lnTo>
                    <a:pt x="1105" y="3056"/>
                  </a:lnTo>
                  <a:lnTo>
                    <a:pt x="1261" y="3022"/>
                  </a:lnTo>
                  <a:lnTo>
                    <a:pt x="1400" y="2981"/>
                  </a:lnTo>
                  <a:lnTo>
                    <a:pt x="1525" y="2938"/>
                  </a:lnTo>
                  <a:lnTo>
                    <a:pt x="1638" y="2892"/>
                  </a:lnTo>
                  <a:lnTo>
                    <a:pt x="1740" y="2843"/>
                  </a:lnTo>
                  <a:lnTo>
                    <a:pt x="1833" y="2792"/>
                  </a:lnTo>
                  <a:lnTo>
                    <a:pt x="1922" y="2740"/>
                  </a:lnTo>
                  <a:lnTo>
                    <a:pt x="2005" y="2687"/>
                  </a:lnTo>
                  <a:lnTo>
                    <a:pt x="2087" y="2636"/>
                  </a:lnTo>
                  <a:lnTo>
                    <a:pt x="2170" y="2584"/>
                  </a:lnTo>
                  <a:lnTo>
                    <a:pt x="2255" y="2534"/>
                  </a:lnTo>
                  <a:lnTo>
                    <a:pt x="2343" y="2486"/>
                  </a:lnTo>
                  <a:lnTo>
                    <a:pt x="2440" y="2440"/>
                  </a:lnTo>
                  <a:lnTo>
                    <a:pt x="2544" y="2399"/>
                  </a:lnTo>
                  <a:lnTo>
                    <a:pt x="2660" y="2361"/>
                  </a:lnTo>
                  <a:lnTo>
                    <a:pt x="2789" y="2328"/>
                  </a:lnTo>
                  <a:lnTo>
                    <a:pt x="2933" y="2300"/>
                  </a:lnTo>
                  <a:lnTo>
                    <a:pt x="3094" y="2278"/>
                  </a:lnTo>
                  <a:lnTo>
                    <a:pt x="3275" y="2263"/>
                  </a:lnTo>
                  <a:lnTo>
                    <a:pt x="3477" y="2255"/>
                  </a:lnTo>
                  <a:lnTo>
                    <a:pt x="3703" y="2255"/>
                  </a:lnTo>
                  <a:lnTo>
                    <a:pt x="3955" y="2263"/>
                  </a:lnTo>
                  <a:lnTo>
                    <a:pt x="4235" y="2280"/>
                  </a:lnTo>
                  <a:lnTo>
                    <a:pt x="4545" y="2307"/>
                  </a:lnTo>
                  <a:lnTo>
                    <a:pt x="4886" y="2345"/>
                  </a:lnTo>
                  <a:lnTo>
                    <a:pt x="5263" y="2394"/>
                  </a:lnTo>
                  <a:lnTo>
                    <a:pt x="5676" y="2455"/>
                  </a:lnTo>
                  <a:lnTo>
                    <a:pt x="5984" y="2497"/>
                  </a:lnTo>
                  <a:lnTo>
                    <a:pt x="6294" y="2532"/>
                  </a:lnTo>
                  <a:lnTo>
                    <a:pt x="6604" y="2556"/>
                  </a:lnTo>
                  <a:lnTo>
                    <a:pt x="6914" y="2573"/>
                  </a:lnTo>
                  <a:lnTo>
                    <a:pt x="7223" y="2581"/>
                  </a:lnTo>
                  <a:lnTo>
                    <a:pt x="7529" y="2580"/>
                  </a:lnTo>
                  <a:lnTo>
                    <a:pt x="7833" y="2571"/>
                  </a:lnTo>
                  <a:lnTo>
                    <a:pt x="8134" y="2552"/>
                  </a:lnTo>
                  <a:lnTo>
                    <a:pt x="8431" y="2527"/>
                  </a:lnTo>
                  <a:lnTo>
                    <a:pt x="8723" y="2493"/>
                  </a:lnTo>
                  <a:lnTo>
                    <a:pt x="9010" y="2452"/>
                  </a:lnTo>
                  <a:lnTo>
                    <a:pt x="9290" y="2402"/>
                  </a:lnTo>
                  <a:lnTo>
                    <a:pt x="9565" y="2345"/>
                  </a:lnTo>
                  <a:lnTo>
                    <a:pt x="9831" y="2281"/>
                  </a:lnTo>
                  <a:lnTo>
                    <a:pt x="10089" y="2210"/>
                  </a:lnTo>
                  <a:lnTo>
                    <a:pt x="10339" y="2131"/>
                  </a:lnTo>
                  <a:lnTo>
                    <a:pt x="10577" y="2044"/>
                  </a:lnTo>
                  <a:lnTo>
                    <a:pt x="10807" y="1952"/>
                  </a:lnTo>
                  <a:lnTo>
                    <a:pt x="11025" y="1852"/>
                  </a:lnTo>
                  <a:lnTo>
                    <a:pt x="11232" y="1746"/>
                  </a:lnTo>
                  <a:lnTo>
                    <a:pt x="11426" y="1633"/>
                  </a:lnTo>
                  <a:lnTo>
                    <a:pt x="11607" y="1514"/>
                  </a:lnTo>
                  <a:lnTo>
                    <a:pt x="11774" y="1389"/>
                  </a:lnTo>
                  <a:lnTo>
                    <a:pt x="11927" y="1257"/>
                  </a:lnTo>
                  <a:lnTo>
                    <a:pt x="12064" y="1120"/>
                  </a:lnTo>
                  <a:lnTo>
                    <a:pt x="12185" y="976"/>
                  </a:lnTo>
                  <a:lnTo>
                    <a:pt x="12289" y="827"/>
                  </a:lnTo>
                  <a:lnTo>
                    <a:pt x="12376" y="672"/>
                  </a:lnTo>
                  <a:lnTo>
                    <a:pt x="12445" y="512"/>
                  </a:lnTo>
                  <a:lnTo>
                    <a:pt x="12496" y="347"/>
                  </a:lnTo>
                  <a:lnTo>
                    <a:pt x="12526" y="176"/>
                  </a:lnTo>
                  <a:lnTo>
                    <a:pt x="12536" y="0"/>
                  </a:lnTo>
                  <a:lnTo>
                    <a:pt x="12536" y="3146"/>
                  </a:lnTo>
                  <a:lnTo>
                    <a:pt x="0" y="3146"/>
                  </a:lnTo>
                  <a:close/>
                </a:path>
              </a:pathLst>
            </a:custGeom>
            <a:gradFill rotWithShape="1">
              <a:gsLst>
                <a:gs pos="0">
                  <a:srgbClr val="002F5E"/>
                </a:gs>
                <a:gs pos="100000">
                  <a:srgbClr val="0066CC"/>
                </a:gs>
              </a:gsLst>
              <a:lin ang="2700000" scaled="1"/>
            </a:gradFill>
            <a:ln w="28575" cap="flat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997724" y="1309688"/>
            <a:ext cx="7535089" cy="795337"/>
          </a:xfrm>
        </p:spPr>
        <p:txBody>
          <a:bodyPr/>
          <a:lstStyle/>
          <a:p>
            <a:pPr marL="0" indent="363538" algn="just" eaLnBrk="1" hangingPunct="1">
              <a:buFont typeface="Wingdings" pitchFamily="2" charset="2"/>
              <a:buNone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Деление в двоичной системе счисления выполняется, как и в десятичной системе.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671634" y="404664"/>
            <a:ext cx="24817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n w="12700">
                  <a:solidFill>
                    <a:srgbClr val="FFC000"/>
                  </a:solidFill>
                  <a:prstDash val="solid"/>
                  <a:miter lim="800000"/>
                </a:ln>
                <a:solidFill>
                  <a:srgbClr val="FF66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Деление</a:t>
            </a:r>
          </a:p>
        </p:txBody>
      </p:sp>
      <p:sp>
        <p:nvSpPr>
          <p:cNvPr id="16388" name="Прямоугольник 7"/>
          <p:cNvSpPr>
            <a:spLocks noChangeArrowheads="1"/>
          </p:cNvSpPr>
          <p:nvPr/>
        </p:nvSpPr>
        <p:spPr bwMode="auto">
          <a:xfrm>
            <a:off x="1122424" y="2173288"/>
            <a:ext cx="11477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ru-RU" sz="2000" b="1" u="sng" dirty="0">
                <a:latin typeface="Calibri" pitchFamily="34" charset="0"/>
                <a:cs typeface="Calibri" pitchFamily="34" charset="0"/>
              </a:rPr>
              <a:t>Пример: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908623"/>
              </p:ext>
            </p:extLst>
          </p:nvPr>
        </p:nvGraphicFramePr>
        <p:xfrm>
          <a:off x="3149600" y="2605088"/>
          <a:ext cx="322263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263"/>
                <a:gridCol w="322263"/>
                <a:gridCol w="322263"/>
                <a:gridCol w="322263"/>
                <a:gridCol w="322263"/>
                <a:gridCol w="322263"/>
                <a:gridCol w="322263"/>
                <a:gridCol w="322263"/>
                <a:gridCol w="322263"/>
                <a:gridCol w="322263"/>
              </a:tblGrid>
              <a:tr h="366315">
                <a:tc rowSpan="2">
                  <a:txBody>
                    <a:bodyPr/>
                    <a:lstStyle/>
                    <a:p>
                      <a:pPr algn="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/>
                </a:tc>
              </a:tr>
              <a:tr h="366315">
                <a:tc vMerge="1"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1433" marR="9143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3" marR="91433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1433" marR="9143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3" marR="91433"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470225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92022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5029" y="260380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6056" y="306667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6894" y="276141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88365" y="3066678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08053" y="306380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519477" y="3525470"/>
            <a:ext cx="871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108053" y="3543400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16415" y="219001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92498" y="353693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40484" y="2605013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10812" y="3067957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62938" y="399693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08053" y="3996935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59045" y="367181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3862894" y="4458600"/>
            <a:ext cx="8711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4462938" y="446923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760594" y="2602140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9446" y="307527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772207" y="493089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79384" y="4930899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62595" y="4638506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4479384" y="5392564"/>
            <a:ext cx="541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785558" y="5392564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146357" y="3275992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21622" y="3275581"/>
            <a:ext cx="303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162 L -0.00017 0.137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-0.00034 0.27269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2" grpId="0"/>
      <p:bldP spid="33" grpId="0"/>
      <p:bldP spid="33" grpId="1"/>
      <p:bldP spid="34" grpId="0"/>
      <p:bldP spid="35" grpId="0"/>
      <p:bldP spid="36" grpId="0"/>
      <p:bldP spid="37" grpId="0"/>
      <p:bldP spid="42" grpId="0"/>
      <p:bldP spid="43" grpId="0"/>
      <p:bldP spid="4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432</TotalTime>
  <Words>345</Words>
  <Application>Microsoft Office PowerPoint</Application>
  <PresentationFormat>Экран (4:3)</PresentationFormat>
  <Paragraphs>171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Двоичная арифметика</dc:title>
  <dc:creator>Татьяна</dc:creator>
  <cp:lastModifiedBy>Надежда_Никита</cp:lastModifiedBy>
  <cp:revision>41</cp:revision>
  <dcterms:created xsi:type="dcterms:W3CDTF">2007-04-19T14:21:37Z</dcterms:created>
  <dcterms:modified xsi:type="dcterms:W3CDTF">2012-01-22T17:26:03Z</dcterms:modified>
</cp:coreProperties>
</file>