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8" r:id="rId3"/>
    <p:sldId id="256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E077A-FA7D-4CFB-A726-625E32D5620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6450C-32C3-4B31-BAA9-45FB560FE1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6450C-32C3-4B31-BAA9-45FB560FE1C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4529142" cy="1470025"/>
          </a:xfrm>
        </p:spPr>
        <p:txBody>
          <a:bodyPr/>
          <a:lstStyle>
            <a:lvl1pPr algn="l">
              <a:defRPr b="1">
                <a:solidFill>
                  <a:schemeClr val="accent6">
                    <a:lumMod val="75000"/>
                  </a:schemeClr>
                </a:solidFill>
                <a:latin typeface="Impact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78" y="5572140"/>
            <a:ext cx="5543544" cy="752468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7030A0"/>
                </a:solidFill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301A0-6F35-4F9F-AFB3-2340A3DC03E5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4400" b="1" kern="1200" smtClean="0">
          <a:solidFill>
            <a:schemeClr val="accent6">
              <a:lumMod val="75000"/>
            </a:schemeClr>
          </a:solidFill>
          <a:latin typeface="Impac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7030A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7030A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3000396"/>
          </a:xfrm>
        </p:spPr>
        <p:txBody>
          <a:bodyPr>
            <a:normAutofit/>
          </a:bodyPr>
          <a:lstStyle/>
          <a:p>
            <a: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Скажи мне, и я забуду;</a:t>
            </a:r>
            <a:b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Покажи мне, и я запомню;</a:t>
            </a:r>
            <a:b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Вовлеки меня, и я научусь.</a:t>
            </a:r>
            <a:b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49" name="Picture 1" descr="F:\files .reader.1221..setingdsss\Новая папка (3)\Новая папка\MR90004372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14818"/>
            <a:ext cx="214314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428868"/>
            <a:ext cx="6358014" cy="200026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«Вводные слова и вводные предложения.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Знаки препинания при них»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6072294" cy="5929354"/>
          </a:xfrm>
        </p:spPr>
        <p:txBody>
          <a:bodyPr>
            <a:norm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Что?</a:t>
            </a:r>
          </a:p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Как?</a:t>
            </a:r>
          </a:p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Почему?</a:t>
            </a:r>
            <a:endParaRPr lang="ru-RU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501122" cy="60007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Какие бывают виды...............................................................?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Какую функцию выполняют..................................................?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что влияет........................................................................?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влияет...............................................................................?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произойдет, если............................................................?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это может повлиять на................................................?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ты сделаешь, если.........................................................?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Можно ли считать окончательно, что.............................?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следует понимать под………?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Где мы можем столкнуться……….?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мы охарактеризуем понятие ……..?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Интенсивный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когнитивный)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направлен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«вглубь»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темы.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Экстенсивный ?– направлен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«вширь» темы,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ориентированы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связи.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Креативный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вопрос – это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вопрос,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углубляющий заданную тему и, одновременно, затрагивающий смежную тему, и даже тему другого предмета.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t>ПАМЯТКА </a:t>
            </a:r>
            <a:r>
              <a:rPr/>
              <a:t>ЮНОМУ </a:t>
            </a:r>
            <a:r>
              <a:rPr smtClean="0"/>
              <a:t>ИССЛЕДОВАТЕЛЮ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1643050"/>
          <a:ext cx="8143932" cy="2760768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519825"/>
                <a:gridCol w="943520"/>
                <a:gridCol w="2163247"/>
                <a:gridCol w="4517340"/>
              </a:tblGrid>
              <a:tr h="141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/>
                        <a:t>№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Компонент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Описание компонента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 marL="2928" marR="2928" marT="2928" marB="2928" anchor="ctr"/>
                </a:tc>
              </a:tr>
              <a:tr h="828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Цель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Запланированный результат ваших исследований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Ответ на поставленный в проблеме вопрос; оформленный в виде реферата, компьютерной программы, модели, макета...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Помни, цель всегда одна, а вот задач может быть несколько</a:t>
                      </a:r>
                    </a:p>
                  </a:txBody>
                  <a:tcPr marL="2928" marR="2928" marT="2928" marB="2928" anchor="ctr"/>
                </a:tc>
              </a:tr>
              <a:tr h="141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/>
                        <a:t>Объект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/>
                        <a:t>Что исследуется</a:t>
                      </a:r>
                    </a:p>
                  </a:txBody>
                  <a:tcPr marL="2928" marR="2928" marT="2928" marB="292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 marL="2928" marR="2928" marT="2928" marB="2928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654032"/>
          </a:xfrm>
        </p:spPr>
        <p:txBody>
          <a:bodyPr>
            <a:normAutofit fontScale="90000"/>
          </a:bodyPr>
          <a:lstStyle/>
          <a:p>
            <a:r>
              <a:rPr b="0"/>
              <a:t>Метод эвристического исследования</a:t>
            </a:r>
            <a:r>
              <a:rPr b="0" smtClean="0"/>
              <a:t>:</a:t>
            </a:r>
            <a:endParaRPr lang="ru-RU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- выбери объект исследования,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- определи цели исследования,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- составь план работы,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- собери некоторые сведения об объекте,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- выполни практические опыты,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-запиши новые факты, возникшие вопросы и проблемы, версии ответов,  гипотезы,   выводы.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 Продолжите </a:t>
            </a:r>
            <a:r>
              <a:rPr/>
              <a:t>предложение</a:t>
            </a:r>
            <a:r>
              <a:rPr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1.На уроке я работал…</a:t>
            </a:r>
            <a:br>
              <a:rPr lang="ru-RU" dirty="0" smtClean="0"/>
            </a:br>
            <a:r>
              <a:rPr lang="ru-RU" dirty="0" smtClean="0"/>
              <a:t>2.Своей работой на уроке я…</a:t>
            </a:r>
            <a:br>
              <a:rPr lang="ru-RU" dirty="0" smtClean="0"/>
            </a:br>
            <a:r>
              <a:rPr lang="ru-RU" dirty="0" smtClean="0"/>
              <a:t>3.Урок для меня показался…</a:t>
            </a:r>
            <a:br>
              <a:rPr lang="ru-RU" dirty="0" smtClean="0"/>
            </a:br>
            <a:r>
              <a:rPr lang="ru-RU" dirty="0" smtClean="0"/>
              <a:t>4.За урок я…</a:t>
            </a:r>
            <a:br>
              <a:rPr lang="ru-RU" dirty="0" smtClean="0"/>
            </a:br>
            <a:r>
              <a:rPr lang="ru-RU" dirty="0" smtClean="0"/>
              <a:t>5.Мое настроение…</a:t>
            </a:r>
            <a:br>
              <a:rPr lang="ru-RU" dirty="0" smtClean="0"/>
            </a:br>
            <a:r>
              <a:rPr lang="ru-RU" dirty="0" smtClean="0"/>
              <a:t>6.Материал урока мне был…</a:t>
            </a:r>
          </a:p>
          <a:p>
            <a:endParaRPr lang="ru-RU" dirty="0"/>
          </a:p>
        </p:txBody>
      </p:sp>
      <p:pic>
        <p:nvPicPr>
          <p:cNvPr id="19457" name="Picture 1" descr="F:\files .reader.1221..setingdsss\Новая папка (3)\Новая папка\MR90004371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572264" y="4500570"/>
            <a:ext cx="1962143" cy="1962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Составить 3 </a:t>
            </a:r>
            <a:r>
              <a:rPr lang="ru-RU" dirty="0" err="1" smtClean="0"/>
              <a:t>креативных</a:t>
            </a:r>
            <a:r>
              <a:rPr lang="ru-RU" dirty="0" smtClean="0"/>
              <a:t> вопросов по теме.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Изучите материал учебника, выполнить упражнение №364.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Составить эвристическое задание по теме </a:t>
            </a:r>
          </a:p>
          <a:p>
            <a:pPr>
              <a:buNone/>
            </a:pPr>
            <a:r>
              <a:rPr lang="ru-RU" dirty="0" smtClean="0"/>
              <a:t>« Вводные слова и предложения».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29600" cy="1725602"/>
          </a:xfrm>
        </p:spPr>
        <p:txBody>
          <a:bodyPr>
            <a:normAutofit fontScale="90000"/>
          </a:bodyPr>
          <a:lstStyle/>
          <a:p>
            <a: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Большое спасибо за урок</a:t>
            </a:r>
            <a:r>
              <a:rPr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  <a:br>
              <a:rPr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Сдайте листы оценок.</a:t>
            </a:r>
            <a:br>
              <a:rPr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2531" name="Picture 3" descr="F:\files .reader.1221..setingdsss\Новая папка (3)\Новая папка\MR90028347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357694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9563(2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0FEF848-419D-42F3-BF1D-92A4EE6CD8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TS030009563(2)</Template>
  <TotalTime>78</TotalTime>
  <Words>261</Words>
  <Application>Microsoft Office PowerPoint</Application>
  <PresentationFormat>Экран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TS030009563(2)</vt:lpstr>
      <vt:lpstr>Скажи мне, и я забуду; Покажи мне, и я запомню; Вовлеки меня, и я научусь. </vt:lpstr>
      <vt:lpstr>Слайд 2</vt:lpstr>
      <vt:lpstr>Слайд 3</vt:lpstr>
      <vt:lpstr>Слайд 4</vt:lpstr>
      <vt:lpstr>ПАМЯТКА ЮНОМУ ИССЛЕДОВАТЕЛЮ</vt:lpstr>
      <vt:lpstr>Метод эвристического исследования:</vt:lpstr>
      <vt:lpstr> Продолжите предложение:</vt:lpstr>
      <vt:lpstr>Домашнее задание</vt:lpstr>
      <vt:lpstr>Большое спасибо за урок!  Сдайте листы оценок.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Скажи мне, и я забуду; Покажи мне, и я запомню; Вовлеки меня, и я научусь. </dc:title>
  <dc:subject/>
  <dc:creator>ПК</dc:creator>
  <cp:keywords/>
  <dc:description/>
  <cp:lastModifiedBy>Admin</cp:lastModifiedBy>
  <cp:revision>11</cp:revision>
  <dcterms:created xsi:type="dcterms:W3CDTF">2011-03-13T07:19:08Z</dcterms:created>
  <dcterms:modified xsi:type="dcterms:W3CDTF">2011-03-31T06:35:48Z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TC030009563</vt:lpwstr>
  </property>
</Properties>
</file>