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71" r:id="rId5"/>
    <p:sldId id="257" r:id="rId6"/>
    <p:sldId id="258" r:id="rId7"/>
    <p:sldId id="268" r:id="rId8"/>
    <p:sldId id="259" r:id="rId9"/>
    <p:sldId id="265" r:id="rId10"/>
    <p:sldId id="266" r:id="rId11"/>
    <p:sldId id="263" r:id="rId12"/>
    <p:sldId id="264" r:id="rId13"/>
    <p:sldId id="267" r:id="rId14"/>
    <p:sldId id="262" r:id="rId15"/>
    <p:sldId id="273" r:id="rId16"/>
    <p:sldId id="274" r:id="rId17"/>
    <p:sldId id="275" r:id="rId18"/>
    <p:sldId id="276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A354-3B20-4F5E-B40A-5085B46EA7B5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62BE-DE7C-4F83-B5CB-A9EB3C11B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642918"/>
            <a:ext cx="5929322" cy="335758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latin typeface="Book Antiqua" pitchFamily="18" charset="0"/>
              </a:rPr>
              <a:t>Выборы и молодежь</a:t>
            </a:r>
            <a:endParaRPr lang="ru-RU" sz="8000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429264"/>
            <a:ext cx="5572132" cy="11810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Крюкова Елена Владимировна , учитель истории и обществознания МОУ СОШ № 1 г. Сосновка </a:t>
            </a:r>
            <a:r>
              <a:rPr lang="ru-RU" sz="2000" b="1" dirty="0" err="1" smtClean="0">
                <a:solidFill>
                  <a:srgbClr val="C00000"/>
                </a:solidFill>
                <a:latin typeface="Book Antiqua" pitchFamily="18" charset="0"/>
              </a:rPr>
              <a:t>Вятскополянский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район Кировская область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143272" cy="59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Book Antiqua" pitchFamily="18" charset="0"/>
              </a:rPr>
              <a:t>С</a:t>
            </a:r>
            <a:r>
              <a:rPr lang="ru-RU" b="1" i="1" dirty="0" smtClean="0">
                <a:latin typeface="Book Antiqua" pitchFamily="18" charset="0"/>
              </a:rPr>
              <a:t>истемы методов политической пропаганды: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- </a:t>
            </a:r>
            <a:r>
              <a:rPr lang="ru-RU" sz="4000" b="1" i="1" dirty="0" smtClean="0">
                <a:solidFill>
                  <a:srgbClr val="C00000"/>
                </a:solidFill>
                <a:latin typeface="Book Antiqua" pitchFamily="18" charset="0"/>
              </a:rPr>
              <a:t>лингвистическая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устная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и 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письменная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речь); </a:t>
            </a:r>
          </a:p>
          <a:p>
            <a:pPr>
              <a:buNone/>
            </a:pPr>
            <a:r>
              <a:rPr lang="ru-RU" sz="4000" b="1" i="1" dirty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sz="4000" b="1" i="1" dirty="0" smtClean="0">
                <a:solidFill>
                  <a:srgbClr val="C00000"/>
                </a:solidFill>
                <a:latin typeface="Book Antiqua" pitchFamily="18" charset="0"/>
              </a:rPr>
              <a:t>оптическая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видеопропаганда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); 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000" b="1" i="1" dirty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sz="4000" b="1" i="1" dirty="0" smtClean="0">
                <a:solidFill>
                  <a:srgbClr val="C00000"/>
                </a:solidFill>
                <a:latin typeface="Book Antiqua" pitchFamily="18" charset="0"/>
              </a:rPr>
              <a:t>кинетическая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пропаганда </a:t>
            </a:r>
            <a:r>
              <a:rPr lang="ru-RU" sz="4000" b="1" i="1" dirty="0">
                <a:solidFill>
                  <a:srgbClr val="002060"/>
                </a:solidFill>
                <a:latin typeface="Book Antiqua" pitchFamily="18" charset="0"/>
              </a:rPr>
              <a:t>действием).</a:t>
            </a: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8229600" cy="321468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Чем лучше люди узнают сущность влияющих на их сознание технологий, тем больше вероятность, что они поймут их назначение, и тем менее вероятность, что эти технологии будут использованы (Дж. Маркс).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0"/>
            <a:ext cx="571500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Book Antiqua" pitchFamily="18" charset="0"/>
              </a:rPr>
              <a:t>Актуализация основных понятий</a:t>
            </a:r>
            <a:endParaRPr lang="ru-RU" sz="5400" b="1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C00000"/>
                </a:solidFill>
                <a:latin typeface="Book Antiqua" pitchFamily="18" charset="0"/>
              </a:rPr>
              <a:t>Политическая сфера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C00000"/>
                </a:solidFill>
                <a:latin typeface="Book Antiqua" pitchFamily="18" charset="0"/>
              </a:rPr>
              <a:t>Политика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C00000"/>
                </a:solidFill>
                <a:latin typeface="Book Antiqua" pitchFamily="18" charset="0"/>
              </a:rPr>
              <a:t>Власть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C00000"/>
                </a:solidFill>
                <a:latin typeface="Book Antiqua" pitchFamily="18" charset="0"/>
              </a:rPr>
              <a:t>Политические лидеры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C00000"/>
                </a:solidFill>
                <a:latin typeface="Book Antiqua" pitchFamily="18" charset="0"/>
              </a:rPr>
              <a:t>Политические группы</a:t>
            </a:r>
            <a:endParaRPr lang="ru-RU" sz="4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 Antiqua" pitchFamily="18" charset="0"/>
              </a:rPr>
              <a:t>Как называются такие действия?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Book Antiqua" pitchFamily="18" charset="0"/>
              </a:rPr>
              <a:t>Политическая пропаганда 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– деятельность по распространению идей, направленная на формирование в обществе определенных настроений, закрепление в сознании граждан тех или иных ценностей и представлений, с целью максимального расширения круга сторонников определенных политических взглядов.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Й. Геббельс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052736"/>
            <a:ext cx="4070826" cy="540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642918"/>
            <a:ext cx="4857752" cy="62150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 smtClean="0"/>
              <a:t>	</a:t>
            </a:r>
            <a:r>
              <a:rPr lang="ru-RU" sz="4500" i="1" dirty="0" smtClean="0">
                <a:latin typeface="Book Antiqua" pitchFamily="18" charset="0"/>
              </a:rPr>
              <a:t>…это </a:t>
            </a:r>
            <a:r>
              <a:rPr lang="ru-RU" sz="4500" i="1" dirty="0">
                <a:latin typeface="Book Antiqua" pitchFamily="18" charset="0"/>
              </a:rPr>
              <a:t>«инструмент политики, средство социального контроля... Переубеждение не входит в задачи пропаганды, ее функция - привлечь сторонников и держать их в подчинении... Задача пропаганды ... заключается в охвате всех видов человеческой деятельности с тем, чтобы изменить среду обитания человека и заставить его принять точку зрения (нацистского) движения на </a:t>
            </a:r>
            <a:r>
              <a:rPr lang="ru-RU" sz="4500" i="1" dirty="0" smtClean="0">
                <a:latin typeface="Book Antiqua" pitchFamily="18" charset="0"/>
              </a:rPr>
              <a:t>мир.</a:t>
            </a:r>
            <a:endParaRPr lang="ru-RU" sz="4500" i="1" dirty="0">
              <a:latin typeface="Book Antiqua" pitchFamily="18" charset="0"/>
            </a:endParaRPr>
          </a:p>
          <a:p>
            <a:pPr algn="ctr"/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71942"/>
            <a:ext cx="614363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 Antiqua" pitchFamily="18" charset="0"/>
              </a:rPr>
              <a:t>Политическая культура личности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нания о мире политике;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политические ценностные ориентации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(суждения, мнение человека о желаемом общественном устройстве и способах его достижения и функционирования)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пособы политических действий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(образцы и правила политического поведения, которые определяют, как следует поступить)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183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Выборы и молодежь</vt:lpstr>
      <vt:lpstr>Слайд 2</vt:lpstr>
      <vt:lpstr>Слайд 3</vt:lpstr>
      <vt:lpstr>Слайд 4</vt:lpstr>
      <vt:lpstr>Актуализация основных понятий</vt:lpstr>
      <vt:lpstr>Как называются такие действия?</vt:lpstr>
      <vt:lpstr>Й. Геббельс</vt:lpstr>
      <vt:lpstr>Политическая культура личности</vt:lpstr>
      <vt:lpstr>Слайд 9</vt:lpstr>
      <vt:lpstr>Слайд 10</vt:lpstr>
      <vt:lpstr>Слайд 11</vt:lpstr>
      <vt:lpstr>Слайд 12</vt:lpstr>
      <vt:lpstr>Слайд 13</vt:lpstr>
      <vt:lpstr>Системы методов политической пропаганды: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и молодежь</dc:title>
  <dc:creator>Елена</dc:creator>
  <cp:lastModifiedBy>Tata</cp:lastModifiedBy>
  <cp:revision>28</cp:revision>
  <dcterms:created xsi:type="dcterms:W3CDTF">2010-06-14T13:40:26Z</dcterms:created>
  <dcterms:modified xsi:type="dcterms:W3CDTF">2012-06-06T20:22:32Z</dcterms:modified>
</cp:coreProperties>
</file>