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29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C466-D65B-4C05-BAAF-2310C70CAD0B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8A1E-A8D9-4C2E-B5BC-805FF54FD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C1B5-939B-43F1-B873-053549DC7FEC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C16B-535F-4C76-8859-9989CD0A2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E380-437D-4492-8EF2-452869CE01AD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33C-7F6B-4B61-B92B-6DE2C49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9F32-51EE-4871-A361-4C97CC24CF2E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7747-714F-4BFB-AE29-66253E6D2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CA34-C4FE-4435-9952-EB7B8E5D2C6B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3045-CB3F-4F5A-8B87-8736A3D7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CBFD-4E63-490D-81D2-941B3F68405B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0088-3ED2-4612-9482-917863324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BF33-7B8F-41B7-8651-0A8122D30244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D1BD-0657-4C2A-BED0-BD282EED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AE3A-7829-47F1-AC51-0106F6F3E95F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5634-9DD8-4A40-8943-FAAAC0875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F21E-54C5-43EC-B32D-A0CEB52DFBB8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9700-5E5D-4B81-B875-D5CAAA721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5FFC-FD7C-4018-9F4D-0E42E5EC21C2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9E73-03AE-4E54-A0A4-36801612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06D3-BA12-45B9-A4F6-07972FF7F025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E258-5402-4771-B346-7686B766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F0DCB3-89A5-4474-B7FA-B1D596F4C399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CA4E95-3E85-486F-A641-85C5B3BB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9400" y="609600"/>
            <a:ext cx="2819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Брюки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638800"/>
            <a:ext cx="3276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8 класс.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Брюк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3159">
            <a:off x="228600" y="4572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3225">
            <a:off x="5784850" y="330200"/>
            <a:ext cx="26638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0"/>
            <a:ext cx="19812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638800" y="5257800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Автор: Никитина О. И. </a:t>
            </a:r>
          </a:p>
          <a:p>
            <a:r>
              <a:rPr lang="ru-RU">
                <a:latin typeface="Calibri" pitchFamily="34" charset="0"/>
              </a:rPr>
              <a:t>г. Нижнеудинск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Изменение  основы чертежа по модели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086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1752600"/>
            <a:ext cx="3810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400" b="1">
                <a:latin typeface="Calibri" pitchFamily="34" charset="0"/>
              </a:rPr>
              <a:t>Начертить новую линию низа.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400" b="1">
                <a:latin typeface="Calibri" pitchFamily="34" charset="0"/>
              </a:rPr>
              <a:t>Выполнить расширение  со стороны боковых срезов на 3 -4 см.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400" b="1">
                <a:latin typeface="Calibri" pitchFamily="34" charset="0"/>
              </a:rPr>
              <a:t>От верхнего среза нанести линии мягких складок.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400" b="1">
                <a:latin typeface="Calibri" pitchFamily="34" charset="0"/>
              </a:rPr>
              <a:t>Вырезать по линиям изменений.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2766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Модель №2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Рисунок 2" descr="брю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667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90600" y="1676400"/>
            <a:ext cx="426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4400" y="2057400"/>
            <a:ext cx="4419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38200" y="2514600"/>
            <a:ext cx="4495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8200" y="3733800"/>
            <a:ext cx="4419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9600" y="5638800"/>
            <a:ext cx="464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334000" y="1447800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талии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34000" y="3581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Линия колена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410200" y="1981200"/>
            <a:ext cx="1541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бёдер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410200" y="2438400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сидения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334000" y="5410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Линия низа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5791200"/>
            <a:ext cx="78486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Описание модели.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Брюки женские ,длиной до щиколотки, расширенные от колена. Застёжка спереди, в среднем шве. Пояс притачной, </a:t>
            </a:r>
            <a:r>
              <a:rPr lang="ru-RU" dirty="0" err="1">
                <a:solidFill>
                  <a:schemeClr val="tx1"/>
                </a:solidFill>
              </a:rPr>
              <a:t>подкройной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Изменение  основы чертежа по модели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41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0" y="1752600"/>
            <a:ext cx="335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Отложить от линий боковых и шаговых срезов по 4-5 см на линии низа.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Соединить точки расширения низа с линией колена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Вырезать по линиям изменений.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2766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Модель №3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Рисунок 2" descr="шальвар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43000" y="1600200"/>
            <a:ext cx="327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66800" y="2133600"/>
            <a:ext cx="327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90600" y="2895600"/>
            <a:ext cx="335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14400" y="36576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8200" y="5029200"/>
            <a:ext cx="350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0" y="1447800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талии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572000" y="1905000"/>
            <a:ext cx="1541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бёдер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495800" y="2667000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сидения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419600" y="34290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колена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495800" y="4800600"/>
            <a:ext cx="134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низа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8200" y="5181600"/>
            <a:ext cx="7315200" cy="1292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Описание модели.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Шальвары женские ,длиной до низа, зауженные к низу, с заниженной линией сидения и расширенные по линии сидения. Пояс притачной,  на резинке.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50292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8686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Изменение  основы чертежа по модели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1447800"/>
            <a:ext cx="3657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Наметить новую линию сидения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Отложить на ней ширину половинок брюк по модели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Расширить детали брюк по линии талии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Оформить линии боковых, шаговых и средних срезов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latin typeface="Calibri" pitchFamily="34" charset="0"/>
              </a:rPr>
              <a:t>Вырезать по измененным контурам.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238125"/>
            <a:ext cx="8340725" cy="161448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419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Ст -  полуобхват талии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Сб – полуобхват бёдер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Шн</a:t>
            </a:r>
            <a:r>
              <a:rPr lang="ru-RU" b="1" dirty="0" smtClean="0"/>
              <a:t> – ширина низа брюк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Сн</a:t>
            </a:r>
            <a:r>
              <a:rPr lang="ru-RU" b="1" dirty="0" smtClean="0"/>
              <a:t> – полуобхват ноги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в самом широком месте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Ди – длина брюк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Дк</a:t>
            </a:r>
            <a:r>
              <a:rPr lang="ru-RU" b="1" dirty="0" smtClean="0"/>
              <a:t> – длина до колена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1838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Передняя половинка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Задняя половинка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09538"/>
            <a:ext cx="8162925" cy="1871662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286000"/>
            <a:ext cx="2362200" cy="4406900"/>
          </a:xfrm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0" y="2362200"/>
            <a:ext cx="2743200" cy="4362450"/>
          </a:xfrm>
        </p:spPr>
      </p:pic>
      <p:sp>
        <p:nvSpPr>
          <p:cNvPr id="8" name="Стрелка вниз 7"/>
          <p:cNvSpPr/>
          <p:nvPr/>
        </p:nvSpPr>
        <p:spPr>
          <a:xfrm>
            <a:off x="2209800" y="12192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43600" y="12192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ru-RU" smtClean="0"/>
              <a:t>Название детали</a:t>
            </a:r>
          </a:p>
          <a:p>
            <a:pPr eaLnBrk="1" hangingPunct="1"/>
            <a:r>
              <a:rPr lang="ru-RU" smtClean="0"/>
              <a:t>Количество деталей</a:t>
            </a:r>
          </a:p>
          <a:p>
            <a:pPr eaLnBrk="1" hangingPunct="1"/>
            <a:r>
              <a:rPr lang="ru-RU" smtClean="0"/>
              <a:t>Направление нити основы</a:t>
            </a:r>
          </a:p>
          <a:p>
            <a:pPr eaLnBrk="1" hangingPunct="1"/>
            <a:r>
              <a:rPr lang="ru-RU" smtClean="0"/>
              <a:t>Величина припусков на обработку швов 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3188"/>
            <a:ext cx="8955088" cy="1871662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479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276600"/>
            <a:ext cx="285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09538"/>
            <a:ext cx="8796337" cy="1262062"/>
          </a:xfrm>
          <a:prstGeom prst="rect">
            <a:avLst/>
          </a:prstGeom>
          <a:noFill/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828800" y="1371600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8200" y="22098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667000" y="1981200"/>
            <a:ext cx="14478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0600" y="4038600"/>
            <a:ext cx="31242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5000" y="6172200"/>
            <a:ext cx="838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981200" y="2133600"/>
            <a:ext cx="762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5800" y="2667000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743200" y="2438400"/>
            <a:ext cx="1905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81200" y="2590800"/>
            <a:ext cx="762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-723900" y="3924300"/>
            <a:ext cx="4343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952500" y="3619500"/>
            <a:ext cx="49530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15000" y="9906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талии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91200" y="16764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бёдер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91200" y="22098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сидения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91200" y="3810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колена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7400" y="58674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низа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0" y="46482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Линия середины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92075"/>
            <a:ext cx="8718550" cy="2011363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657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18288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57912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1381125" y="41814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5400000">
            <a:off x="1000125" y="45624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344118">
            <a:off x="895350" y="27844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7000" y="1752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57912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5400000">
            <a:off x="2600325" y="41814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3286125" y="45624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3348038" y="26495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1828800"/>
            <a:ext cx="406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1. Линия верхнего среза.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9600" y="2590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2. Линия нижнего среза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9600" y="32766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3. Линия бокового среза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4114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4. Линия шагового среза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95800" y="50292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5. Линия среднего среза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23813"/>
            <a:ext cx="6688138" cy="18780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1905000"/>
            <a:ext cx="5181600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Процесс создания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новых моделей одежды.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1219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32766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Художественное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048000"/>
            <a:ext cx="32766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Техническое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8" name="Стрелка углом вверх 7"/>
          <p:cNvSpPr/>
          <p:nvPr/>
        </p:nvSpPr>
        <p:spPr>
          <a:xfrm rot="10800000">
            <a:off x="1066800" y="533400"/>
            <a:ext cx="609600" cy="2514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10800000" flipH="1">
            <a:off x="7848600" y="457200"/>
            <a:ext cx="609600" cy="2514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04800" y="3886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33800"/>
            <a:ext cx="4191000" cy="2432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Процесс создания </a:t>
            </a:r>
            <a:r>
              <a:rPr lang="ru-RU" sz="4000" b="1" dirty="0">
                <a:solidFill>
                  <a:srgbClr val="FF0000"/>
                </a:solidFill>
              </a:rPr>
              <a:t>эскиза</a:t>
            </a:r>
            <a:r>
              <a:rPr lang="ru-RU" sz="2400" b="1" dirty="0"/>
              <a:t> (рисунка) новой модели, воплощающий замысел </a:t>
            </a:r>
            <a:r>
              <a:rPr lang="ru-RU" sz="3200" b="1" dirty="0">
                <a:solidFill>
                  <a:srgbClr val="00823B"/>
                </a:solidFill>
              </a:rPr>
              <a:t>художника - модельера</a:t>
            </a:r>
            <a:endParaRPr lang="ru-RU" sz="3200" b="1" dirty="0">
              <a:solidFill>
                <a:srgbClr val="00823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733800"/>
            <a:ext cx="4800600" cy="2678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Процесс создания </a:t>
            </a:r>
            <a:r>
              <a:rPr lang="ru-RU" sz="4000" b="1" dirty="0">
                <a:solidFill>
                  <a:srgbClr val="FF0000"/>
                </a:solidFill>
              </a:rPr>
              <a:t>конструкции</a:t>
            </a:r>
            <a:r>
              <a:rPr lang="ru-RU" sz="2400" b="1" dirty="0"/>
              <a:t> (выкройки) новой модели  по эскизу, внесение фасонных линий в основу чертежа. Этим занимается </a:t>
            </a:r>
            <a:r>
              <a:rPr lang="ru-RU" sz="3200" b="1" dirty="0">
                <a:solidFill>
                  <a:srgbClr val="00823B"/>
                </a:solidFill>
              </a:rPr>
              <a:t>модельер - конструктор</a:t>
            </a:r>
            <a:endParaRPr lang="ru-RU" sz="3200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Внимательно изучить эскиз модели.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Нанести на эскизе конструктивные линии (линию талии, линию бедер, линию низа, середину переда).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Определить, на каких участках необходимо сделать изменения, чтобы получить модель, соответствующую эскизу.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Нанести на чертеж основы конструкции модельные изменения.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Оформить готовую выкройку.</a:t>
            </a:r>
            <a:endParaRPr lang="ru-RU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1313"/>
            <a:ext cx="8845550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2766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Модель №1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Рисунок 3" descr="бермуд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5910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5000" y="2057400"/>
            <a:ext cx="426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00200" y="2514600"/>
            <a:ext cx="47244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19200" y="4114800"/>
            <a:ext cx="541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162800" y="1752600"/>
            <a:ext cx="146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талии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71600" y="3200400"/>
            <a:ext cx="5029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162800" y="3962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Линия колена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315200" y="2362200"/>
            <a:ext cx="1541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бёдер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162800" y="3048000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Линия сидения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4724400"/>
            <a:ext cx="7696200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Описание модели.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Шорты – </a:t>
            </a:r>
            <a:r>
              <a:rPr lang="ru-RU" dirty="0" err="1"/>
              <a:t>бермуды</a:t>
            </a:r>
            <a:r>
              <a:rPr lang="ru-RU" dirty="0"/>
              <a:t>  длиной до колен, прямого покроя.  Спереди на талии мягкие складки. Карманы внутренние, в передних половинках. Застёжка  спереди в среднем шве на замок-молнию. Пояс притачной, широкий, застёгивается на 2 пуговицы.  Карманам, гульфику и низкам шорт отделочная строчка в тон ткани.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361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Arial Black</vt:lpstr>
      <vt:lpstr>Office Theme</vt:lpstr>
      <vt:lpstr>Брюки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Adel</cp:lastModifiedBy>
  <cp:revision>38</cp:revision>
  <dcterms:modified xsi:type="dcterms:W3CDTF">2012-05-11T19:55:47Z</dcterms:modified>
</cp:coreProperties>
</file>