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85" r:id="rId6"/>
    <p:sldId id="286" r:id="rId7"/>
    <p:sldId id="287" r:id="rId8"/>
    <p:sldId id="284" r:id="rId9"/>
    <p:sldId id="272" r:id="rId10"/>
    <p:sldId id="289" r:id="rId11"/>
    <p:sldId id="290" r:id="rId12"/>
    <p:sldId id="282" r:id="rId13"/>
    <p:sldId id="278" r:id="rId14"/>
    <p:sldId id="291" r:id="rId15"/>
    <p:sldId id="29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D1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805" autoAdjust="0"/>
  </p:normalViewPr>
  <p:slideViewPr>
    <p:cSldViewPr>
      <p:cViewPr varScale="1">
        <p:scale>
          <a:sx n="73" d="100"/>
          <a:sy n="73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9D8E-BACB-4A51-90F3-399E1666339C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D2608-F45B-4E10-BE3A-333C389FC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E5F3-511E-4EE6-92C7-E00C7B0372F2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D328-EEC7-427A-8A92-C473BEB68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D34C1-0E10-41BB-AA21-7B3FBF77A431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03E1-855B-484B-A6A5-404E18DF8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477B-EA85-4DFE-A482-1843AFFD386F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001D-4664-4461-A267-EBCAC37F1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8891-DD73-4FBE-9977-91FCEEED8E33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BE6D-2D3C-4241-A3B4-D531F1EEB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69A2-6789-461D-90C3-EA3FA72A78E6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FFCF-7982-4954-88F5-D1298676B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3041-2581-47DB-BAF4-BB011823ABF8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BBFB-7558-4ED0-ACFB-A8FFF6B1D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4D4D-F6F3-4862-BD66-6FCE2919B1A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E4B2-3588-40EA-A954-49493DA93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44BA-77FF-4F12-9E96-9B803380026D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7FD8-73F4-48DB-B72B-D7AD36B98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55CF-D821-474A-B620-AB2BCE11E16B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133BB-4330-4F8E-AEF1-FFF13F6F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8123-C7DB-4902-B2C8-F2548E9A4934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BECB-A492-4337-9C48-27438E3E9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938454-D3CF-4376-9A5C-2E814E65947F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720A61-229A-4C52-AAE4-2934466B5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  <a:cs typeface="Arial" charset="0"/>
              </a:rPr>
              <a:t>Уникальные природные места Пермского края</a:t>
            </a:r>
            <a:r>
              <a:rPr lang="ru-RU" smtClean="0">
                <a:solidFill>
                  <a:srgbClr val="009900"/>
                </a:solidFill>
                <a:latin typeface="Arial" charset="0"/>
                <a:cs typeface="Arial" charset="0"/>
              </a:rPr>
              <a:t/>
            </a:r>
            <a:br>
              <a:rPr lang="ru-RU" smtClean="0">
                <a:solidFill>
                  <a:srgbClr val="009900"/>
                </a:solidFill>
                <a:latin typeface="Arial" charset="0"/>
                <a:cs typeface="Arial" charset="0"/>
              </a:rPr>
            </a:br>
            <a:endParaRPr lang="ru-RU" smtClean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3886200"/>
            <a:ext cx="6192837" cy="2135188"/>
          </a:xfrm>
        </p:spPr>
        <p:txBody>
          <a:bodyPr/>
          <a:lstStyle/>
          <a:p>
            <a:r>
              <a:rPr lang="ru-RU" sz="2000" b="1" smtClean="0">
                <a:solidFill>
                  <a:srgbClr val="285D13"/>
                </a:solidFill>
                <a:latin typeface="Arial" charset="0"/>
                <a:cs typeface="Arial" charset="0"/>
              </a:rPr>
              <a:t>Составила: учитель начальных классов МБОУ «ООШ №57 » г. Перми </a:t>
            </a:r>
          </a:p>
          <a:p>
            <a:r>
              <a:rPr lang="ru-RU" sz="2000" b="1" smtClean="0">
                <a:solidFill>
                  <a:srgbClr val="285D13"/>
                </a:solidFill>
                <a:latin typeface="Arial" charset="0"/>
                <a:cs typeface="Arial" charset="0"/>
              </a:rPr>
              <a:t>Сафонова Марина Михайловна, </a:t>
            </a:r>
          </a:p>
          <a:p>
            <a:r>
              <a:rPr lang="ru-RU" sz="2000" b="1" smtClean="0">
                <a:solidFill>
                  <a:srgbClr val="285D13"/>
                </a:solidFill>
                <a:latin typeface="Arial" charset="0"/>
                <a:cs typeface="Arial" charset="0"/>
              </a:rPr>
              <a:t>241-441-460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Соколья гора – древний вулкан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530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700213"/>
            <a:ext cx="5905500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Заповедник </a:t>
            </a:r>
            <a:r>
              <a:rPr lang="ru-RU" sz="49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Басеги</a:t>
            </a:r>
            <a:r>
              <a:rPr lang="ru-RU" sz="49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9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Объект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628775"/>
            <a:ext cx="6119812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Большая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Пашийская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пещера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(пещера с подземным водопадом)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2268538" y="2060575"/>
            <a:ext cx="1943100" cy="3313113"/>
          </a:xfrm>
        </p:spPr>
        <p:txBody>
          <a:bodyPr/>
          <a:lstStyle/>
          <a:p>
            <a:pPr algn="r"/>
            <a:endParaRPr lang="ru-RU" i="1" smtClean="0"/>
          </a:p>
        </p:txBody>
      </p:sp>
      <p:pic>
        <p:nvPicPr>
          <p:cNvPr id="24579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570038"/>
            <a:ext cx="352901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579563"/>
            <a:ext cx="352742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285D13"/>
                </a:solidFill>
                <a:latin typeface="Arial" pitchFamily="34" charset="0"/>
                <a:cs typeface="Arial" pitchFamily="34" charset="0"/>
              </a:rPr>
              <a:t>Вишерский</a:t>
            </a:r>
            <a:r>
              <a:rPr lang="ru-RU" b="1" dirty="0" smtClean="0">
                <a:solidFill>
                  <a:srgbClr val="285D13"/>
                </a:solidFill>
                <a:latin typeface="Arial" pitchFamily="34" charset="0"/>
                <a:cs typeface="Arial" pitchFamily="34" charset="0"/>
              </a:rPr>
              <a:t> заповедник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412875"/>
            <a:ext cx="3384550" cy="4537075"/>
          </a:xfrm>
        </p:spPr>
      </p:pic>
      <p:pic>
        <p:nvPicPr>
          <p:cNvPr id="25603" name="Объект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12875"/>
            <a:ext cx="35274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Молебка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–аномальная зона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844675"/>
            <a:ext cx="6035675" cy="396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Arial" charset="0"/>
                <a:cs typeface="Arial" charset="0"/>
              </a:rPr>
              <a:t>Береги природу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2843213" y="2341563"/>
            <a:ext cx="4249737" cy="3175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1" name="Picture 6" descr="http://cdn.designzzz.com/wp-content/uploads/2010/09/rainbo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773238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900" b="1" dirty="0" smtClean="0">
                <a:solidFill>
                  <a:srgbClr val="285D13"/>
                </a:solidFill>
                <a:latin typeface="Arial" pitchFamily="34" charset="0"/>
                <a:cs typeface="Arial" pitchFamily="34" charset="0"/>
              </a:rPr>
              <a:t>Камень </a:t>
            </a:r>
            <a:r>
              <a:rPr lang="ru-RU" sz="4900" b="1" dirty="0" err="1" smtClean="0">
                <a:solidFill>
                  <a:srgbClr val="285D13"/>
                </a:solidFill>
                <a:latin typeface="Arial" pitchFamily="34" charset="0"/>
                <a:cs typeface="Arial" pitchFamily="34" charset="0"/>
              </a:rPr>
              <a:t>Ветлан</a:t>
            </a:r>
            <a:r>
              <a:rPr lang="ru-RU" sz="4900" b="1" dirty="0" smtClean="0">
                <a:solidFill>
                  <a:srgbClr val="285D1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900" b="1" dirty="0" smtClean="0">
                <a:solidFill>
                  <a:srgbClr val="285D13"/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b="1" dirty="0" smtClean="0">
                <a:solidFill>
                  <a:srgbClr val="285D13"/>
                </a:solidFill>
              </a:rPr>
              <a:t> </a:t>
            </a:r>
            <a:endParaRPr lang="ru-RU" sz="4900" dirty="0">
              <a:solidFill>
                <a:srgbClr val="285D13"/>
              </a:solidFill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059113" y="2636838"/>
            <a:ext cx="1368425" cy="15509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Picture 4" descr="http://mw2.google.com/mw-panoramio/photos/medium/13373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557338"/>
            <a:ext cx="56038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  <a:cs typeface="Arial" charset="0"/>
              </a:rPr>
              <a:t>Полюдов камень 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979613" y="2492375"/>
            <a:ext cx="4752975" cy="18732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Picture 4" descr="Вид на г. Полюдов камень с бере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512888"/>
            <a:ext cx="5400675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Река Вишера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Объект 3" descr="Изображени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628775"/>
            <a:ext cx="4248150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Каменный город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341438"/>
            <a:ext cx="3024187" cy="4608512"/>
          </a:xfrm>
        </p:spPr>
      </p:pic>
      <p:pic>
        <p:nvPicPr>
          <p:cNvPr id="17411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2863" y="1341438"/>
            <a:ext cx="31511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6192838" cy="1008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Каменный город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843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84313"/>
            <a:ext cx="3311525" cy="4824412"/>
          </a:xfrm>
        </p:spPr>
      </p:pic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557338"/>
            <a:ext cx="3311525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  </a:t>
            </a:r>
            <a:r>
              <a:rPr lang="ru-RU" b="1" dirty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Пещера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Дивья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3035300" cy="39608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484313"/>
            <a:ext cx="3451225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84313"/>
            <a:ext cx="3455988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Водопад Плакун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403350" y="1844675"/>
            <a:ext cx="2376488" cy="4281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3" name="Рисунок 3" descr="http://nashural.ru/Mesta/images/plaku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34575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http://nashural.ru/Mesta/images/plakun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84313"/>
            <a:ext cx="35274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Кунгурская ледяная пещера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052513"/>
            <a:ext cx="3311525" cy="1944687"/>
          </a:xfrm>
        </p:spPr>
      </p:pic>
      <p:pic>
        <p:nvPicPr>
          <p:cNvPr id="21507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12875"/>
            <a:ext cx="40274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6963" y="3141663"/>
            <a:ext cx="34559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55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Тема Office</vt:lpstr>
      <vt:lpstr>Уникальные природные места Пермского края </vt:lpstr>
      <vt:lpstr>  Камень Ветлан  </vt:lpstr>
      <vt:lpstr>Полюдов камень </vt:lpstr>
      <vt:lpstr>Река Вишера</vt:lpstr>
      <vt:lpstr>Каменный город </vt:lpstr>
      <vt:lpstr>Каменный город </vt:lpstr>
      <vt:lpstr>   Пещера Дивья </vt:lpstr>
      <vt:lpstr>Водопад Плакун </vt:lpstr>
      <vt:lpstr>Кунгурская ледяная пещера </vt:lpstr>
      <vt:lpstr>Соколья гора – древний вулкан </vt:lpstr>
      <vt:lpstr> Заповедник Басеги   </vt:lpstr>
      <vt:lpstr>Большая Пашийская пещера (пещера с подземным водопадом) </vt:lpstr>
      <vt:lpstr>Вишерский заповедник </vt:lpstr>
      <vt:lpstr>Молебка –аномальная зона</vt:lpstr>
      <vt:lpstr>Береги природу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Уникальные природные места Пермского края </dc:title>
  <cp:lastModifiedBy>User</cp:lastModifiedBy>
  <cp:revision>43</cp:revision>
  <dcterms:modified xsi:type="dcterms:W3CDTF">2012-12-09T12:39:34Z</dcterms:modified>
</cp:coreProperties>
</file>