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642" autoAdjust="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7C6A-8B41-43DB-8007-0620365B9B06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E343-880B-44DC-B592-BE2AAF6B6D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7C6A-8B41-43DB-8007-0620365B9B06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E343-880B-44DC-B592-BE2AAF6B6D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7C6A-8B41-43DB-8007-0620365B9B06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E343-880B-44DC-B592-BE2AAF6B6D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7C6A-8B41-43DB-8007-0620365B9B06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E343-880B-44DC-B592-BE2AAF6B6D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7C6A-8B41-43DB-8007-0620365B9B06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E343-880B-44DC-B592-BE2AAF6B6D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7C6A-8B41-43DB-8007-0620365B9B06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E343-880B-44DC-B592-BE2AAF6B6D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7C6A-8B41-43DB-8007-0620365B9B06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E343-880B-44DC-B592-BE2AAF6B6D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7C6A-8B41-43DB-8007-0620365B9B06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E343-880B-44DC-B592-BE2AAF6B6D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7C6A-8B41-43DB-8007-0620365B9B06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E343-880B-44DC-B592-BE2AAF6B6D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7C6A-8B41-43DB-8007-0620365B9B06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E343-880B-44DC-B592-BE2AAF6B6D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7C6A-8B41-43DB-8007-0620365B9B06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E8E343-880B-44DC-B592-BE2AAF6B6D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6F7C6A-8B41-43DB-8007-0620365B9B06}" type="datetimeFigureOut">
              <a:rPr lang="ru-RU" smtClean="0"/>
              <a:pPr/>
              <a:t>14.12.2012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E8E343-880B-44DC-B592-BE2AAF6B6D2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09" y="0"/>
            <a:ext cx="9108299" cy="68360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0307" y="4725144"/>
            <a:ext cx="80150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Человек при специальной тренировке </a:t>
            </a:r>
          </a:p>
          <a:p>
            <a:r>
              <a:rPr lang="ru-RU" sz="2800" dirty="0" smtClean="0">
                <a:solidFill>
                  <a:schemeClr val="bg2"/>
                </a:solidFill>
              </a:rPr>
              <a:t>может погружаться на глубину  до  80 м, </a:t>
            </a:r>
          </a:p>
          <a:p>
            <a:r>
              <a:rPr lang="ru-RU" sz="2800" dirty="0" smtClean="0">
                <a:solidFill>
                  <a:schemeClr val="bg2"/>
                </a:solidFill>
              </a:rPr>
              <a:t>давление воды на таких глубинах около 800 кПа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1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6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3789040"/>
            <a:ext cx="67964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На эту глубину водолазы погружаются </a:t>
            </a:r>
          </a:p>
          <a:p>
            <a:r>
              <a:rPr lang="ru-RU" sz="2800" dirty="0" smtClean="0">
                <a:solidFill>
                  <a:schemeClr val="bg2"/>
                </a:solidFill>
              </a:rPr>
              <a:t>снаряженные специальными болонами  </a:t>
            </a:r>
          </a:p>
          <a:p>
            <a:r>
              <a:rPr lang="ru-RU" sz="2800" dirty="0" smtClean="0">
                <a:solidFill>
                  <a:schemeClr val="bg2"/>
                </a:solidFill>
              </a:rPr>
              <a:t>со сжатым воздухом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8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108" y="4149079"/>
            <a:ext cx="8057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На больших глубинах грудная клетка человека</a:t>
            </a:r>
          </a:p>
          <a:p>
            <a:r>
              <a:rPr lang="ru-RU" sz="2800" dirty="0" smtClean="0">
                <a:solidFill>
                  <a:schemeClr val="bg2"/>
                </a:solidFill>
              </a:rPr>
              <a:t> может не выдержать давления воды без защиты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7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6" y="-6532"/>
            <a:ext cx="4043118" cy="686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5788" y="2420888"/>
            <a:ext cx="59936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Специальный гидрокостюм</a:t>
            </a:r>
          </a:p>
          <a:p>
            <a:r>
              <a:rPr lang="ru-RU" sz="2800" dirty="0" smtClean="0"/>
              <a:t>защищает грудную клетку человека</a:t>
            </a:r>
          </a:p>
          <a:p>
            <a:r>
              <a:rPr lang="ru-RU" sz="2800" dirty="0" smtClean="0"/>
              <a:t>от давления воды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103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81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4346" y="2357991"/>
            <a:ext cx="4810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Шлем с толстыми стенками</a:t>
            </a:r>
          </a:p>
          <a:p>
            <a:r>
              <a:rPr lang="ru-RU" sz="2800" dirty="0"/>
              <a:t>з</a:t>
            </a:r>
            <a:r>
              <a:rPr lang="ru-RU" sz="2800" dirty="0" smtClean="0"/>
              <a:t>ащищает голову. </a:t>
            </a:r>
          </a:p>
          <a:p>
            <a:r>
              <a:rPr lang="ru-RU" sz="2800" dirty="0" smtClean="0"/>
              <a:t>Воздух в шлем подается </a:t>
            </a:r>
          </a:p>
          <a:p>
            <a:r>
              <a:rPr lang="ru-RU" sz="2800" dirty="0" smtClean="0"/>
              <a:t>через специальный шланг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812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75656" y="908719"/>
            <a:ext cx="6365720" cy="351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797152"/>
            <a:ext cx="7577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Ботинки утяжелены свинцовыми подошвами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939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725144"/>
            <a:ext cx="71815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Для проведения исследований на больших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глубинах используются подводные суда,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называемые батискафами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6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84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Tata</cp:lastModifiedBy>
  <cp:revision>9</cp:revision>
  <dcterms:created xsi:type="dcterms:W3CDTF">2012-07-21T13:31:12Z</dcterms:created>
  <dcterms:modified xsi:type="dcterms:W3CDTF">2012-12-14T14:25:07Z</dcterms:modified>
</cp:coreProperties>
</file>