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093" autoAdjust="0"/>
  </p:normalViewPr>
  <p:slideViewPr>
    <p:cSldViewPr>
      <p:cViewPr varScale="1">
        <p:scale>
          <a:sx n="76" d="100"/>
          <a:sy n="76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E3B4F-A82B-4239-AA20-1EF88C6E564E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69CD8-BD18-4050-A229-8A3DEB2B7F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69CD8-BD18-4050-A229-8A3DEB2B7FF4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AA232-20EA-4941-807E-3B9B17988361}" type="datetimeFigureOut">
              <a:rPr lang="ru-RU" smtClean="0"/>
              <a:pPr/>
              <a:t>09.12.2012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D002C-F13B-4862-8A7C-DEF78E1F5E4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gif"/><Relationship Id="rId3" Type="http://schemas.openxmlformats.org/officeDocument/2006/relationships/image" Target="../media/image31.jpeg"/><Relationship Id="rId7" Type="http://schemas.openxmlformats.org/officeDocument/2006/relationships/image" Target="../media/image35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10" Type="http://schemas.openxmlformats.org/officeDocument/2006/relationships/image" Target="../media/image38.jpeg"/><Relationship Id="rId4" Type="http://schemas.openxmlformats.org/officeDocument/2006/relationships/image" Target="../media/image32.jpeg"/><Relationship Id="rId9" Type="http://schemas.openxmlformats.org/officeDocument/2006/relationships/image" Target="../media/image3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jpeg"/><Relationship Id="rId3" Type="http://schemas.openxmlformats.org/officeDocument/2006/relationships/image" Target="../media/image40.jpeg"/><Relationship Id="rId7" Type="http://schemas.openxmlformats.org/officeDocument/2006/relationships/image" Target="../media/image44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jpeg"/><Relationship Id="rId11" Type="http://schemas.openxmlformats.org/officeDocument/2006/relationships/image" Target="../media/image48.jpeg"/><Relationship Id="rId5" Type="http://schemas.openxmlformats.org/officeDocument/2006/relationships/image" Target="../media/image42.jpeg"/><Relationship Id="rId10" Type="http://schemas.openxmlformats.org/officeDocument/2006/relationships/image" Target="../media/image47.jpeg"/><Relationship Id="rId4" Type="http://schemas.openxmlformats.org/officeDocument/2006/relationships/image" Target="../media/image41.jpeg"/><Relationship Id="rId9" Type="http://schemas.openxmlformats.org/officeDocument/2006/relationships/image" Target="../media/image4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Слайд1httpwww.liveinternet.ruusers3970017post1857231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3000" y="0"/>
            <a:ext cx="9001000" cy="68804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87824" y="2204864"/>
            <a:ext cx="3312368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People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260648"/>
            <a:ext cx="3420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Tell your friend  </a:t>
            </a:r>
            <a:r>
              <a:rPr lang="en-US" smtClean="0"/>
              <a:t>about the idea </a:t>
            </a:r>
            <a:r>
              <a:rPr lang="en-US" dirty="0" smtClean="0"/>
              <a:t>of going hiking.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115615" y="1321023"/>
            <a:ext cx="342000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Suggest inviting a person whom your friend knows. Give reasons. Mention some of his qualities.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3058507"/>
            <a:ext cx="34200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Agree with your friend and suggest inviting another person whom your friend doesn’t know. Describe this person.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4672881"/>
            <a:ext cx="3420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Ask some questions about this person.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64088" y="1124744"/>
            <a:ext cx="2880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Support the idea.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2075559"/>
            <a:ext cx="2880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Reject the idea. Give reasons.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64088" y="3303373"/>
            <a:ext cx="28800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Agree with your friend and suggest inviting one more person whom your friend doesn’t know.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64088" y="5085184"/>
            <a:ext cx="28800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Describe the person whom you  suggest inviting.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5733256"/>
            <a:ext cx="34200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Agree with your friend and set the time to meet together and discuss the details.</a:t>
            </a:r>
            <a:endParaRPr lang="ru-RU" dirty="0"/>
          </a:p>
        </p:txBody>
      </p:sp>
      <p:cxnSp>
        <p:nvCxnSpPr>
          <p:cNvPr id="12" name="Прямая со стрелкой 11"/>
          <p:cNvCxnSpPr>
            <a:stCxn id="2" idx="3"/>
            <a:endCxn id="6" idx="1"/>
          </p:cNvCxnSpPr>
          <p:nvPr/>
        </p:nvCxnSpPr>
        <p:spPr>
          <a:xfrm>
            <a:off x="4535616" y="583814"/>
            <a:ext cx="828472" cy="7255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1"/>
            <a:endCxn id="3" idx="3"/>
          </p:cNvCxnSpPr>
          <p:nvPr/>
        </p:nvCxnSpPr>
        <p:spPr>
          <a:xfrm flipH="1">
            <a:off x="4535615" y="1309410"/>
            <a:ext cx="828473" cy="673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3"/>
            <a:endCxn id="7" idx="1"/>
          </p:cNvCxnSpPr>
          <p:nvPr/>
        </p:nvCxnSpPr>
        <p:spPr>
          <a:xfrm>
            <a:off x="4535615" y="1982743"/>
            <a:ext cx="828473" cy="415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1"/>
            <a:endCxn id="4" idx="3"/>
          </p:cNvCxnSpPr>
          <p:nvPr/>
        </p:nvCxnSpPr>
        <p:spPr>
          <a:xfrm flipH="1">
            <a:off x="4535616" y="2398725"/>
            <a:ext cx="828472" cy="12599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3"/>
            <a:endCxn id="8" idx="1"/>
          </p:cNvCxnSpPr>
          <p:nvPr/>
        </p:nvCxnSpPr>
        <p:spPr>
          <a:xfrm>
            <a:off x="4535616" y="3658672"/>
            <a:ext cx="828472" cy="244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1"/>
            <a:endCxn id="5" idx="3"/>
          </p:cNvCxnSpPr>
          <p:nvPr/>
        </p:nvCxnSpPr>
        <p:spPr>
          <a:xfrm flipH="1">
            <a:off x="4535616" y="3903538"/>
            <a:ext cx="828472" cy="10925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5" idx="3"/>
            <a:endCxn id="9" idx="1"/>
          </p:cNvCxnSpPr>
          <p:nvPr/>
        </p:nvCxnSpPr>
        <p:spPr>
          <a:xfrm>
            <a:off x="4535616" y="4996047"/>
            <a:ext cx="828472" cy="4123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1"/>
            <a:endCxn id="10" idx="3"/>
          </p:cNvCxnSpPr>
          <p:nvPr/>
        </p:nvCxnSpPr>
        <p:spPr>
          <a:xfrm flipH="1">
            <a:off x="4535616" y="5408350"/>
            <a:ext cx="828472" cy="7865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тарикhttpmy.opera.comneoluxeblogindex.dmltagФотографии%20стариков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23528" y="2636912"/>
            <a:ext cx="3168352" cy="40619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7" name="Прямоугольник 16"/>
          <p:cNvSpPr/>
          <p:nvPr/>
        </p:nvSpPr>
        <p:spPr>
          <a:xfrm>
            <a:off x="539552" y="5445224"/>
            <a:ext cx="88678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87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" name="Рисунок 3" descr="larinhttpnews.mail.ruinregionssouth34culture546908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491880" y="1916833"/>
            <a:ext cx="2924324" cy="43204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5" name="Прямоугольник 14"/>
          <p:cNvSpPr/>
          <p:nvPr/>
        </p:nvSpPr>
        <p:spPr>
          <a:xfrm>
            <a:off x="3635896" y="4941167"/>
            <a:ext cx="88678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42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Рисунок 5" descr="МАЛЬЧИКhttpwww.uznayvse.ruzvezdyiveru-brezhnevu-hochet-vzyat-v-zhenyi-shestiletniy-malchik-30931.html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300192" y="260648"/>
            <a:ext cx="22860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4283968" y="692696"/>
            <a:ext cx="129291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Age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5364088" y="4005064"/>
            <a:ext cx="3515882" cy="2636912"/>
            <a:chOff x="5364088" y="4005064"/>
            <a:chExt cx="3515882" cy="2636912"/>
          </a:xfrm>
        </p:grpSpPr>
        <p:pic>
          <p:nvPicPr>
            <p:cNvPr id="5" name="Рисунок 4" descr="девушкаhttpforex-with-mind.3dn.ruphoto3-0-33-3.jpg"/>
            <p:cNvPicPr>
              <a:picLocks noChangeAspect="1"/>
            </p:cNvPicPr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5364088" y="4005064"/>
              <a:ext cx="3515882" cy="2636912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1" name="Прямоугольник 10"/>
            <p:cNvSpPr/>
            <p:nvPr/>
          </p:nvSpPr>
          <p:spPr>
            <a:xfrm>
              <a:off x="5508104" y="5661248"/>
              <a:ext cx="886781" cy="92333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all" spc="0" dirty="0" smtClean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23</a:t>
              </a:r>
              <a:endParaRPr lang="ru-RU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611560" y="188640"/>
            <a:ext cx="3024336" cy="2880320"/>
            <a:chOff x="611560" y="188640"/>
            <a:chExt cx="3024336" cy="2880320"/>
          </a:xfrm>
        </p:grpSpPr>
        <p:pic>
          <p:nvPicPr>
            <p:cNvPr id="7" name="Рисунок 6" descr="ОКОЛО 50httpdietadiary.comforumviewtopic.phpf=57&amp;t=326&amp;p=16461.jpeg"/>
            <p:cNvPicPr>
              <a:picLocks noChangeAspect="1"/>
            </p:cNvPicPr>
            <p:nvPr/>
          </p:nvPicPr>
          <p:blipFill>
            <a:blip r:embed="rId6" cstate="email"/>
            <a:srcRect r="-1566"/>
            <a:stretch>
              <a:fillRect/>
            </a:stretch>
          </p:blipFill>
          <p:spPr>
            <a:xfrm>
              <a:off x="611560" y="188640"/>
              <a:ext cx="3024336" cy="288032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2" name="Прямоугольник 11"/>
            <p:cNvSpPr/>
            <p:nvPr/>
          </p:nvSpPr>
          <p:spPr>
            <a:xfrm>
              <a:off x="611560" y="476672"/>
              <a:ext cx="886781" cy="92333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all" spc="0" dirty="0" smtClean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48</a:t>
              </a:r>
              <a:endParaRPr lang="ru-RU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симпатичнаяhttpbeon.rutests40-244.htm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24128" y="188640"/>
            <a:ext cx="3252837" cy="42821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Рисунок 2" descr="older-good-looking-manhttpwww.pion.plgood-looking-man-picture&amp;page=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332656"/>
            <a:ext cx="4205505" cy="33098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467544" y="332656"/>
            <a:ext cx="185563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Looks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Рисунок 3" descr="красивыйhttpwww.eka-mama.ruforumpart32topic269649page4.html.jpe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995936" y="3429000"/>
            <a:ext cx="3747302" cy="31102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Рисунок 5" descr="красиваяhttpddoplus.rukrasivaya-blondinka.html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23528" y="2852936"/>
            <a:ext cx="2562059" cy="38400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3059832" y="2708920"/>
            <a:ext cx="227440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Good-looking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76256" y="5949280"/>
            <a:ext cx="173477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handsome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6096" y="332656"/>
            <a:ext cx="1140633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pretty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6021288"/>
            <a:ext cx="159107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beautiful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высокий-низкийhttpwww.cosmo-psychologia.runearman24115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23528" y="980728"/>
            <a:ext cx="2438400" cy="3505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Рисунок 4" descr="среднее телосложениеhttpwww.easy-style.rutypeofshapes.shtml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660232" y="332656"/>
            <a:ext cx="2322512" cy="34837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619672" y="188640"/>
            <a:ext cx="563904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Height and Weight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Рисунок 5" descr="skinnyhttpforum.exler.ruarcindex.phps=0&amp;showtopic=163762&amp;st=195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932040" y="3573016"/>
            <a:ext cx="3888432" cy="31056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Рисунок 6" descr="overweighthttpoverweightdating.info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915816" y="1340768"/>
            <a:ext cx="3384376" cy="4140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Рисунок 7" descr="мускулистыйhttptop-desktop.ruoboimuzhchiny59320x240.html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755576" y="3284984"/>
            <a:ext cx="2808312" cy="3364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3995936" y="4725144"/>
            <a:ext cx="1945276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overweight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5949280"/>
            <a:ext cx="16530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muscular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56460" y="2996952"/>
            <a:ext cx="261642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Of medium build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21924" y="6021288"/>
            <a:ext cx="114486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skinny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Light_Brown_Long_Curly_Hair_65173httpmodapro.bizp=215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24128" y="260648"/>
            <a:ext cx="2438400" cy="295656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Рисунок 3" descr="i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3429000"/>
            <a:ext cx="2232248" cy="31889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3779912" y="692696"/>
            <a:ext cx="1406155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Hair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Рисунок 6" descr="soft_waves_thumbhttpfashionblogger.ruvolnistyie-volosyi-ukladka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95536" y="3573016"/>
            <a:ext cx="2286000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Рисунок 7" descr="лысыйhttpwww.balinfo.ruforumpost-450040.html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3275856" y="3501008"/>
            <a:ext cx="3027540" cy="27560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Рисунок 8" descr="1302420546_kudrjavye-volosyhttpwww.woman-live.rupoleznye_sovety_devushkam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827584" y="260648"/>
            <a:ext cx="22860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2051720" y="2810545"/>
            <a:ext cx="1089783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frizzy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96136" y="2852936"/>
            <a:ext cx="98475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curly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5656" y="5877272"/>
            <a:ext cx="96237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wavy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76256" y="6093296"/>
            <a:ext cx="20702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Shoulder-length</a:t>
            </a:r>
            <a:endParaRPr lang="ru-RU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59253" y="6165304"/>
            <a:ext cx="3417026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Beard and moustache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96696" y="2852936"/>
            <a:ext cx="86453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bald</a:t>
            </a:r>
            <a:endParaRPr lang="ru-RU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6444208" y="3573016"/>
            <a:ext cx="2448272" cy="2880320"/>
            <a:chOff x="6444208" y="3573016"/>
            <a:chExt cx="2448272" cy="2880320"/>
          </a:xfrm>
        </p:grpSpPr>
        <p:pic>
          <p:nvPicPr>
            <p:cNvPr id="4" name="Рисунок 3" descr="76237_v1httpvmire-news.runews1331726304960.jpg"/>
            <p:cNvPicPr>
              <a:picLocks noChangeAspect="1"/>
            </p:cNvPicPr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6444208" y="3573016"/>
              <a:ext cx="2448272" cy="288032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27" name="TextBox 26"/>
            <p:cNvSpPr txBox="1"/>
            <p:nvPr/>
          </p:nvSpPr>
          <p:spPr>
            <a:xfrm>
              <a:off x="6948264" y="6021288"/>
              <a:ext cx="504056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58</a:t>
              </a:r>
              <a:endParaRPr lang="ru-RU" sz="20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179512" y="188640"/>
            <a:ext cx="2627784" cy="3153341"/>
            <a:chOff x="179512" y="188640"/>
            <a:chExt cx="2627784" cy="3153341"/>
          </a:xfrm>
        </p:grpSpPr>
        <p:pic>
          <p:nvPicPr>
            <p:cNvPr id="5" name="Рисунок 4" descr="httpwww.telesem.ruweekhot-pager6041-aleksej-panin-s-menya-xoteli-poluchit-deneg.jpg"/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179512" y="188640"/>
              <a:ext cx="2627784" cy="3153341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2" name="TextBox 11"/>
            <p:cNvSpPr txBox="1"/>
            <p:nvPr/>
          </p:nvSpPr>
          <p:spPr>
            <a:xfrm>
              <a:off x="323528" y="2636912"/>
              <a:ext cx="576064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34</a:t>
              </a:r>
              <a:endParaRPr lang="ru-RU" sz="20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2411760" y="980728"/>
            <a:ext cx="1944216" cy="3069197"/>
            <a:chOff x="2411760" y="980728"/>
            <a:chExt cx="1944216" cy="3069197"/>
          </a:xfrm>
        </p:grpSpPr>
        <p:pic>
          <p:nvPicPr>
            <p:cNvPr id="9" name="Рисунок 8" descr="уилл смитhttpwww.mega-stars.ruactorswill_smith-photo2-57.php.jpg"/>
            <p:cNvPicPr>
              <a:picLocks noChangeAspect="1"/>
            </p:cNvPicPr>
            <p:nvPr/>
          </p:nvPicPr>
          <p:blipFill>
            <a:blip r:embed="rId5" cstate="email"/>
            <a:srcRect t="-4909"/>
            <a:stretch>
              <a:fillRect/>
            </a:stretch>
          </p:blipFill>
          <p:spPr>
            <a:xfrm>
              <a:off x="2411760" y="980728"/>
              <a:ext cx="1944216" cy="3069197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4" name="TextBox 13"/>
            <p:cNvSpPr txBox="1"/>
            <p:nvPr/>
          </p:nvSpPr>
          <p:spPr>
            <a:xfrm>
              <a:off x="2627784" y="2492896"/>
              <a:ext cx="504056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43</a:t>
              </a:r>
              <a:endParaRPr lang="ru-RU" sz="20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4788024" y="1340768"/>
            <a:ext cx="1814313" cy="2664296"/>
            <a:chOff x="4788024" y="1340768"/>
            <a:chExt cx="1814313" cy="2664296"/>
          </a:xfrm>
        </p:grpSpPr>
        <p:pic>
          <p:nvPicPr>
            <p:cNvPr id="8" name="Рисунок 7" descr="редклифhttpwww.theplace.ruphotosphoto.phpid=296098.jpg"/>
            <p:cNvPicPr>
              <a:picLocks noChangeAspect="1"/>
            </p:cNvPicPr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4788024" y="1340768"/>
              <a:ext cx="1814313" cy="266429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5" name="TextBox 14"/>
            <p:cNvSpPr txBox="1"/>
            <p:nvPr/>
          </p:nvSpPr>
          <p:spPr>
            <a:xfrm>
              <a:off x="5004048" y="3356992"/>
              <a:ext cx="576064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23</a:t>
              </a:r>
              <a:endParaRPr lang="ru-RU" sz="20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6732240" y="332656"/>
            <a:ext cx="2210152" cy="2461672"/>
            <a:chOff x="6732240" y="332656"/>
            <a:chExt cx="2210152" cy="2461672"/>
          </a:xfrm>
        </p:grpSpPr>
        <p:pic>
          <p:nvPicPr>
            <p:cNvPr id="11" name="Рисунок 10" descr="brad_pitt131205--415x415httpforum.kinomania.rushowthread.phpt=156&amp;page=75.jpg"/>
            <p:cNvPicPr>
              <a:picLocks noChangeAspect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>
            <a:xfrm>
              <a:off x="6732240" y="332656"/>
              <a:ext cx="2210152" cy="2461672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19" name="TextBox 18"/>
            <p:cNvSpPr txBox="1"/>
            <p:nvPr/>
          </p:nvSpPr>
          <p:spPr>
            <a:xfrm>
              <a:off x="8316416" y="2348880"/>
              <a:ext cx="576064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48</a:t>
              </a:r>
              <a:endParaRPr lang="ru-RU" sz="2000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059832" y="332656"/>
            <a:ext cx="396775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Who is who?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323528" y="3501008"/>
            <a:ext cx="2086728" cy="3094724"/>
            <a:chOff x="323528" y="3501008"/>
            <a:chExt cx="2086728" cy="3094724"/>
          </a:xfrm>
        </p:grpSpPr>
        <p:pic>
          <p:nvPicPr>
            <p:cNvPr id="6" name="Рисунок 5" descr="74453151_4535_1619x2400httpspotstars.ruperson2830page4.html.jpg"/>
            <p:cNvPicPr>
              <a:picLocks noChangeAspect="1"/>
            </p:cNvPicPr>
            <p:nvPr/>
          </p:nvPicPr>
          <p:blipFill>
            <a:blip r:embed="rId8" cstate="email"/>
            <a:stretch>
              <a:fillRect/>
            </a:stretch>
          </p:blipFill>
          <p:spPr>
            <a:xfrm>
              <a:off x="323528" y="3501008"/>
              <a:ext cx="2086728" cy="3094724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21" name="TextBox 20"/>
            <p:cNvSpPr txBox="1"/>
            <p:nvPr/>
          </p:nvSpPr>
          <p:spPr>
            <a:xfrm>
              <a:off x="1547664" y="6021288"/>
              <a:ext cx="504056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78</a:t>
              </a:r>
              <a:endParaRPr lang="ru-RU" sz="2000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2339752" y="3212976"/>
            <a:ext cx="2204864" cy="3399165"/>
            <a:chOff x="2339752" y="3212976"/>
            <a:chExt cx="2204864" cy="3399165"/>
          </a:xfrm>
        </p:grpSpPr>
        <p:pic>
          <p:nvPicPr>
            <p:cNvPr id="7" name="Рисунок 6" descr="httpforum-slovo.ruindex.phpPHPSESSID=anpue2hk324tckv6t5h4ape0j1&amp;topic=29885.60.jpg"/>
            <p:cNvPicPr>
              <a:picLocks noChangeAspect="1"/>
            </p:cNvPicPr>
            <p:nvPr/>
          </p:nvPicPr>
          <p:blipFill>
            <a:blip r:embed="rId9" cstate="email"/>
            <a:stretch>
              <a:fillRect/>
            </a:stretch>
          </p:blipFill>
          <p:spPr>
            <a:xfrm>
              <a:off x="2339752" y="3212976"/>
              <a:ext cx="2204864" cy="339916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23" name="TextBox 22"/>
            <p:cNvSpPr txBox="1"/>
            <p:nvPr/>
          </p:nvSpPr>
          <p:spPr>
            <a:xfrm>
              <a:off x="2699792" y="6021288"/>
              <a:ext cx="504056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86</a:t>
              </a:r>
              <a:endParaRPr lang="ru-RU" sz="2000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572000" y="4005064"/>
            <a:ext cx="2126011" cy="2636912"/>
            <a:chOff x="4572000" y="4005064"/>
            <a:chExt cx="2126011" cy="2636912"/>
          </a:xfrm>
        </p:grpSpPr>
        <p:pic>
          <p:nvPicPr>
            <p:cNvPr id="3" name="Рисунок 2" descr="0_60839_5cbd17f4_XLhttpwww.okino.uaphotos-namerm16448.jpeg"/>
            <p:cNvPicPr>
              <a:picLocks noChangeAspect="1"/>
            </p:cNvPicPr>
            <p:nvPr/>
          </p:nvPicPr>
          <p:blipFill>
            <a:blip r:embed="rId10" cstate="email"/>
            <a:stretch>
              <a:fillRect/>
            </a:stretch>
          </p:blipFill>
          <p:spPr>
            <a:xfrm>
              <a:off x="4572000" y="4005064"/>
              <a:ext cx="2126011" cy="2636912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</p:spPr>
        </p:pic>
        <p:sp>
          <p:nvSpPr>
            <p:cNvPr id="25" name="TextBox 24"/>
            <p:cNvSpPr txBox="1"/>
            <p:nvPr/>
          </p:nvSpPr>
          <p:spPr>
            <a:xfrm>
              <a:off x="4788024" y="6093296"/>
              <a:ext cx="504056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36</a:t>
              </a:r>
              <a:endParaRPr lang="ru-RU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 descr="80701614_3571750_timidezz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691680" y="1556792"/>
            <a:ext cx="2109205" cy="1699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poz2111httpwww.kazok.netmonth=11&amp;day=21&amp;year=20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3528" y="332656"/>
            <a:ext cx="1440160" cy="960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full_72401264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804248" y="404664"/>
            <a:ext cx="2052962" cy="1998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2875787" y="188640"/>
            <a:ext cx="3754361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Character adjectives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" name="Рисунок 9" descr="us.123rf.com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23528" y="3068960"/>
            <a:ext cx="1944216" cy="13177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1403648" y="3717032"/>
            <a:ext cx="108012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patient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1052736"/>
            <a:ext cx="144016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optimistic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156176" y="2060848"/>
            <a:ext cx="273630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sensitive and caring</a:t>
            </a:r>
            <a:endParaRPr lang="ru-RU" sz="2400" dirty="0"/>
          </a:p>
        </p:txBody>
      </p:sp>
      <p:pic>
        <p:nvPicPr>
          <p:cNvPr id="13" name="Рисунок 12" descr="komunikacii_s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4788024" y="4149080"/>
            <a:ext cx="2016224" cy="24482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5724128" y="6093296"/>
            <a:ext cx="324036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easy-going and sociable</a:t>
            </a:r>
            <a:endParaRPr lang="ru-RU" sz="2400" dirty="0"/>
          </a:p>
        </p:txBody>
      </p:sp>
      <p:pic>
        <p:nvPicPr>
          <p:cNvPr id="14" name="Рисунок 13" descr="562762-10626-21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7092280" y="2780928"/>
            <a:ext cx="1682161" cy="2519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7236296" y="4941168"/>
            <a:ext cx="144016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stubborn</a:t>
            </a:r>
            <a:endParaRPr lang="ru-RU" sz="2400" dirty="0"/>
          </a:p>
        </p:txBody>
      </p:sp>
      <p:pic>
        <p:nvPicPr>
          <p:cNvPr id="17" name="Рисунок 16" descr="MeCircle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99592" y="5085184"/>
            <a:ext cx="1493520" cy="1493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2051720" y="5805265"/>
            <a:ext cx="115212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selfish</a:t>
            </a:r>
            <a:endParaRPr lang="ru-RU" sz="2400" dirty="0"/>
          </a:p>
        </p:txBody>
      </p:sp>
      <p:pic>
        <p:nvPicPr>
          <p:cNvPr id="20" name="Рисунок 19" descr="1328438778_g14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4283968" y="980728"/>
            <a:ext cx="1556376" cy="23397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TextBox 18"/>
          <p:cNvSpPr txBox="1"/>
          <p:nvPr/>
        </p:nvSpPr>
        <p:spPr>
          <a:xfrm>
            <a:off x="4139952" y="2924944"/>
            <a:ext cx="115212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reliable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619672" y="2276873"/>
            <a:ext cx="7200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shy</a:t>
            </a:r>
            <a:endParaRPr lang="ru-RU" sz="2400" dirty="0"/>
          </a:p>
        </p:txBody>
      </p:sp>
      <p:pic>
        <p:nvPicPr>
          <p:cNvPr id="23" name="Рисунок 22" descr="0_6d406_ed429183_XL.jpeg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>
          <a:xfrm>
            <a:off x="2627784" y="3645024"/>
            <a:ext cx="1837978" cy="17008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" name="TextBox 23"/>
          <p:cNvSpPr txBox="1"/>
          <p:nvPr/>
        </p:nvSpPr>
        <p:spPr>
          <a:xfrm>
            <a:off x="2987824" y="5085185"/>
            <a:ext cx="108012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sincere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6" grpId="0" animBg="1"/>
      <p:bldP spid="12" grpId="0" animBg="1"/>
      <p:bldP spid="16" grpId="0" animBg="1"/>
      <p:bldP spid="18" grpId="0" animBg="1"/>
      <p:bldP spid="19" grpId="0" animBg="1"/>
      <p:bldP spid="21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548680"/>
            <a:ext cx="648072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Match the adjectives to their opposites.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55576" y="1772816"/>
            <a:ext cx="1800200" cy="3929726"/>
            <a:chOff x="827584" y="1524790"/>
            <a:chExt cx="1800200" cy="3929726"/>
          </a:xfrm>
        </p:grpSpPr>
        <p:sp>
          <p:nvSpPr>
            <p:cNvPr id="3" name="TextBox 2"/>
            <p:cNvSpPr txBox="1"/>
            <p:nvPr/>
          </p:nvSpPr>
          <p:spPr>
            <a:xfrm>
              <a:off x="827584" y="1524790"/>
              <a:ext cx="1512168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1. optimistic</a:t>
              </a:r>
              <a:endParaRPr lang="ru-RU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27584" y="1920389"/>
              <a:ext cx="792088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2. shy</a:t>
              </a:r>
              <a:endParaRPr lang="ru-RU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27584" y="2315988"/>
              <a:ext cx="108012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3. selfish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27584" y="2711587"/>
              <a:ext cx="1296144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4. reliable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27584" y="3107186"/>
              <a:ext cx="1296144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5. stubborn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27584" y="3502785"/>
              <a:ext cx="1224136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6. sincere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27584" y="3898384"/>
              <a:ext cx="1368152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7. sensitive</a:t>
              </a:r>
              <a:endParaRPr lang="ru-RU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27584" y="4293983"/>
              <a:ext cx="1224136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8. sociable</a:t>
              </a:r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27584" y="4689582"/>
              <a:ext cx="1152128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9. patient</a:t>
              </a: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27584" y="5085184"/>
              <a:ext cx="1800200" cy="36933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10. easy-going</a:t>
              </a:r>
              <a:endParaRPr lang="ru-RU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004048" y="1772816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a. confident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4048" y="2156859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b. generous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04048" y="2540902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c. pessimistic 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004048" y="2924945"/>
            <a:ext cx="11521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d. flexible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004048" y="3284984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e. unreliable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004048" y="3693031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f. unsociable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004048" y="4053073"/>
            <a:ext cx="129614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g. irritable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004048" y="4437116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h. impatient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004048" y="4821159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i. insincere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004048" y="5205199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j. insensitive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6.2963E-6 L -0.30712 -0.1155 " pathEditMode="relative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-0.37795 0.0525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5434 0.06296 " pathEditMode="relative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2291 -0.05255 " pathEditMode="relative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-0.32291 0.06319 " pathEditMode="relative" ptsTypes="AA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3073 -0.15764 " pathEditMode="relative" ptsTypes="AA">
                                      <p:cBhvr>
                                        <p:cTn id="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-0.31493 -0.15741 " pathEditMode="relative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-0.33073 0.12616 " pathEditMode="relative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5185E-6 L -0.33854 0.07361 " pathEditMode="relative" ptsTypes="AA">
                                      <p:cBhvr>
                                        <p:cTn id="3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3.7037E-7 L -0.26772 0.17848 " pathEditMode="relative" ptsTypes="AA">
                                      <p:cBhvr>
                                        <p:cTn id="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 descr="4dc28c30-b217-4d9a-8ad8-dbcc7ced40b6_LARGE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23928" y="5201435"/>
            <a:ext cx="2592288" cy="1656565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22" name="Рисунок 21" descr="image_123865330754079300_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75656" y="4879464"/>
            <a:ext cx="1978536" cy="197853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21" name="Рисунок 20" descr="d5bd366121e176361447e9f74615f74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3789040"/>
            <a:ext cx="2838129" cy="193508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20" name="Рисунок 19" descr="156322_1756317992072_1362635416_1950704_3090535_n.jpg"/>
          <p:cNvPicPr>
            <a:picLocks noChangeAspect="1"/>
          </p:cNvPicPr>
          <p:nvPr/>
        </p:nvPicPr>
        <p:blipFill>
          <a:blip r:embed="rId5" cstate="email"/>
          <a:srcRect t="-399"/>
          <a:stretch>
            <a:fillRect/>
          </a:stretch>
        </p:blipFill>
        <p:spPr>
          <a:xfrm>
            <a:off x="2771800" y="3068960"/>
            <a:ext cx="2623340" cy="2427734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9" name="Рисунок 18" descr="3170a017974e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860032" y="2276872"/>
            <a:ext cx="2277346" cy="170231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8" name="Рисунок 17" descr="73874932_a71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0" y="2996952"/>
            <a:ext cx="2880320" cy="2448272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17" name="Рисунок 16" descr="brief-history-of-lying-human-behaviour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1331640" y="1772816"/>
            <a:ext cx="2286000" cy="161544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6" name="Рисунок 15" descr="12783084938347.jp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6732240" y="332656"/>
            <a:ext cx="2007096" cy="2765332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5" name="Рисунок 14" descr="ejecutivo-joven.jpg"/>
          <p:cNvPicPr>
            <a:picLocks noChangeAspect="1"/>
          </p:cNvPicPr>
          <p:nvPr/>
        </p:nvPicPr>
        <p:blipFill>
          <a:blip r:embed="rId10" cstate="print">
            <a:lum bright="20000"/>
          </a:blip>
          <a:srcRect/>
          <a:stretch>
            <a:fillRect/>
          </a:stretch>
        </p:blipFill>
        <p:spPr>
          <a:xfrm>
            <a:off x="3491880" y="260648"/>
            <a:ext cx="2160240" cy="2293502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4" name="TextBox 3"/>
          <p:cNvSpPr txBox="1"/>
          <p:nvPr/>
        </p:nvSpPr>
        <p:spPr>
          <a:xfrm>
            <a:off x="4211960" y="3933056"/>
            <a:ext cx="79208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shy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211960" y="1196752"/>
            <a:ext cx="108012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selfish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6021288"/>
            <a:ext cx="129614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reliable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652120" y="2564904"/>
            <a:ext cx="144016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stubborn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83768" y="2636912"/>
            <a:ext cx="122413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sincere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660232" y="4077072"/>
            <a:ext cx="136815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sensitive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04248" y="1484784"/>
            <a:ext cx="122413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sociable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331640" y="3789040"/>
            <a:ext cx="115212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patient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1720" y="5589240"/>
            <a:ext cx="18002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 easy-going</a:t>
            </a:r>
            <a:endParaRPr lang="ru-RU" sz="2400" dirty="0"/>
          </a:p>
        </p:txBody>
      </p:sp>
      <p:pic>
        <p:nvPicPr>
          <p:cNvPr id="13" name="Рисунок 12" descr="pisim(4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95536" y="260648"/>
            <a:ext cx="1656184" cy="1656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127000"/>
          </a:effectLst>
        </p:spPr>
      </p:pic>
      <p:sp>
        <p:nvSpPr>
          <p:cNvPr id="3" name="TextBox 2"/>
          <p:cNvSpPr txBox="1"/>
          <p:nvPr/>
        </p:nvSpPr>
        <p:spPr>
          <a:xfrm>
            <a:off x="683568" y="1124744"/>
            <a:ext cx="1512168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optimistic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240</Words>
  <Application>Microsoft Office PowerPoint</Application>
  <PresentationFormat>Экран (4:3)</PresentationFormat>
  <Paragraphs>83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Tata</cp:lastModifiedBy>
  <cp:revision>88</cp:revision>
  <dcterms:created xsi:type="dcterms:W3CDTF">2012-07-09T15:31:40Z</dcterms:created>
  <dcterms:modified xsi:type="dcterms:W3CDTF">2012-12-09T17:35:13Z</dcterms:modified>
</cp:coreProperties>
</file>