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vinni-pux\винни пух\Winnie the Pooh, Tigger, Piglet and Eeyore Too 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805263"/>
            <a:ext cx="6944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ГОСТИ К КРИСТОФЕРУ </a:t>
            </a:r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РОБИНУ</a:t>
            </a:r>
            <a:endParaRPr lang="ru-RU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1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Новая папка (3)\spring-picnic10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804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4869"/>
            <a:ext cx="877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882" y="5339438"/>
            <a:ext cx="5794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49281"/>
            <a:ext cx="1224136" cy="7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49281"/>
            <a:ext cx="912366" cy="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4239" y="5777835"/>
            <a:ext cx="720279" cy="12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4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Новая папка (3)\Poohs Gone Camping 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138" y="10657"/>
            <a:ext cx="897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После сытного завтрака друзья продолжили свой путь…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227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Новая папка (3)\Tigger Tickle Time 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babochki-i-cvetochki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Рабочий стол\материал для обследования\Predmetnye_kartinki.203\Картинки для обследования произношения звуков раннего онтогенеза\Слайд1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5" t="23956" r="9472" b="19001"/>
          <a:stretch/>
        </p:blipFill>
        <p:spPr bwMode="auto">
          <a:xfrm>
            <a:off x="6732240" y="1895897"/>
            <a:ext cx="1883391" cy="8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50515"/>
            <a:ext cx="18843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Documents and Settings\Admin\Рабочий стол\материал для обследования\Predmetnye_kartinki.203\Картинки для обследования произношения звуков раннего онтогенеза\Слайд2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5" t="4134" r="16611" b="15381"/>
          <a:stretch/>
        </p:blipFill>
        <p:spPr bwMode="auto">
          <a:xfrm>
            <a:off x="4944195" y="750514"/>
            <a:ext cx="707926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Admin\Рабочий стол\материал для обследования\Predmetnye_kartinki.203\Картинки для обследования произношения звуков раннего онтогенеза\Слайд1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01" t="9204" r="17940" b="9299"/>
          <a:stretch/>
        </p:blipFill>
        <p:spPr bwMode="auto">
          <a:xfrm>
            <a:off x="7452320" y="1895897"/>
            <a:ext cx="583746" cy="8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3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Новая папка (3)\Tigger Tickle Time 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babochki-i-cvetochki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Рабочий стол\материал для обследования\Predmetnye_kartinki.203\Картинки для обследования произношения звуков раннего онтогенеза\Слайд1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5" t="23956" r="9472" b="19001"/>
          <a:stretch/>
        </p:blipFill>
        <p:spPr bwMode="auto">
          <a:xfrm>
            <a:off x="6732240" y="1895897"/>
            <a:ext cx="1883391" cy="8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50515"/>
            <a:ext cx="18843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8310"/>
            <a:ext cx="1169987" cy="60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185" y="2132856"/>
            <a:ext cx="822191" cy="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08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C:\Documents and Settings\Admin\Рабочий стол\Новая папка (3)\Dance Party At Hundred Acre Woods 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Admin\Рабочий стол\vinni\Винни\1172569935_1172298802_photo37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428767"/>
            <a:ext cx="1584176" cy="33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Admin\Рабочий стол\vinni\Винни\bestgif.narod.ru_810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1835696" cy="397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Admin\Рабочий стол\babochki-i-cvetochki\бабочки и цветочки\12f0048df9f9081fda7d3e907ee2fb4c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478532" cy="20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Documents and Settings\Admin\Рабочий стол\babochki-i-cvetochki\бабочки и цветочки\f13b1ea2c338db5bfd33bf8d4728b49c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066" y="544586"/>
            <a:ext cx="8858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Documents and Settings\Admin\Рабочий стол\babochki-i-cvetochki\бабочки и цветочки\f13b1ea2c338db5bfd33bf8d4728b49c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1174279"/>
            <a:ext cx="8858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7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ая папка (3)\Poohs Visit 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30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188640"/>
            <a:ext cx="61895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 улице лил сильный  дождь. </a:t>
            </a:r>
          </a:p>
          <a:p>
            <a:pPr algn="ctr"/>
            <a:r>
              <a:rPr lang="ru-RU" sz="3200" b="1" dirty="0" smtClean="0"/>
              <a:t>В дверь Пятачка постучались…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802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Новая папка (3)\009-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388" b="-1"/>
          <a:stretch/>
        </p:blipFill>
        <p:spPr bwMode="auto">
          <a:xfrm>
            <a:off x="-108519" y="-171400"/>
            <a:ext cx="9252519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327152"/>
            <a:ext cx="538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Друзья отправились в путь….</a:t>
            </a:r>
          </a:p>
        </p:txBody>
      </p:sp>
      <p:pic>
        <p:nvPicPr>
          <p:cNvPr id="3" name="Picture 2" descr="C:\Documents and Settings\Admin\Рабочий стол\babochki-i-cvetochki\бабочки и цветочки\ae5f319915e35354883cbfd5700118d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34" y="3429000"/>
            <a:ext cx="151049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4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Новая папка (3)\Pooh and Piglet Summertim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552" y="0"/>
            <a:ext cx="9198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9335"/>
            <a:ext cx="7608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«Ах, какая красивая цветочная поляна…»</a:t>
            </a:r>
          </a:p>
        </p:txBody>
      </p:sp>
      <p:pic>
        <p:nvPicPr>
          <p:cNvPr id="3075" name="Picture 3" descr="C:\Documents and Settings\Admin\Мои документы\Мои рисунки\1920x1200_Brilliant_Collection\1920x1200_Brilliant_Collection\Wallpapers\253368502_d0e4ea10f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1621"/>
            <a:ext cx="792088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Мои рисунки\1920x1200_Brilliant_Collection\1920x1200_Brilliant_Collection\Wallpapers\dscn3478_19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5" t="45181" r="12919" b="15606"/>
          <a:stretch/>
        </p:blipFill>
        <p:spPr bwMode="auto">
          <a:xfrm>
            <a:off x="2331030" y="3212976"/>
            <a:ext cx="54591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767" y="3919604"/>
            <a:ext cx="5429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Documents and Settings\Admin\Мои документы\Мои рисунки\1920x1200_Brilliant_Collection\1920x1200_Brilliant_Collection\Wallpapers\orangeinthesky_1920x12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43" t="5265" r="19449" b="18042"/>
          <a:stretch/>
        </p:blipFill>
        <p:spPr bwMode="auto">
          <a:xfrm>
            <a:off x="3424543" y="1734065"/>
            <a:ext cx="628130" cy="5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63" y="934110"/>
            <a:ext cx="608378" cy="55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Documents and Settings\Admin\Мои документы\Мои рисунки\1920x1200_Brilliant_Collection\1920x1200_Brilliant_Collection\Wallpapers\2004-11-05-1920x12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28" t="7476" r="19217" b="5896"/>
          <a:stretch/>
        </p:blipFill>
        <p:spPr bwMode="auto">
          <a:xfrm>
            <a:off x="247207" y="3861226"/>
            <a:ext cx="798521" cy="7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962" y="4122376"/>
            <a:ext cx="7985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\Рабочий стол\babochki-i-cvetochki\бабочки и цветочки\f7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0195"/>
            <a:ext cx="9429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babochki-i-cvetochki\бабочки и цветочки\ff63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766" y="1033962"/>
            <a:ext cx="1080120" cy="14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6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Новая папка (3)\1186000506_wppooh3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babochki-i-cvetochki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1979712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432048" cy="3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3183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170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028" y="2253925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770" y="2983833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751" y="1511179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77984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71796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06" y="934789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31" y="2983833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560" y="1628775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44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овая папка (3)\Piglets Night Lights 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7651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204" y="1137179"/>
            <a:ext cx="4333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613" y="0"/>
            <a:ext cx="433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730" y="161925"/>
            <a:ext cx="433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6190" y="2918052"/>
            <a:ext cx="277820" cy="41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276" y="3431381"/>
            <a:ext cx="414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0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Новая папка (3)\118600029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babochki-i-cvetochki\бабочки и цветочки\f7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0176" y="5803795"/>
            <a:ext cx="726951" cy="9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babochki-i-cvetochki\бабочки и цветочки\f7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969" y="5832234"/>
            <a:ext cx="720080" cy="9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babochki-i-cvetochki\бабочки и цветочки\f7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897170"/>
            <a:ext cx="681957" cy="9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\Мои документы\Мои рисунки\отрисовки\солныш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792" y="32788"/>
            <a:ext cx="1872208" cy="16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311110"/>
            <a:ext cx="5983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Друзья решили сделать утреннюю зарядку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0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Новая папка (3)\spring-picnic10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5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655499" cy="9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2180" y="5660773"/>
            <a:ext cx="871661" cy="118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358458"/>
            <a:ext cx="11525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113" y="4941168"/>
            <a:ext cx="7620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82774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01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Новая папка (3)\spring-picnic10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99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013" y="5436648"/>
            <a:ext cx="1152129" cy="1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2618" y="5812357"/>
            <a:ext cx="112181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35253"/>
            <a:ext cx="8778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39630"/>
            <a:ext cx="5794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5543" y="5606046"/>
            <a:ext cx="956592" cy="10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00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42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revaz</cp:lastModifiedBy>
  <cp:revision>26</cp:revision>
  <dcterms:modified xsi:type="dcterms:W3CDTF">2013-01-05T13:50:03Z</dcterms:modified>
</cp:coreProperties>
</file>