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7" r:id="rId2"/>
    <p:sldId id="289" r:id="rId3"/>
    <p:sldId id="276" r:id="rId4"/>
    <p:sldId id="272" r:id="rId5"/>
    <p:sldId id="287" r:id="rId6"/>
    <p:sldId id="290" r:id="rId7"/>
    <p:sldId id="291" r:id="rId8"/>
    <p:sldId id="264" r:id="rId9"/>
    <p:sldId id="265" r:id="rId10"/>
    <p:sldId id="266" r:id="rId11"/>
    <p:sldId id="270" r:id="rId12"/>
    <p:sldId id="267" r:id="rId13"/>
    <p:sldId id="292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95" r:id="rId25"/>
    <p:sldId id="288" r:id="rId26"/>
    <p:sldId id="293" r:id="rId27"/>
    <p:sldId id="294" r:id="rId28"/>
    <p:sldId id="296" r:id="rId29"/>
    <p:sldId id="274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121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78155F6-6895-4465-AAC0-C0713109A7B8}" type="datetimeFigureOut">
              <a:rPr lang="ru-RU"/>
              <a:pPr>
                <a:defRPr/>
              </a:pPr>
              <a:t>05.01.2013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D67380B-2310-4166-8A61-3B4D4165480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AFAF90-DBAF-489E-A668-F6B3BE1ADA04}" type="datetime1">
              <a:rPr lang="ru-RU"/>
              <a:pPr>
                <a:defRPr/>
              </a:pPr>
              <a:t>05.01.2013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804B0-3968-49F0-BBA6-2FF433F2D05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F38A6D-7136-4C0D-85B4-99705311F200}" type="datetime1">
              <a:rPr lang="ru-RU"/>
              <a:pPr>
                <a:defRPr/>
              </a:pPr>
              <a:t>05.01.2013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D83965-B580-4F4C-8C9F-FA066F4488C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F3C906-4073-44FC-A01B-E27235182064}" type="datetime1">
              <a:rPr lang="ru-RU"/>
              <a:pPr>
                <a:defRPr/>
              </a:pPr>
              <a:t>05.01.2013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676A4-4007-486F-A61B-D9C9BE601A6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01A1DC8-9D41-4CE5-B7F4-FAEFBED67320}" type="datetime1">
              <a:rPr lang="ru-RU"/>
              <a:pPr>
                <a:defRPr/>
              </a:pPr>
              <a:t>05.01.2013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D43316B-8770-42EC-9FB0-0DD8A6FD569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DD3B87-0B6E-4C9B-AF99-ADD0E98739C2}" type="datetime1">
              <a:rPr lang="ru-RU"/>
              <a:pPr>
                <a:defRPr/>
              </a:pPr>
              <a:t>05.01.2013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67BC40-04B4-4AAE-8F96-5E124CE5685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8702FE-109B-4F2B-8252-029538A5E4AB}" type="datetime1">
              <a:rPr lang="ru-RU"/>
              <a:pPr>
                <a:defRPr/>
              </a:pPr>
              <a:t>05.01.2013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86CD34-D650-4639-B32B-ED825EBBC1D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02A27C-42A0-442F-B9DF-118B512D0C39}" type="datetime1">
              <a:rPr lang="ru-RU"/>
              <a:pPr>
                <a:defRPr/>
              </a:pPr>
              <a:t>05.01.2013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8043E6-B37F-49FA-B9EF-37F60D43794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FBC2C0-D5F2-40B8-AAB5-BED66FF15026}" type="datetime1">
              <a:rPr lang="ru-RU"/>
              <a:pPr>
                <a:defRPr/>
              </a:pPr>
              <a:t>05.01.2013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5FE777-5BE5-40D9-AABB-A2C1F7CFE71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B4FBDA-0516-48D8-B5FB-D6D344D22632}" type="datetime1">
              <a:rPr lang="ru-RU"/>
              <a:pPr>
                <a:defRPr/>
              </a:pPr>
              <a:t>05.01.2013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D4410-891B-4CF1-8312-9204AFE09BC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6D5055-1D6F-4D29-BEDF-51B9B77BEA32}" type="datetime1">
              <a:rPr lang="ru-RU"/>
              <a:pPr>
                <a:defRPr/>
              </a:pPr>
              <a:t>05.01.2013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4E72F5-15A7-4CDB-99C3-DA18081738D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036CC-008C-4C4E-87B4-D89CCA82B74E}" type="datetime1">
              <a:rPr lang="ru-RU"/>
              <a:pPr>
                <a:defRPr/>
              </a:pPr>
              <a:t>05.01.2013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6E57B-2909-4BC1-ADB0-F61B672277F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E2F9D3-1C60-4ABB-87F3-2AFFBC614113}" type="datetime1">
              <a:rPr lang="ru-RU"/>
              <a:pPr>
                <a:defRPr/>
              </a:pPr>
              <a:t>05.01.2013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BF6551-6A99-417E-BE3F-33A4C17BE2B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email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76E2D81-15E9-46AA-9209-6F4FA9EB2232}" type="datetime1">
              <a:rPr lang="ru-RU"/>
              <a:pPr>
                <a:defRPr/>
              </a:pPr>
              <a:t>05.01.2013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F1DC627-0CCF-439D-AC78-4B01C0E5AD2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74;&#1089;&#1105;%20&#1076;&#1083;&#1103;%20&#1096;&#1082;&#1086;&#1083;&#1099;\&#1092;&#1080;&#1079;&#1084;&#1080;&#1085;&#1091;&#1090;&#1082;&#1080;\&#1076;&#1074;&#1077;%20&#1088;&#1091;&#1082;&#1080;\dve_ruki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25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enagold.ru/fon/clipart/e/egik.htm" TargetMode="External"/><Relationship Id="rId2" Type="http://schemas.openxmlformats.org/officeDocument/2006/relationships/hyperlink" Target="http://fotoramochki.com/besplatnye-detskie-ramki.html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crochet.korabel.net/accessories/Shaly/" TargetMode="External"/><Relationship Id="rId4" Type="http://schemas.openxmlformats.org/officeDocument/2006/relationships/hyperlink" Target="http://chudesenka.ru/publ/17-1-0-127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74;&#1089;&#1105;%20&#1076;&#1083;&#1103;%20&#1096;&#1082;&#1086;&#1083;&#1099;\&#1092;&#1080;&#1079;&#1084;&#1080;&#1085;&#1091;&#1090;&#1082;&#1080;\&#1052;&#1091;&#1079;.%20&#1092;&#1080;&#1079;&#1084;&#1080;&#1085;&#1091;&#1090;&#1082;&#1072;%20&#1051;&#1040;&#1044;&#1054;&#1064;&#1050;&#1040;\&#1052;&#1091;&#1079;&#1099;&#1082;&#1072;&#1083;&#1100;&#1085;&#1086;&#1077;%20&#1089;&#1086;&#1087;&#1088;&#1086;&#1074;&#1086;&#1078;&#1076;&#1077;&#1085;&#1080;&#1077;%20&#1051;&#1040;&#1044;&#1054;&#1064;&#1050;&#1040;.mp3" TargetMode="Externa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openxmlformats.org/officeDocument/2006/relationships/image" Target="../media/image15.png"/><Relationship Id="rId7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74;&#1089;&#1105;%20&#1076;&#1083;&#1103;%20&#1096;&#1082;&#1086;&#1083;&#1099;\&#1095;&#1090;&#1077;&#1085;&#1080;&#1077;\&#1086;&#1073;&#1091;&#1095;&#1077;&#1085;&#1080;&#1077;%20&#1075;&#1088;&#1072;&#1084;&#1086;&#1090;&#1077;\&#1082;&#1072;&#1082;&#1080;&#1077;%20&#1073;&#1099;&#1074;&#1072;&#1102;&#1090;%20&#1103;&#1079;&#1099;&#1082;&#1080;\&#1050;&#1086;&#1083;&#1086;&#1082;&#1086;&#1083;-&#1047;&#1074;&#1086;&#1085;mp3(muzofon.com).mp3" TargetMode="Externa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pic>
        <p:nvPicPr>
          <p:cNvPr id="22532" name="Рисунок 7" descr="1003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63500" y="0"/>
            <a:ext cx="9207500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143372" y="642918"/>
            <a:ext cx="3857652" cy="175432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Русский язык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1 класс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УМК «Гармония»</a:t>
            </a:r>
          </a:p>
        </p:txBody>
      </p:sp>
      <p:sp>
        <p:nvSpPr>
          <p:cNvPr id="2054" name="TextBox 10"/>
          <p:cNvSpPr txBox="1">
            <a:spLocks noChangeArrowheads="1"/>
          </p:cNvSpPr>
          <p:nvPr/>
        </p:nvSpPr>
        <p:spPr bwMode="auto">
          <a:xfrm>
            <a:off x="0" y="6519863"/>
            <a:ext cx="1841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1600" b="1">
              <a:latin typeface="Calibri" pitchFamily="34" charset="0"/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178FA4-D9BB-473A-AC9A-0CDEF7C770F9}" type="slidenum">
              <a:rPr lang="ru-RU"/>
              <a:pPr>
                <a:defRPr/>
              </a:pPr>
              <a:t>1</a:t>
            </a:fld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500430" y="2500306"/>
            <a:ext cx="5000660" cy="14465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Какие бывают </a:t>
            </a:r>
          </a:p>
          <a:p>
            <a:pPr algn="ctr"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языки?</a:t>
            </a:r>
          </a:p>
        </p:txBody>
      </p:sp>
      <p:pic>
        <p:nvPicPr>
          <p:cNvPr id="2060" name="Picture 12" descr="image109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48038" y="3860800"/>
            <a:ext cx="2660650" cy="2736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EEDF55-B6AD-42E0-AF74-7A306C21EF37}" type="slidenum">
              <a:rPr lang="ru-RU"/>
              <a:pPr>
                <a:defRPr/>
              </a:pPr>
              <a:t>10</a:t>
            </a:fld>
            <a:endParaRPr lang="ru-RU" dirty="0"/>
          </a:p>
        </p:txBody>
      </p:sp>
      <p:pic>
        <p:nvPicPr>
          <p:cNvPr id="11267" name="Рисунок 2" descr="iCAYZEOHW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63" y="712788"/>
            <a:ext cx="2878137" cy="285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429124" y="571480"/>
            <a:ext cx="4214842" cy="280076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Ох, устал мой башмачок,</a:t>
            </a:r>
          </a:p>
          <a:p>
            <a:pPr algn="ctr">
              <a:defRPr/>
            </a:pPr>
            <a:r>
              <a:rPr lang="ru-RU" sz="4400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Высунул свой язычок.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25884B-E5AF-481C-8DB7-73FB3690CF5A}" type="slidenum">
              <a:rPr lang="ru-RU"/>
              <a:pPr>
                <a:defRPr/>
              </a:pPr>
              <a:t>11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071801" y="214290"/>
            <a:ext cx="3214711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ЯЗЫК</a:t>
            </a:r>
          </a:p>
        </p:txBody>
      </p:sp>
      <p:pic>
        <p:nvPicPr>
          <p:cNvPr id="4" name="Рисунок 3" descr="х.jpg"/>
          <p:cNvPicPr>
            <a:picLocks noChangeAspect="1"/>
          </p:cNvPicPr>
          <p:nvPr/>
        </p:nvPicPr>
        <p:blipFill>
          <a:blip r:embed="rId2" cstate="email">
            <a:lum bright="-6000" contrast="12000"/>
          </a:blip>
          <a:srcRect/>
          <a:stretch>
            <a:fillRect/>
          </a:stretch>
        </p:blipFill>
        <p:spPr bwMode="auto">
          <a:xfrm>
            <a:off x="285750" y="2071688"/>
            <a:ext cx="2500313" cy="335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iCAYZEOHW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15125" y="1785938"/>
            <a:ext cx="185737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Picture 2" descr="http://im7-tub.yandex.net/i?id=42801089-07-2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857625" y="4000500"/>
            <a:ext cx="2393950" cy="159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трелка вниз 6"/>
          <p:cNvSpPr/>
          <p:nvPr/>
        </p:nvSpPr>
        <p:spPr>
          <a:xfrm rot="2985288">
            <a:off x="2261394" y="886619"/>
            <a:ext cx="484188" cy="12827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8" name="Стрелка вниз 7"/>
          <p:cNvSpPr/>
          <p:nvPr/>
        </p:nvSpPr>
        <p:spPr>
          <a:xfrm>
            <a:off x="4714875" y="1357313"/>
            <a:ext cx="484188" cy="21923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Стрелка вниз 8"/>
          <p:cNvSpPr/>
          <p:nvPr/>
        </p:nvSpPr>
        <p:spPr>
          <a:xfrm rot="19267763">
            <a:off x="6070600" y="1081088"/>
            <a:ext cx="485775" cy="15525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624004-0A00-4D77-96D3-BD4C36311376}" type="slidenum">
              <a:rPr lang="ru-RU"/>
              <a:pPr>
                <a:defRPr/>
              </a:pPr>
              <a:t>12</a:t>
            </a:fld>
            <a:endParaRPr lang="ru-RU" dirty="0"/>
          </a:p>
        </p:txBody>
      </p:sp>
      <p:pic>
        <p:nvPicPr>
          <p:cNvPr id="15363" name="Рисунок 3" descr="и.jpg"/>
          <p:cNvPicPr>
            <a:picLocks noChangeAspect="1"/>
          </p:cNvPicPr>
          <p:nvPr/>
        </p:nvPicPr>
        <p:blipFill>
          <a:blip r:embed="rId2" cstate="email">
            <a:lum bright="6000" contrast="12000"/>
          </a:blip>
          <a:srcRect/>
          <a:stretch>
            <a:fillRect/>
          </a:stretch>
        </p:blipFill>
        <p:spPr bwMode="auto">
          <a:xfrm>
            <a:off x="571500" y="214313"/>
            <a:ext cx="5153025" cy="450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643174" y="3714752"/>
            <a:ext cx="2143140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русь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4786322"/>
            <a:ext cx="2857520" cy="83099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русская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286512" y="785794"/>
            <a:ext cx="2339830" cy="830997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Русь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000760" y="2428868"/>
            <a:ext cx="2846138" cy="830997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Россия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1203" name="Rectangle 3"/>
          <p:cNvSpPr>
            <a:spLocks noGrp="1"/>
          </p:cNvSpPr>
          <p:nvPr>
            <p:ph type="body" idx="1"/>
          </p:nvPr>
        </p:nvSpPr>
        <p:spPr>
          <a:xfrm>
            <a:off x="457200" y="260350"/>
            <a:ext cx="8229600" cy="6597650"/>
          </a:xfrm>
        </p:spPr>
        <p:txBody>
          <a:bodyPr/>
          <a:lstStyle/>
          <a:p>
            <a:pPr algn="ctr">
              <a:lnSpc>
                <a:spcPct val="80000"/>
              </a:lnSpc>
              <a:buFont typeface="Arial" charset="0"/>
              <a:buNone/>
            </a:pPr>
            <a:r>
              <a:rPr lang="ru-RU" sz="2000" b="1" smtClean="0">
                <a:latin typeface="Arial" charset="0"/>
              </a:rPr>
              <a:t>Памятка № 1 </a:t>
            </a:r>
          </a:p>
          <a:p>
            <a:pPr>
              <a:lnSpc>
                <a:spcPct val="80000"/>
              </a:lnSpc>
            </a:pPr>
            <a:endParaRPr lang="ru-RU" sz="2000" b="1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ru-RU" sz="2000" b="1" smtClean="0">
                <a:latin typeface="Arial" charset="0"/>
              </a:rPr>
              <a:t> 1. Прочитай и повтори, чтобы понять и запомнить.</a:t>
            </a:r>
            <a:r>
              <a:rPr lang="ru-RU" sz="2000" smtClean="0">
                <a:latin typeface="Arial" charset="0"/>
              </a:rPr>
              <a:t> </a:t>
            </a:r>
          </a:p>
          <a:p>
            <a:pPr>
              <a:lnSpc>
                <a:spcPct val="80000"/>
              </a:lnSpc>
            </a:pPr>
            <a:endParaRPr lang="ru-RU" sz="200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ru-RU" sz="2000" b="1" smtClean="0">
                <a:latin typeface="Arial" charset="0"/>
              </a:rPr>
              <a:t> 2. Отметь опасные места. </a:t>
            </a:r>
          </a:p>
          <a:p>
            <a:pPr>
              <a:lnSpc>
                <a:spcPct val="80000"/>
              </a:lnSpc>
            </a:pPr>
            <a:endParaRPr lang="ru-RU" sz="2000" b="1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ru-RU" sz="2000" b="1" smtClean="0">
                <a:latin typeface="Arial" charset="0"/>
              </a:rPr>
              <a:t> 3. Прочитай вслух так, как написано.</a:t>
            </a:r>
            <a:r>
              <a:rPr lang="ru-RU" sz="2000" smtClean="0">
                <a:latin typeface="Arial" charset="0"/>
              </a:rPr>
              <a:t> </a:t>
            </a:r>
          </a:p>
          <a:p>
            <a:pPr>
              <a:lnSpc>
                <a:spcPct val="80000"/>
              </a:lnSpc>
            </a:pPr>
            <a:endParaRPr lang="ru-RU" sz="200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ru-RU" sz="2000" b="1" smtClean="0">
                <a:latin typeface="Arial" charset="0"/>
              </a:rPr>
              <a:t> 4. Не глядя на запись, также повтори.</a:t>
            </a:r>
            <a:r>
              <a:rPr lang="ru-RU" sz="2000" smtClean="0">
                <a:latin typeface="Arial" charset="0"/>
              </a:rPr>
              <a:t> </a:t>
            </a:r>
          </a:p>
          <a:p>
            <a:pPr>
              <a:lnSpc>
                <a:spcPct val="80000"/>
              </a:lnSpc>
            </a:pPr>
            <a:endParaRPr lang="ru-RU" sz="200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ru-RU" sz="2000" b="1" smtClean="0">
                <a:latin typeface="Arial" charset="0"/>
              </a:rPr>
              <a:t> 5. Пиши, диктуя себе, как было написано. Отмечай опасные места.</a:t>
            </a:r>
            <a:r>
              <a:rPr lang="ru-RU" sz="2000" smtClean="0">
                <a:latin typeface="Arial" charset="0"/>
              </a:rPr>
              <a:t> </a:t>
            </a:r>
            <a:endParaRPr lang="en-US" sz="2000" smtClean="0">
              <a:latin typeface="Arial" charset="0"/>
            </a:endParaRPr>
          </a:p>
          <a:p>
            <a:pPr>
              <a:lnSpc>
                <a:spcPct val="80000"/>
              </a:lnSpc>
            </a:pPr>
            <a:endParaRPr lang="ru-RU" sz="200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ru-RU" sz="2000" smtClean="0">
                <a:latin typeface="Arial" charset="0"/>
              </a:rPr>
              <a:t> </a:t>
            </a:r>
            <a:r>
              <a:rPr lang="ru-RU" sz="2000" b="1" smtClean="0">
                <a:latin typeface="Arial" charset="0"/>
              </a:rPr>
              <a:t>6. Проверь</a:t>
            </a:r>
            <a:r>
              <a:rPr lang="ru-RU" sz="2000" smtClean="0">
                <a:latin typeface="Arial" charset="0"/>
              </a:rPr>
              <a:t>: </a:t>
            </a:r>
            <a:endParaRPr lang="en-US" sz="2000" smtClean="0">
              <a:latin typeface="Arial" charset="0"/>
            </a:endParaRPr>
          </a:p>
          <a:p>
            <a:pPr>
              <a:lnSpc>
                <a:spcPct val="80000"/>
              </a:lnSpc>
            </a:pPr>
            <a:endParaRPr lang="ru-RU" sz="200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ru-RU" sz="2000" smtClean="0">
                <a:latin typeface="Arial" charset="0"/>
              </a:rPr>
              <a:t> ► читай по слогам и слушай себя -все ли звуки обозначены; </a:t>
            </a:r>
          </a:p>
          <a:p>
            <a:pPr>
              <a:lnSpc>
                <a:spcPct val="80000"/>
              </a:lnSpc>
            </a:pPr>
            <a:r>
              <a:rPr lang="ru-RU" sz="2000" smtClean="0">
                <a:latin typeface="Arial" charset="0"/>
              </a:rPr>
              <a:t> ► сверяй опасные места - все ли отмечены, правильны ли буквы.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0"/>
                                        <p:tgtEl>
                                          <p:spTgt spid="512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1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0"/>
                                        <p:tgtEl>
                                          <p:spTgt spid="512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8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0"/>
                                        <p:tgtEl>
                                          <p:spTgt spid="512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0"/>
                                        <p:tgtEl>
                                          <p:spTgt spid="5120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7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000"/>
                                        <p:tgtEl>
                                          <p:spTgt spid="5120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4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000"/>
                                        <p:tgtEl>
                                          <p:spTgt spid="5120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5" descr="C:\рисунки\Шаблоны презентаций\Фоны\bv1029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r>
              <a:rPr lang="ru-RU" smtClean="0"/>
              <a:t>Физминутка </a:t>
            </a:r>
            <a:br>
              <a:rPr lang="ru-RU" smtClean="0"/>
            </a:br>
            <a:r>
              <a:rPr lang="ru-RU" smtClean="0"/>
              <a:t>«Две сестрицы –две руки»</a:t>
            </a:r>
          </a:p>
        </p:txBody>
      </p:sp>
      <p:pic>
        <p:nvPicPr>
          <p:cNvPr id="32773" name="Picture 2" descr="C:\рисунки\анимашки\танцы спорт\126598fc0d9c1fe87eb0b111e43e8ac8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1500" y="357188"/>
            <a:ext cx="2071688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dve_ruk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-642938" y="4857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78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1000" numSld="14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5" descr="C:\рисунки\Шаблоны презентаций\Фоны\bv1029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2" descr="C:\рисунки\анимашки\танцы спорт\366870342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14563" y="571500"/>
            <a:ext cx="5208587" cy="421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078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5" descr="C:\рисунки\Шаблоны презентаций\Фоны\bv1029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2" descr="C:\рисунки\анимашки\танцы спорт\sporta-490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03438" y="1928813"/>
            <a:ext cx="5972175" cy="253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547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5" descr="C:\рисунки\Шаблоны презентаций\Фоны\bv1029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3" descr="C:\рисунки\анимашки\танцы спорт\sporta-1097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28938" y="1000125"/>
            <a:ext cx="3433762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672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5" descr="C:\рисунки\Шаблоны презентаций\Фоны\bv1029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2" descr="C:\рисунки\анимашки\танцы спорт\sports-5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14500" y="1857375"/>
            <a:ext cx="5551488" cy="207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656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5" descr="C:\рисунки\Шаблоны презентаций\Фоны\bv1029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2" descr="C:\рисунки\анимашки\танцы спорт\sports-373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79613" y="979488"/>
            <a:ext cx="4592637" cy="459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625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Номер слайда 1"/>
          <p:cNvSpPr txBox="1">
            <a:spLocks noGrp="1"/>
          </p:cNvSpPr>
          <p:nvPr/>
        </p:nvSpPr>
        <p:spPr bwMode="auto">
          <a:xfrm>
            <a:off x="6556375" y="6246813"/>
            <a:ext cx="2128838" cy="4714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algn="r" defTabSz="407988"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657225" algn="l"/>
                <a:tab pos="1312863" algn="l"/>
                <a:tab pos="1970088" algn="l"/>
              </a:tabLst>
            </a:pPr>
            <a:fld id="{D39B882C-CB88-4B08-81F9-F51E571995FB}" type="slidenum">
              <a:rPr lang="ru-RU" sz="13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 algn="r" defTabSz="407988" hangingPunct="0">
                <a:lnSpc>
                  <a:spcPct val="95000"/>
                </a:lnSpc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657225" algn="l"/>
                  <a:tab pos="1312863" algn="l"/>
                  <a:tab pos="1970088" algn="l"/>
                </a:tabLst>
              </a:pPr>
              <a:t>2</a:t>
            </a:fld>
            <a:endParaRPr lang="ru-RU" sz="1300">
              <a:solidFill>
                <a:srgbClr val="000000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58618" y="901899"/>
            <a:ext cx="5119462" cy="257550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ea typeface="MS Gothic" pitchFamily="49" charset="-128"/>
                <a:cs typeface="+mn-cs"/>
              </a:rPr>
              <a:t>Продолжаем учиться правильному письму</a:t>
            </a:r>
            <a:endParaRPr lang="ru-RU" sz="4800" b="1" spc="50" dirty="0">
              <a:ln w="11430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  <a:ea typeface="MS Gothic" pitchFamily="49" charset="-128"/>
              <a:cs typeface="+mn-cs"/>
            </a:endParaRPr>
          </a:p>
        </p:txBody>
      </p:sp>
      <p:pic>
        <p:nvPicPr>
          <p:cNvPr id="45060" name="Picture 9" descr="Рисунок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3150" y="1160463"/>
            <a:ext cx="3433763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5" descr="C:\рисунки\Шаблоны презентаций\Фоны\bv1029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2" descr="C:\рисунки\анимашки\танцы спорт\1eea639589fa1f2f4b4af4dafe942428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00313" y="-149225"/>
            <a:ext cx="4214812" cy="700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547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5" descr="C:\рисунки\Шаблоны презентаций\Фоны\bv1029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Picture 2" descr="C:\рисунки\анимашки\танцы спорт\3fde2f8e4bcce9d1d1dee2ce082a06f7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86000" y="714375"/>
            <a:ext cx="4403725" cy="559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828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5" descr="C:\рисунки\Шаблоны презентаций\Фоны\bv1029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3" name="Picture 3" descr="C:\рисунки\анимашки\танцы спорт\5ba19a1d79cb449be32002025714f5ba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500" y="1143000"/>
            <a:ext cx="3286125" cy="468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11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5" descr="C:\рисунки\Шаблоны презентаций\Фоны\bv1029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7" name="Picture 3" descr="C:\рисунки\анимашки\танцы спорт\165432618.jpg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49363" y="317500"/>
            <a:ext cx="6251575" cy="568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16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6" name="Rectangle 4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ru-RU" i="1" smtClean="0"/>
              <a:t>Другие страны</a:t>
            </a:r>
          </a:p>
        </p:txBody>
      </p:sp>
      <p:pic>
        <p:nvPicPr>
          <p:cNvPr id="54281" name="Picture 9" descr="eiffel-tower"/>
          <p:cNvPicPr>
            <a:picLocks noChangeAspect="1" noChangeArrowheads="1"/>
          </p:cNvPicPr>
          <p:nvPr>
            <p:ph sz="quarter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109663" y="1600200"/>
            <a:ext cx="2732087" cy="2185988"/>
          </a:xfrm>
        </p:spPr>
      </p:pic>
      <p:pic>
        <p:nvPicPr>
          <p:cNvPr id="54282" name="Picture 10" descr="5_de"/>
          <p:cNvPicPr>
            <a:picLocks noChangeAspect="1" noChangeArrowheads="1"/>
          </p:cNvPicPr>
          <p:nvPr>
            <p:ph sz="quarter" idx="3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1108075" y="3938588"/>
            <a:ext cx="2735263" cy="2187575"/>
          </a:xfrm>
        </p:spPr>
      </p:pic>
      <p:pic>
        <p:nvPicPr>
          <p:cNvPr id="54283" name="Picture 11" descr="new-york-city"/>
          <p:cNvPicPr>
            <a:picLocks noChangeAspect="1" noChangeArrowheads="1"/>
          </p:cNvPicPr>
          <p:nvPr>
            <p:ph sz="quarter" idx="2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5210175" y="1600200"/>
            <a:ext cx="2914650" cy="2185988"/>
          </a:xfrm>
        </p:spPr>
      </p:pic>
      <p:pic>
        <p:nvPicPr>
          <p:cNvPr id="54284" name="Picture 12" descr="slide0024-1"/>
          <p:cNvPicPr>
            <a:picLocks noChangeAspect="1" noChangeArrowheads="1"/>
          </p:cNvPicPr>
          <p:nvPr>
            <p:ph sz="quarter" idx="4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5203825" y="3938588"/>
            <a:ext cx="2925763" cy="218757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000"/>
                                        <p:tgtEl>
                                          <p:spTgt spid="54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000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72567" y="3960550"/>
            <a:ext cx="1166970" cy="1131911"/>
          </a:xfrm>
          <a:prstGeom prst="rect">
            <a:avLst/>
          </a:prstGeom>
          <a:noFill/>
        </p:spPr>
        <p:txBody>
          <a:bodyPr lIns="100794" tIns="50397" rIns="100794" bIns="50397">
            <a:spAutoFit/>
          </a:bodyPr>
          <a:lstStyle/>
          <a:p>
            <a:pPr algn="ctr" defTabSz="449263"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80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MS Gothic" charset="-128"/>
                <a:cs typeface="Times New Roman" pitchFamily="18" charset="0"/>
              </a:rPr>
              <a:t>Я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3851275" y="1196975"/>
            <a:ext cx="3757613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 algn="ctr" defTabSz="828675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4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У</a:t>
            </a:r>
            <a:r>
              <a:rPr lang="ru-RU" sz="4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ea typeface="MS Gothic" pitchFamily="49" charset="-128"/>
                <a:cs typeface="Times New Roman" pitchFamily="18" charset="0"/>
              </a:rPr>
              <a:t>ЗНА</a:t>
            </a:r>
            <a:r>
              <a:rPr lang="ru-RU" sz="4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Л</a:t>
            </a:r>
            <a:r>
              <a:rPr lang="ru-RU" sz="4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ea typeface="MS Gothic" pitchFamily="49" charset="-128"/>
              </a:rPr>
              <a:t>…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4089400" y="3284538"/>
            <a:ext cx="5054600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 algn="ctr" defTabSz="828675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4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НАУЧИЛСЯ…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572000" y="5300663"/>
            <a:ext cx="3157538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 algn="ctr" defTabSz="828675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40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УДИВИЛСЯ…</a:t>
            </a:r>
            <a:endParaRPr lang="ru-RU" sz="44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itchFamily="18" charset="0"/>
              <a:ea typeface="MS Gothic" pitchFamily="49" charset="-128"/>
              <a:cs typeface="Times New Roman" pitchFamily="18" charset="0"/>
            </a:endParaRPr>
          </a:p>
        </p:txBody>
      </p:sp>
      <p:cxnSp>
        <p:nvCxnSpPr>
          <p:cNvPr id="7" name="Прямая со стрелкой 6"/>
          <p:cNvCxnSpPr>
            <a:stCxn id="2" idx="3"/>
          </p:cNvCxnSpPr>
          <p:nvPr/>
        </p:nvCxnSpPr>
        <p:spPr>
          <a:xfrm flipV="1">
            <a:off x="3043238" y="1938338"/>
            <a:ext cx="1290637" cy="243522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>
            <a:stCxn id="2" idx="3"/>
          </p:cNvCxnSpPr>
          <p:nvPr/>
        </p:nvCxnSpPr>
        <p:spPr>
          <a:xfrm flipV="1">
            <a:off x="3043238" y="3751263"/>
            <a:ext cx="1368425" cy="6223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2" idx="3"/>
          </p:cNvCxnSpPr>
          <p:nvPr/>
        </p:nvCxnSpPr>
        <p:spPr>
          <a:xfrm>
            <a:off x="3043238" y="4373563"/>
            <a:ext cx="1525587" cy="1030287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041" name="Номер слайда 15"/>
          <p:cNvSpPr txBox="1">
            <a:spLocks noGrp="1"/>
          </p:cNvSpPr>
          <p:nvPr/>
        </p:nvSpPr>
        <p:spPr bwMode="auto">
          <a:xfrm>
            <a:off x="6556375" y="6246813"/>
            <a:ext cx="2128838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r" defTabSz="407988"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657225" algn="l"/>
                <a:tab pos="1312863" algn="l"/>
                <a:tab pos="1970088" algn="l"/>
              </a:tabLst>
            </a:pPr>
            <a:fld id="{CC6283E4-0974-4D09-AA8C-CC277A6ACC1B}" type="slidenum">
              <a:rPr lang="ru-RU" sz="200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 algn="r" defTabSz="407988" hangingPunct="0">
                <a:lnSpc>
                  <a:spcPct val="95000"/>
                </a:lnSpc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657225" algn="l"/>
                  <a:tab pos="1312863" algn="l"/>
                  <a:tab pos="1970088" algn="l"/>
                </a:tabLst>
              </a:pPr>
              <a:t>25</a:t>
            </a:fld>
            <a:endParaRPr lang="ru-RU" sz="2000"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44042" name="Рисунок 11" descr="malch14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20000"/>
          </a:blip>
          <a:srcRect/>
          <a:stretch>
            <a:fillRect/>
          </a:stretch>
        </p:blipFill>
        <p:spPr bwMode="auto">
          <a:xfrm>
            <a:off x="1008063" y="0"/>
            <a:ext cx="2397125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2821826" y="123776"/>
            <a:ext cx="5314431" cy="78547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ea typeface="MS Gothic" pitchFamily="49" charset="-128"/>
                <a:cs typeface="+mn-cs"/>
              </a:rPr>
              <a:t>Рефлексия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222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222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52228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31913" y="549275"/>
            <a:ext cx="6192837" cy="5543550"/>
          </a:xfrm>
          <a:prstGeom prst="rect">
            <a:avLst/>
          </a:prstGeom>
          <a:noFill/>
        </p:spPr>
      </p:pic>
      <p:sp>
        <p:nvSpPr>
          <p:cNvPr id="52230" name="Rectangle 6"/>
          <p:cNvSpPr>
            <a:spLocks noChangeArrowheads="1"/>
          </p:cNvSpPr>
          <p:nvPr/>
        </p:nvSpPr>
        <p:spPr bwMode="auto">
          <a:xfrm>
            <a:off x="0" y="21240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>
              <a:tabLst>
                <a:tab pos="476250" algn="l"/>
              </a:tabLst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325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3252" name="Picture 4" descr="0_57cc5_967bd329_XL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632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 typeface="Arial" charset="0"/>
              <a:buNone/>
            </a:pPr>
            <a:r>
              <a:rPr lang="ru-RU" b="1" smtClean="0"/>
              <a:t>Презентацию приготовила</a:t>
            </a:r>
          </a:p>
          <a:p>
            <a:pPr algn="ctr">
              <a:buFont typeface="Arial" charset="0"/>
              <a:buNone/>
            </a:pPr>
            <a:r>
              <a:rPr lang="ru-RU" i="1" smtClean="0"/>
              <a:t>Учитель начальных классов</a:t>
            </a:r>
          </a:p>
          <a:p>
            <a:pPr algn="ctr">
              <a:buFont typeface="Arial" charset="0"/>
              <a:buNone/>
            </a:pPr>
            <a:r>
              <a:rPr lang="ru-RU" i="1" smtClean="0"/>
              <a:t>МБУ СОШ № 10</a:t>
            </a:r>
          </a:p>
          <a:p>
            <a:pPr algn="ctr">
              <a:buFont typeface="Arial" charset="0"/>
              <a:buNone/>
            </a:pPr>
            <a:r>
              <a:rPr lang="ru-RU" i="1" smtClean="0"/>
              <a:t>г. Воронежа</a:t>
            </a:r>
          </a:p>
          <a:p>
            <a:pPr algn="ctr">
              <a:buFont typeface="Arial" charset="0"/>
              <a:buNone/>
            </a:pPr>
            <a:r>
              <a:rPr lang="ru-RU" i="1" u="sng" smtClean="0"/>
              <a:t>Кудинова Юлия Николаевна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рямоугольник 1"/>
          <p:cNvSpPr>
            <a:spLocks noChangeArrowheads="1"/>
          </p:cNvSpPr>
          <p:nvPr/>
        </p:nvSpPr>
        <p:spPr bwMode="auto">
          <a:xfrm>
            <a:off x="357188" y="785813"/>
            <a:ext cx="821531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Calibri" pitchFamily="34" charset="0"/>
                <a:hlinkClick r:id="rId2"/>
              </a:rPr>
              <a:t>http://fotoramochki.com/besplatnye-detskie-ramki.html</a:t>
            </a:r>
            <a:r>
              <a:rPr lang="ru-RU" sz="2400">
                <a:latin typeface="Calibri" pitchFamily="34" charset="0"/>
              </a:rPr>
              <a:t> - рамочка для первого слайда</a:t>
            </a:r>
          </a:p>
        </p:txBody>
      </p:sp>
      <p:sp>
        <p:nvSpPr>
          <p:cNvPr id="17411" name="Прямоугольник 2"/>
          <p:cNvSpPr>
            <a:spLocks noChangeArrowheads="1"/>
          </p:cNvSpPr>
          <p:nvPr/>
        </p:nvSpPr>
        <p:spPr bwMode="auto">
          <a:xfrm>
            <a:off x="285750" y="1571625"/>
            <a:ext cx="778668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Calibri" pitchFamily="34" charset="0"/>
                <a:hlinkClick r:id="rId3"/>
              </a:rPr>
              <a:t>http://www.lenagold.ru/fon/clipart/e/egik.htm</a:t>
            </a:r>
            <a:r>
              <a:rPr lang="ru-RU" sz="2400">
                <a:latin typeface="Calibri" pitchFamily="34" charset="0"/>
              </a:rPr>
              <a:t> -собака, корова, колокол, язык </a:t>
            </a:r>
          </a:p>
        </p:txBody>
      </p:sp>
      <p:sp>
        <p:nvSpPr>
          <p:cNvPr id="17412" name="Прямоугольник 3"/>
          <p:cNvSpPr>
            <a:spLocks noChangeArrowheads="1"/>
          </p:cNvSpPr>
          <p:nvPr/>
        </p:nvSpPr>
        <p:spPr bwMode="auto">
          <a:xfrm>
            <a:off x="285750" y="2571750"/>
            <a:ext cx="6261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Calibri" pitchFamily="34" charset="0"/>
                <a:hlinkClick r:id="rId4"/>
              </a:rPr>
              <a:t>http://chudesenka.ru/publ/17-1-0-127</a:t>
            </a:r>
            <a:r>
              <a:rPr lang="ru-RU" sz="2400">
                <a:latin typeface="Calibri" pitchFamily="34" charset="0"/>
              </a:rPr>
              <a:t> - загадки</a:t>
            </a:r>
          </a:p>
        </p:txBody>
      </p:sp>
      <p:sp>
        <p:nvSpPr>
          <p:cNvPr id="17413" name="Прямоугольник 5"/>
          <p:cNvSpPr>
            <a:spLocks noChangeArrowheads="1"/>
          </p:cNvSpPr>
          <p:nvPr/>
        </p:nvSpPr>
        <p:spPr bwMode="auto">
          <a:xfrm>
            <a:off x="428625" y="3143250"/>
            <a:ext cx="79295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hlinkClick r:id="rId5"/>
              </a:rPr>
              <a:t>http://crochet.korabel.net/accessories/Shaly/</a:t>
            </a:r>
            <a:r>
              <a:rPr lang="ru-RU" sz="2400"/>
              <a:t> - плакат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14348" y="0"/>
            <a:ext cx="7786742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Интернет - ресурсы</a:t>
            </a: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7C0FA7-07C9-420C-893B-D8E06C3855FE}" type="slidenum">
              <a:rPr lang="ru-RU" smtClean="0"/>
              <a:pPr>
                <a:defRPr/>
              </a:pPr>
              <a:t>29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174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1748" name="Picture 4" descr="MC900437339[1]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288" y="228600"/>
            <a:ext cx="8353425" cy="6400800"/>
          </a:xfrm>
          <a:prstGeom prst="rect">
            <a:avLst/>
          </a:prstGeom>
          <a:noFill/>
        </p:spPr>
      </p:pic>
      <p:pic>
        <p:nvPicPr>
          <p:cNvPr id="31749" name="Музыкальное сопровождение ЛАДОШКА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4213" y="6092825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7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213" fill="hold"/>
                                        <p:tgtEl>
                                          <p:spTgt spid="317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74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749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Font typeface="Times New Roman" pitchFamily="18" charset="0"/>
              <a:buNone/>
              <a:defRPr/>
            </a:pPr>
            <a:fld id="{5376BCFD-1FE1-4B07-B4F7-3CF18714879D}" type="slidenum">
              <a:rPr lang="ru-RU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>
                <a:buFont typeface="Times New Roman" pitchFamily="18" charset="0"/>
                <a:buNone/>
                <a:defRPr/>
              </a:pPr>
              <a:t>4</a:t>
            </a:fld>
            <a:endParaRPr lang="ru-RU" dirty="0"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3075" name="Рисунок 2" descr="demi4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500063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500063"/>
          </a:xfrm>
          <a:prstGeom prst="rect">
            <a:avLst/>
          </a:prstGeom>
          <a:gradFill flip="none" rotWithShape="1">
            <a:gsLst>
              <a:gs pos="0">
                <a:srgbClr val="825600"/>
              </a:gs>
              <a:gs pos="13000">
                <a:srgbClr val="FFA800"/>
              </a:gs>
              <a:gs pos="28000">
                <a:srgbClr val="825600"/>
              </a:gs>
              <a:gs pos="42999">
                <a:srgbClr val="FFA800"/>
              </a:gs>
              <a:gs pos="58000">
                <a:srgbClr val="825600"/>
              </a:gs>
              <a:gs pos="72000">
                <a:srgbClr val="FFA800"/>
              </a:gs>
              <a:gs pos="87000">
                <a:srgbClr val="825600"/>
              </a:gs>
              <a:gs pos="100000">
                <a:srgbClr val="FFA800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6215063"/>
            <a:ext cx="9144000" cy="642937"/>
          </a:xfrm>
          <a:prstGeom prst="rect">
            <a:avLst/>
          </a:prstGeom>
          <a:gradFill flip="none" rotWithShape="1">
            <a:gsLst>
              <a:gs pos="0">
                <a:srgbClr val="825600"/>
              </a:gs>
              <a:gs pos="13000">
                <a:srgbClr val="FFA800"/>
              </a:gs>
              <a:gs pos="28000">
                <a:srgbClr val="825600"/>
              </a:gs>
              <a:gs pos="42999">
                <a:srgbClr val="FFA800"/>
              </a:gs>
              <a:gs pos="58000">
                <a:srgbClr val="825600"/>
              </a:gs>
              <a:gs pos="72000">
                <a:srgbClr val="FFA800"/>
              </a:gs>
              <a:gs pos="87000">
                <a:srgbClr val="825600"/>
              </a:gs>
              <a:gs pos="100000">
                <a:srgbClr val="FFA800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183477" y="188468"/>
            <a:ext cx="4817798" cy="5077495"/>
          </a:xfrm>
          <a:prstGeom prst="rect">
            <a:avLst/>
          </a:prstGeom>
          <a:noFill/>
        </p:spPr>
        <p:txBody>
          <a:bodyPr lIns="100783" tIns="50392" rIns="100783" bIns="50392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3600" b="1" dirty="0">
                <a:ea typeface="MS Gothic" charset="-128"/>
                <a:cs typeface="+mn-cs"/>
              </a:rPr>
              <a:t>Я тетрадь свою открою</a:t>
            </a:r>
          </a:p>
          <a:p>
            <a:pPr algn="ctr"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3600" b="1" dirty="0">
                <a:ea typeface="MS Gothic" charset="-128"/>
                <a:cs typeface="+mn-cs"/>
              </a:rPr>
              <a:t>И наклонно положу.</a:t>
            </a:r>
          </a:p>
          <a:p>
            <a:pPr algn="ctr"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3600" b="1" dirty="0">
                <a:ea typeface="MS Gothic" charset="-128"/>
                <a:cs typeface="+mn-cs"/>
              </a:rPr>
              <a:t>Я, друзья, от вас не скрою</a:t>
            </a:r>
          </a:p>
          <a:p>
            <a:pPr algn="ctr"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3600" b="1" dirty="0">
                <a:ea typeface="MS Gothic" charset="-128"/>
                <a:cs typeface="+mn-cs"/>
              </a:rPr>
              <a:t>Ручку я вот так держу.</a:t>
            </a:r>
          </a:p>
          <a:p>
            <a:pPr algn="ctr"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3600" b="1" dirty="0">
                <a:ea typeface="MS Gothic" charset="-128"/>
                <a:cs typeface="+mn-cs"/>
              </a:rPr>
              <a:t>Сяду прямо, не согнусь,</a:t>
            </a:r>
          </a:p>
          <a:p>
            <a:pPr algn="ctr"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3600" b="1" dirty="0">
                <a:ea typeface="MS Gothic" charset="-128"/>
                <a:cs typeface="+mn-cs"/>
              </a:rPr>
              <a:t>За работу я возьмусь.</a:t>
            </a:r>
          </a:p>
          <a:p>
            <a:pPr algn="ctr"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ea typeface="MS Gothic" charset="-128"/>
              <a:cs typeface="+mn-cs"/>
            </a:endParaRPr>
          </a:p>
        </p:txBody>
      </p:sp>
      <p:sp>
        <p:nvSpPr>
          <p:cNvPr id="43011" name="Номер слайда 3"/>
          <p:cNvSpPr txBox="1">
            <a:spLocks noGrp="1"/>
          </p:cNvSpPr>
          <p:nvPr/>
        </p:nvSpPr>
        <p:spPr bwMode="auto">
          <a:xfrm>
            <a:off x="6556375" y="6246813"/>
            <a:ext cx="2128838" cy="4714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algn="r" defTabSz="407988"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657225" algn="l"/>
                <a:tab pos="1312863" algn="l"/>
                <a:tab pos="1970088" algn="l"/>
              </a:tabLst>
            </a:pPr>
            <a:fld id="{CB740F8A-BD3F-4598-8E5E-7F1E19FD8C76}" type="slidenum">
              <a:rPr lang="ru-RU" sz="13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 algn="r" defTabSz="407988" hangingPunct="0">
                <a:lnSpc>
                  <a:spcPct val="95000"/>
                </a:lnSpc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657225" algn="l"/>
                  <a:tab pos="1312863" algn="l"/>
                  <a:tab pos="1970088" algn="l"/>
                </a:tabLst>
              </a:pPr>
              <a:t>5</a:t>
            </a:fld>
            <a:endParaRPr lang="ru-RU" sz="1300">
              <a:solidFill>
                <a:srgbClr val="000000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43012" name="Рисунок 4" descr="80269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500" y="968375"/>
            <a:ext cx="3643313" cy="446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8" y="103188"/>
            <a:ext cx="8929687" cy="1754187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Записать первую букву,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которой начинается слово.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3125" y="2357438"/>
            <a:ext cx="4468813" cy="391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14500" y="2357438"/>
            <a:ext cx="5048250" cy="3951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428875" y="2000250"/>
            <a:ext cx="3714750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88" y="2571750"/>
            <a:ext cx="4286250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714625" y="2571750"/>
            <a:ext cx="314325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7858125" y="5929313"/>
            <a:ext cx="785813" cy="642937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50" y="3281363"/>
            <a:ext cx="8872538" cy="314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0" y="-88900"/>
            <a:ext cx="9144000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8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Проверь себя!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625" y="1785938"/>
            <a:ext cx="1714500" cy="170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71625" y="5286375"/>
            <a:ext cx="1890713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643313" y="1357313"/>
            <a:ext cx="1714500" cy="217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2063" y="5429250"/>
            <a:ext cx="1571625" cy="10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929438" y="1285875"/>
            <a:ext cx="2214562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-642938" y="142875"/>
            <a:ext cx="102155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7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Оцени свою работу!</a:t>
            </a:r>
          </a:p>
        </p:txBody>
      </p:sp>
      <p:sp>
        <p:nvSpPr>
          <p:cNvPr id="12" name="Управляющая кнопка: назад 11">
            <a:hlinkClick r:id="rId8" action="ppaction://hlinksldjump"/>
          </p:cNvPr>
          <p:cNvSpPr/>
          <p:nvPr/>
        </p:nvSpPr>
        <p:spPr>
          <a:xfrm>
            <a:off x="8215313" y="6000750"/>
            <a:ext cx="571500" cy="642938"/>
          </a:xfrm>
          <a:prstGeom prst="actionButtonBackPrevious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8EA034-5E34-4764-ACAD-2A75A95AB0A3}" type="slidenum">
              <a:rPr lang="ru-RU"/>
              <a:pPr>
                <a:defRPr/>
              </a:pPr>
              <a:t>8</a:t>
            </a:fld>
            <a:endParaRPr lang="ru-RU" dirty="0"/>
          </a:p>
        </p:txBody>
      </p:sp>
      <p:pic>
        <p:nvPicPr>
          <p:cNvPr id="11267" name="Picture 17" descr="Рисунок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14625" y="1928813"/>
            <a:ext cx="3143250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42910" y="357166"/>
            <a:ext cx="7929617" cy="1285884"/>
          </a:xfrm>
          <a:prstGeom prst="rect">
            <a:avLst/>
          </a:prstGeom>
          <a:noFill/>
        </p:spPr>
        <p:txBody>
          <a:bodyPr>
            <a:prstTxWarp prst="textInflat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1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Какие бывают языки?</a:t>
            </a:r>
          </a:p>
        </p:txBody>
      </p:sp>
      <p:sp>
        <p:nvSpPr>
          <p:cNvPr id="11269" name="WordArt 22"/>
          <p:cNvSpPr>
            <a:spLocks noChangeArrowheads="1" noChangeShapeType="1" noTextEdit="1"/>
          </p:cNvSpPr>
          <p:nvPr/>
        </p:nvSpPr>
        <p:spPr bwMode="auto">
          <a:xfrm>
            <a:off x="2428875" y="4500563"/>
            <a:ext cx="504825" cy="11509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i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11270" name="WordArt 22"/>
          <p:cNvSpPr>
            <a:spLocks noChangeArrowheads="1" noChangeShapeType="1" noTextEdit="1"/>
          </p:cNvSpPr>
          <p:nvPr/>
        </p:nvSpPr>
        <p:spPr bwMode="auto">
          <a:xfrm>
            <a:off x="1143000" y="2643188"/>
            <a:ext cx="504825" cy="11509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i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11271" name="WordArt 22"/>
          <p:cNvSpPr>
            <a:spLocks noChangeArrowheads="1" noChangeShapeType="1" noTextEdit="1"/>
          </p:cNvSpPr>
          <p:nvPr/>
        </p:nvSpPr>
        <p:spPr bwMode="auto">
          <a:xfrm>
            <a:off x="5929313" y="2857500"/>
            <a:ext cx="504825" cy="1150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i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F28D60-7B9A-4B6A-847F-73304565A1C4}" type="slidenum">
              <a:rPr lang="ru-RU"/>
              <a:pPr>
                <a:defRPr/>
              </a:pPr>
              <a:t>9</a:t>
            </a:fld>
            <a:endParaRPr lang="ru-RU" dirty="0"/>
          </a:p>
        </p:txBody>
      </p:sp>
      <p:pic>
        <p:nvPicPr>
          <p:cNvPr id="12291" name="Рисунок 2" descr="х.jpg"/>
          <p:cNvPicPr>
            <a:picLocks noChangeAspect="1"/>
          </p:cNvPicPr>
          <p:nvPr/>
        </p:nvPicPr>
        <p:blipFill>
          <a:blip r:embed="rId3" cstate="email">
            <a:lum bright="-6000" contrast="12000"/>
          </a:blip>
          <a:srcRect/>
          <a:stretch>
            <a:fillRect/>
          </a:stretch>
        </p:blipFill>
        <p:spPr bwMode="auto">
          <a:xfrm>
            <a:off x="2643188" y="441325"/>
            <a:ext cx="4286250" cy="448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642910" y="5286388"/>
            <a:ext cx="7643866" cy="83099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Без языка колокол нем.</a:t>
            </a:r>
          </a:p>
        </p:txBody>
      </p:sp>
      <p:pic>
        <p:nvPicPr>
          <p:cNvPr id="12296" name="Колокол-Звонmp3(muzofon.com)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43213" y="4437063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2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648" fill="hold"/>
                                        <p:tgtEl>
                                          <p:spTgt spid="122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29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386</TotalTime>
  <Words>257</Words>
  <Application>Microsoft Office PowerPoint</Application>
  <PresentationFormat>Экран (4:3)</PresentationFormat>
  <Paragraphs>72</Paragraphs>
  <Slides>29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6" baseType="lpstr">
      <vt:lpstr>Arial</vt:lpstr>
      <vt:lpstr>Calibri</vt:lpstr>
      <vt:lpstr>Times New Roman</vt:lpstr>
      <vt:lpstr>Arial Unicode MS</vt:lpstr>
      <vt:lpstr>Georgia</vt:lpstr>
      <vt:lpstr>MS Gothic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Физминутка  «Две сестрицы –две руки»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Другие страны</vt:lpstr>
      <vt:lpstr>Слайд 25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</dc:creator>
  <cp:lastModifiedBy>revaz</cp:lastModifiedBy>
  <cp:revision>24</cp:revision>
  <dcterms:created xsi:type="dcterms:W3CDTF">2011-03-29T17:01:07Z</dcterms:created>
  <dcterms:modified xsi:type="dcterms:W3CDTF">2013-01-05T12:22:09Z</dcterms:modified>
</cp:coreProperties>
</file>