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6" r:id="rId9"/>
    <p:sldId id="267" r:id="rId10"/>
    <p:sldId id="269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5" autoAdjust="0"/>
    <p:restoredTop sz="94660"/>
  </p:normalViewPr>
  <p:slideViewPr>
    <p:cSldViewPr>
      <p:cViewPr varScale="1">
        <p:scale>
          <a:sx n="51" d="100"/>
          <a:sy n="51" d="100"/>
        </p:scale>
        <p:origin x="-12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C84B-952A-4589-8172-2D157C3E1DBA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C28DD-4A41-4778-9501-0CE729BA9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C84B-952A-4589-8172-2D157C3E1DBA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28DD-4A41-4778-9501-0CE729BA9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C84B-952A-4589-8172-2D157C3E1DBA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28DD-4A41-4778-9501-0CE729BA9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C84B-952A-4589-8172-2D157C3E1DBA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28DD-4A41-4778-9501-0CE729BA9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C84B-952A-4589-8172-2D157C3E1DBA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28DD-4A41-4778-9501-0CE729BA9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C84B-952A-4589-8172-2D157C3E1DBA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28DD-4A41-4778-9501-0CE729BA9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C84B-952A-4589-8172-2D157C3E1DBA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28DD-4A41-4778-9501-0CE729BA9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C84B-952A-4589-8172-2D157C3E1DBA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28DD-4A41-4778-9501-0CE729BA9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C84B-952A-4589-8172-2D157C3E1DBA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28DD-4A41-4778-9501-0CE729BA9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C84B-952A-4589-8172-2D157C3E1DBA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28DD-4A41-4778-9501-0CE729BA9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C84B-952A-4589-8172-2D157C3E1DBA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28DD-4A41-4778-9501-0CE729BA9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604C84B-952A-4589-8172-2D157C3E1DBA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2FC28DD-4A41-4778-9501-0CE729BA9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1290092"/>
          </a:xfrm>
        </p:spPr>
        <p:txBody>
          <a:bodyPr/>
          <a:lstStyle/>
          <a:p>
            <a:r>
              <a:rPr lang="ru-RU" sz="4000" dirty="0" smtClean="0"/>
              <a:t>«Дневник писателя»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628800"/>
            <a:ext cx="5400600" cy="32403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07087" y="1772816"/>
            <a:ext cx="3008313" cy="4353347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«Без </a:t>
            </a:r>
            <a:r>
              <a:rPr lang="ru-RU" sz="1800" b="1" dirty="0"/>
              <a:t>высшей идеи не могут существовать ни человек, ни нация. А высшая идея на земле лишь одна, а именно идея о бессмертии души человеческой, ибо все остальные высшие идеи, которыми может быть жив человек, лишь из одной ее </a:t>
            </a:r>
            <a:r>
              <a:rPr lang="ru-RU" sz="1800" b="1" dirty="0" smtClean="0"/>
              <a:t>вытекают».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20433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1794148"/>
          </a:xfrm>
        </p:spPr>
        <p:txBody>
          <a:bodyPr/>
          <a:lstStyle/>
          <a:p>
            <a:r>
              <a:rPr lang="ru-RU" b="1" dirty="0"/>
              <a:t>«Письмо матери» (ч.1,гл.4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/>
              <a:t>Каково положение семьи Раскольникова</a:t>
            </a:r>
            <a:r>
              <a:rPr lang="ru-RU" sz="2000" b="1" dirty="0" smtClean="0"/>
              <a:t>?</a:t>
            </a:r>
          </a:p>
          <a:p>
            <a:endParaRPr lang="ru-RU" sz="2000" b="1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sz="2000" b="1" dirty="0"/>
              <a:t>В чем пытается убедить мать </a:t>
            </a:r>
            <a:r>
              <a:rPr lang="ru-RU" sz="2000" b="1" dirty="0" smtClean="0"/>
              <a:t>сына?</a:t>
            </a:r>
            <a:endParaRPr lang="ru-RU" sz="2000" b="1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9564"/>
            <a:ext cx="4775501" cy="601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81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890" y="260648"/>
            <a:ext cx="8229600" cy="1368152"/>
          </a:xfrm>
        </p:spPr>
        <p:txBody>
          <a:bodyPr/>
          <a:lstStyle/>
          <a:p>
            <a:r>
              <a:rPr lang="ru-RU" sz="3600" i="1" dirty="0" smtClean="0"/>
              <a:t>Четвертая группа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Раскольников</a:t>
            </a:r>
            <a:r>
              <a:rPr lang="ru-RU" sz="3600" b="1" dirty="0" smtClean="0"/>
              <a:t> </a:t>
            </a:r>
            <a:r>
              <a:rPr lang="ru-RU" sz="3600" dirty="0" smtClean="0"/>
              <a:t> </a:t>
            </a:r>
            <a:r>
              <a:rPr lang="ru-RU" sz="3600" dirty="0"/>
              <a:t>и Петербург</a:t>
            </a:r>
            <a:r>
              <a:rPr lang="ru-RU" dirty="0"/>
              <a:t>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5326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648" y="1628800"/>
            <a:ext cx="3672408" cy="49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285506" cy="49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44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1"/>
          </a:xfrm>
        </p:spPr>
        <p:txBody>
          <a:bodyPr/>
          <a:lstStyle/>
          <a:p>
            <a:r>
              <a:rPr lang="ru-RU" sz="2400" b="1" dirty="0"/>
              <a:t>Достоевский считал, что «большой город – дьявольское создание цивилизации – имеет на душу пагубное влияние».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964" y="1926941"/>
            <a:ext cx="7211185" cy="40039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07831"/>
            <a:ext cx="5904656" cy="457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23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Напишите сочинение - миниатюру по одной из предложенных тем:</a:t>
            </a:r>
          </a:p>
          <a:p>
            <a:pPr marL="0" indent="0">
              <a:buNone/>
            </a:pPr>
            <a:r>
              <a:rPr lang="ru-RU" sz="3200" b="1" dirty="0"/>
              <a:t>1.Трущобы Достоевского</a:t>
            </a:r>
          </a:p>
          <a:p>
            <a:pPr marL="0" indent="0">
              <a:buNone/>
            </a:pPr>
            <a:r>
              <a:rPr lang="ru-RU" sz="3200" b="1" dirty="0" smtClean="0"/>
              <a:t>2.Почему </a:t>
            </a:r>
            <a:r>
              <a:rPr lang="ru-RU" sz="3200" b="1" dirty="0"/>
              <a:t>Петербург Достоевского желтый?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3772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1866156"/>
          </a:xfrm>
        </p:spPr>
        <p:txBody>
          <a:bodyPr/>
          <a:lstStyle/>
          <a:p>
            <a:r>
              <a:rPr lang="ru-RU" sz="3200" b="1" dirty="0" smtClean="0"/>
              <a:t>Библия –алфавит духовный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В «общении» </a:t>
            </a:r>
            <a:r>
              <a:rPr lang="ru-RU" sz="2400" b="1" dirty="0"/>
              <a:t>с ней Достоевский открывает высшие истины, художественно запечатленные в его произведениях.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377" y="188640"/>
            <a:ext cx="3200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3744416" cy="26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94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2952328"/>
          </a:xfrm>
        </p:spPr>
        <p:txBody>
          <a:bodyPr/>
          <a:lstStyle/>
          <a:p>
            <a:r>
              <a:rPr lang="ru-RU" sz="3200" b="1" dirty="0" smtClean="0"/>
              <a:t>Тема: Отражение библейской легенды о Содоме и Гоморре в художественном пространстве Петербурга</a:t>
            </a:r>
            <a:r>
              <a:rPr lang="ru-RU" sz="2400" b="1" dirty="0" smtClean="0"/>
              <a:t>.  (</a:t>
            </a:r>
            <a:r>
              <a:rPr lang="ru-RU" sz="2000" b="1" dirty="0" smtClean="0"/>
              <a:t>Роман «Преступление и наказание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212976"/>
            <a:ext cx="8712968" cy="3456384"/>
          </a:xfrm>
        </p:spPr>
      </p:pic>
    </p:spTree>
    <p:extLst>
      <p:ext uri="{BB962C8B-B14F-4D97-AF65-F5344CB8AC3E}">
        <p14:creationId xmlns:p14="http://schemas.microsoft.com/office/powerpoint/2010/main" xmlns="" val="22966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2622"/>
            <a:ext cx="8229600" cy="2448272"/>
          </a:xfrm>
        </p:spPr>
        <p:txBody>
          <a:bodyPr/>
          <a:lstStyle/>
          <a:p>
            <a:r>
              <a:rPr lang="ru-RU" sz="3200" b="1" i="1" dirty="0"/>
              <a:t>Надрывается сердце от муки,</a:t>
            </a:r>
            <a:br>
              <a:rPr lang="ru-RU" sz="3200" b="1" i="1" dirty="0"/>
            </a:br>
            <a:r>
              <a:rPr lang="ru-RU" sz="3200" b="1" i="1" dirty="0"/>
              <a:t>                     Смутно верится в силу добра.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                                                                </a:t>
            </a:r>
            <a:r>
              <a:rPr lang="ru-RU" sz="2800" i="1" dirty="0"/>
              <a:t>Некрасов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420888"/>
            <a:ext cx="7992888" cy="3672408"/>
          </a:xfrm>
        </p:spPr>
      </p:pic>
    </p:spTree>
    <p:extLst>
      <p:ext uri="{BB962C8B-B14F-4D97-AF65-F5344CB8AC3E}">
        <p14:creationId xmlns:p14="http://schemas.microsoft.com/office/powerpoint/2010/main" xmlns="" val="33679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83080"/>
            <a:ext cx="8064896" cy="48144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3608" y="332656"/>
            <a:ext cx="6400800" cy="956712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/>
              <a:t>Библейская легенда о Содоме и Гоморре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583080"/>
            <a:ext cx="8064896" cy="481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043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84887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47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401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Тогда ангелы взяли за руки Лота, его жену и двух его дочерей и вывели из Содома.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556792"/>
            <a:ext cx="51125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730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188640"/>
            <a:ext cx="3008313" cy="1440160"/>
          </a:xfrm>
        </p:spPr>
        <p:txBody>
          <a:bodyPr/>
          <a:lstStyle/>
          <a:p>
            <a:r>
              <a:rPr lang="ru-RU" b="1" i="1" dirty="0"/>
              <a:t>Первая группа</a:t>
            </a:r>
            <a:r>
              <a:rPr lang="ru-RU" b="1" dirty="0"/>
              <a:t>:  «Пространство Петербурга»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152" y="1845358"/>
            <a:ext cx="3008313" cy="467998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Улицы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Площади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Дома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Комнаты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 Люди.</a:t>
            </a:r>
          </a:p>
          <a:p>
            <a:endParaRPr lang="ru-RU" b="1" dirty="0"/>
          </a:p>
          <a:p>
            <a:endParaRPr lang="ru-RU" sz="1800" b="1" dirty="0" smtClean="0"/>
          </a:p>
          <a:p>
            <a:r>
              <a:rPr lang="ru-RU" sz="1800" b="1" i="1" dirty="0" smtClean="0"/>
              <a:t>Илья Глазунов «Двор»</a:t>
            </a:r>
            <a:endParaRPr lang="ru-RU" sz="1800" b="1" i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328" y="188640"/>
            <a:ext cx="49685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92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0"/>
            <a:ext cx="3008313" cy="2736304"/>
          </a:xfrm>
        </p:spPr>
        <p:txBody>
          <a:bodyPr/>
          <a:lstStyle/>
          <a:p>
            <a:r>
              <a:rPr lang="ru-RU" b="1" i="1" dirty="0"/>
              <a:t>Вторая </a:t>
            </a:r>
            <a:r>
              <a:rPr lang="ru-RU" b="1" i="1" dirty="0" smtClean="0"/>
              <a:t>группа.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«Семья </a:t>
            </a:r>
            <a:r>
              <a:rPr lang="ru-RU" b="1" dirty="0" smtClean="0"/>
              <a:t>Мармеладовых»</a:t>
            </a:r>
            <a:br>
              <a:rPr lang="ru-RU" b="1" dirty="0" smtClean="0"/>
            </a:br>
            <a:r>
              <a:rPr lang="ru-RU" b="1" dirty="0" smtClean="0"/>
              <a:t>ч.1</a:t>
            </a:r>
            <a:r>
              <a:rPr lang="ru-RU" b="1" dirty="0"/>
              <a:t>, гл.2).</a:t>
            </a:r>
            <a:br>
              <a:rPr lang="ru-RU" b="1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b="1" dirty="0"/>
              <a:t>Мармеладов</a:t>
            </a:r>
          </a:p>
          <a:p>
            <a:r>
              <a:rPr lang="ru-RU" sz="1800" b="1" dirty="0"/>
              <a:t>                                                      Катерина </a:t>
            </a:r>
            <a:r>
              <a:rPr lang="ru-RU" sz="1800" b="1" dirty="0" smtClean="0"/>
              <a:t>Ивановна</a:t>
            </a:r>
          </a:p>
          <a:p>
            <a:endParaRPr lang="ru-RU" sz="1800" b="1" dirty="0"/>
          </a:p>
          <a:p>
            <a:r>
              <a:rPr lang="ru-RU" sz="1800" b="1" dirty="0" smtClean="0"/>
              <a:t> </a:t>
            </a:r>
            <a:r>
              <a:rPr lang="ru-RU" sz="1800" b="1" dirty="0"/>
              <a:t>Соня</a:t>
            </a:r>
          </a:p>
          <a:p>
            <a:r>
              <a:rPr lang="ru-RU" sz="2000" b="1" i="1" dirty="0"/>
              <a:t>В чём смысл слов Мармеладова «Человеку некуда пойти»?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482453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02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2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595959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383</TotalTime>
  <Words>220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«Дневник писателя»</vt:lpstr>
      <vt:lpstr>Библия –алфавит духовный</vt:lpstr>
      <vt:lpstr>Тема: Отражение библейской легенды о Содоме и Гоморре в художественном пространстве Петербурга.  (Роман «Преступление и наказание)</vt:lpstr>
      <vt:lpstr>Надрывается сердце от муки,                      Смутно верится в силу добра.                                                                  Некрасов</vt:lpstr>
      <vt:lpstr>Слайд 5</vt:lpstr>
      <vt:lpstr>Слайд 6</vt:lpstr>
      <vt:lpstr>Тогда ангелы взяли за руки Лота, его жену и двух его дочерей и вывели из Содома.</vt:lpstr>
      <vt:lpstr>Первая группа:  «Пространство Петербурга»</vt:lpstr>
      <vt:lpstr>Вторая группа. «Семья Мармеладовых» ч.1, гл.2).  </vt:lpstr>
      <vt:lpstr>«Письмо матери» (ч.1,гл.4)</vt:lpstr>
      <vt:lpstr>Четвертая группа Раскольников  и Петербург. </vt:lpstr>
      <vt:lpstr>Достоевский считал, что «большой город – дьявольское создание цивилизации – имеет на душу пагубное влияние».</vt:lpstr>
      <vt:lpstr>Домашнее задание.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«Дневник писателя»</dc:title>
  <dc:creator>Рудская Л.Г.</dc:creator>
  <cp:lastModifiedBy>revaz</cp:lastModifiedBy>
  <cp:revision>16</cp:revision>
  <dcterms:created xsi:type="dcterms:W3CDTF">2012-01-21T07:40:45Z</dcterms:created>
  <dcterms:modified xsi:type="dcterms:W3CDTF">2013-01-03T20:37:47Z</dcterms:modified>
</cp:coreProperties>
</file>