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3" r:id="rId27"/>
    <p:sldId id="292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4" r:id="rId38"/>
    <p:sldId id="305" r:id="rId39"/>
    <p:sldId id="306" r:id="rId40"/>
    <p:sldId id="30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октябрь 2011года</c:v>
                </c:pt>
                <c:pt idx="1">
                  <c:v>май 2012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выше среднего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октябрь 2011года</c:v>
                </c:pt>
                <c:pt idx="1">
                  <c:v>май 2012 года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</c:v>
                </c:pt>
                <c:pt idx="1">
                  <c:v>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57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58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октябрь 2011года</c:v>
                </c:pt>
                <c:pt idx="1">
                  <c:v>май 2012 года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57</c:v>
                </c:pt>
                <c:pt idx="1">
                  <c:v>58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ниже среднего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31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31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октябрь 2011года</c:v>
                </c:pt>
                <c:pt idx="1">
                  <c:v>май 2012 года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31</c:v>
                </c:pt>
                <c:pt idx="1">
                  <c:v>31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низкий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en-US" dirty="0" smtClean="0">
                        <a:latin typeface="Times New Roman"/>
                        <a:cs typeface="Times New Roman"/>
                      </a:rPr>
                      <a:t>℅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октябрь 2011года</c:v>
                </c:pt>
                <c:pt idx="1">
                  <c:v>май 2012 года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dLbls>
          <c:showVal val="1"/>
        </c:dLbls>
        <c:shape val="cone"/>
        <c:axId val="81865728"/>
        <c:axId val="81896192"/>
        <c:axId val="0"/>
      </c:bar3DChart>
      <c:catAx>
        <c:axId val="81865728"/>
        <c:scaling>
          <c:orientation val="minMax"/>
        </c:scaling>
        <c:axPos val="b"/>
        <c:tickLblPos val="nextTo"/>
        <c:crossAx val="81896192"/>
        <c:crosses val="autoZero"/>
        <c:auto val="1"/>
        <c:lblAlgn val="ctr"/>
        <c:lblOffset val="100"/>
      </c:catAx>
      <c:valAx>
        <c:axId val="81896192"/>
        <c:scaling>
          <c:orientation val="minMax"/>
        </c:scaling>
        <c:axPos val="l"/>
        <c:majorGridlines/>
        <c:numFmt formatCode="General" sourceLinked="1"/>
        <c:tickLblPos val="nextTo"/>
        <c:crossAx val="818657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>
          <a:latin typeface="Times New Roman"/>
          <a:cs typeface="Times New Roman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89C13-80F8-4342-8080-D6703307B3FB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1719F-E5E2-43B2-986F-FBC1768770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&#1055;&#1088;&#1077;&#1079;&#1077;&#1085;&#1090;&#1072;&#1094;&#1080;&#1080;\625266\&#1052;&#1091;&#1079;&#1099;&#1082;&#1072;_&#1076;&#1083;&#1103;_&#1084;&#1077;&#1076;&#1080;&#1090;&#1072;&#1094;&#1080;&#1080;_-_&#1050;&#1088;&#1072;&#1089;&#1080;&#1074;&#1072;&#1103;_&#1084;&#1091;&#1079;&#1099;&#1082;&#1072;_&#1073;&#1077;&#1079;_&#1089;&#1083;&#1086;&#1074;_(audiopoisk.com)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85786" y="928670"/>
            <a:ext cx="7343772" cy="1500198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 учреждение</a:t>
            </a:r>
            <a:r>
              <a:rPr kumimoji="0" lang="ru-RU" sz="27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7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«Средняя общеобразовательная школа №15» о.Муром</a:t>
            </a:r>
            <a:r>
              <a:rPr kumimoji="0" lang="ru-RU" sz="27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8929718" cy="4286280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интеллектуальных способностей  младших школьников через использование подвижных игр с дидактической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направленностью  на уроках  физической культуры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опыта </a:t>
            </a:r>
          </a:p>
          <a:p>
            <a:pPr algn="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физической культуры </a:t>
            </a:r>
          </a:p>
          <a:p>
            <a:pPr algn="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О.А. Смородина</a:t>
            </a:r>
          </a:p>
          <a:p>
            <a:pPr algn="r"/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463" y="3786190"/>
            <a:ext cx="1927207" cy="2786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614366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Преподавание физической культуры с учащимися МБОУ «СОШ№15» осуществляется  по программе скорректированной мной на основе «Комплексной программы  физического воспитания учащихся 1–11 классов» (В. И. Лях, А. А. Зданевич. – М.: Просвещение, 2005) и является частью Федерального учебного плана для образовательных учреждений Российской Федерации. В соответствии с ФБУПП учебный предмет «Физическая культура» вводится как обязательный предмет в основной школе и на его преподавание отводится 102 часа в год. 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8647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В программе В. И. Ляха, А. А. Зданевича программный материал делится на две части – базовую и вариативную. В базовую часть входит материал в соответствии с федеральным компонентом учебного плана. Базовая часть выполняет обязательный минимум образования по предмету «Физическая культура».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вариативную часть программы для учащихся 1-4 классов мной был включен материал по подвижным играм с дидактической направленностью и игры на основе баскетбола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5784" y="0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Кроме того, в учебный материал добавлены специальные упражнения и методики  для развития интеллектуальных способностей учащихся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929066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Элементы Триз-педагогики;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Игрогимнастика ;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Упражнения на правильное дыхание;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Методика(ЕА.Панько) «Придумай игру»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Фрагменты психо-физиологической тренировки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Релаксационные упражнения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В соответствии с целями и задачами педагогической деятельности по введению в образовательный процесс подвижных игр с дидактической направленностью на первоначальном этапе реализации опыта был проведён анализ литературы и педагогической практики по соответствующей опыту тематике. В результате была собрана картотека подвижных игр (их в картотеке около 40).Описание каждой из игр содержит не только её правила , но и ожидаемый   результат от её проведения  , а также перечень заболеваний и состояний  при которых рекомендуется игра.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  картотеки игр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748000" cy="5214973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2808712"/>
                <a:gridCol w="2808712"/>
                <a:gridCol w="3130576"/>
              </a:tblGrid>
              <a:tr h="12245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игры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Ожидаемый результат тренировки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Примерный перечень  заболеваний и состояний 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 которых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рекомендуется  игра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8767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«Найди и промолчи»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зрительной памяти, внимания, умения ориентироваться в пространстве, улучшение тормозных реакций.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заболеваниях ЦНС, ДЦП, вегето-сосудистой дистонии, при ослаблении эмоционально-волевой сферы.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1153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«Жмурки в кругу»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Воспитание умения сохранять равновесие, ориентироваться в пространстве и на местности, быстроты реакции и внимания, развитие функций слухового анализатора.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заболеваниях, сопровождающихся вялостью, заторможенностью. При изменениях в слуховом аппарате у глухих детей.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0153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«Мышеловка»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Тренировка быстроты реакции, скорости и ловкости движений и ориентировка в пространстве.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Задержка умственного развития, заболевания с вялостью, рассеянностью, медлительностью. Заболевания опорно-двигательного аппарата.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2928934"/>
            <a:ext cx="7772400" cy="3571900"/>
          </a:xfrm>
        </p:spPr>
        <p:txBody>
          <a:bodyPr>
            <a:normAutofit fontScale="90000"/>
          </a:bodyPr>
          <a:lstStyle/>
          <a:p>
            <a:pPr fontAlgn="base">
              <a:spcAft>
                <a:spcPct val="0"/>
              </a:spcAft>
            </a:pPr>
            <a:r>
              <a:rPr lang="ru-RU" sz="2000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Первый раздел карточки</a:t>
            </a: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схема построения. На схеме указывается место учителя, наиболее удобное для руководства и обозрения. 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Второй раздел</a:t>
            </a:r>
            <a:r>
              <a:rPr lang="ru-RU" sz="2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содержание. Он начинается с описания действия. </a:t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Третий раздел</a:t>
            </a: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правила, которые, в конечном счете, сводятся к ясным и четким действиям.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Четвертый раздел</a:t>
            </a: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организационно методические указания, помогающие провести учителю  игровое , а иногда соревновательно-игровое задание.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785794"/>
            <a:ext cx="7772400" cy="214314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Далее на основании дифференциации имеющихся  игр по преимущественному развитию психических процессов и физических качеств были созданы рабочие карточки. Карточки включают в себя 4 раздела.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Примерный вариант игровой карточки. Соревновательно- развивающая игра                       «Защита укрепления»</a:t>
            </a:r>
            <a:r>
              <a:rPr lang="ru-RU" sz="3100" b="1" u="sng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100" b="1" u="sng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428724"/>
            <a:ext cx="8919207" cy="514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Карточки использовались при разработке тематического планирования  уроков физической культуры, где   на каждом из уроков ,в зависимости от группы образовательных задач запланировано проведение тех или иных подвижных игр. </a:t>
            </a:r>
          </a:p>
          <a:p>
            <a:pPr>
              <a:buNone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264570_books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3" y="1000108"/>
            <a:ext cx="8901113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1071546"/>
            <a:ext cx="7972452" cy="100013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проведении подвижных игр с дидактической направленностью придерживалась следующих аспектов 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50059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не должна грозить опасностью для жизни, здоровья, приличия;</a:t>
            </a:r>
          </a:p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должны проходить под наблюдением учителя;</a:t>
            </a:r>
          </a:p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безопасность используемого инвентаря;</a:t>
            </a:r>
          </a:p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игру нельзя обрывать незавершённой;</a:t>
            </a:r>
          </a:p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должна оканчиваться раньше, чем надоест;</a:t>
            </a:r>
          </a:p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игры должны быть просты, точно сформулированы, доступны для понимания детей любого возраста;</a:t>
            </a:r>
          </a:p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детей игры будут интересными тогда когда каждый из играющих станет её активным участником;</a:t>
            </a:r>
          </a:p>
          <a:p>
            <a:pPr lvl="0"/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не должна умножать достоинства играющих.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8579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9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урока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физической культуры с использованием  подвижных игр с дидактической направленностью как средства развития интеллектуальных способностей младших школьников состоит из трёх частей: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подготовительной , основной , заключительной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t860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86644" y="4286256"/>
            <a:ext cx="1714512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8573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Движение- это путь не только к здоровью, но и к интеллекту. (С.Н.Труфанов)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фото\дубль\IMG_23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643050"/>
            <a:ext cx="7858180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35732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первой                                           (подготовительной, вводной) части урока 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1857364"/>
            <a:ext cx="4495800" cy="464347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проводится изучение, повторение и совершенствование строевых упражнений , навыков в ходьбе, развивается общая выносливость в беге , выполняются упражнения общеразвивающего характера ,сообщаются теоретические сведения из раздела «Основы знаний».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Витёк\Desktop\Изображение 0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429125" y="2000240"/>
            <a:ext cx="457203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22313" y="5000636"/>
            <a:ext cx="77724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этого использую  игры :                «Правильно -неправильно»,                   «Пишущая машинка», «Скажи товарищу» и др.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 descr="D:\фото\100CANON\IMG_106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28" y="785794"/>
            <a:ext cx="642942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первых уроках ,когда закладывается фундамент организованных занятий  физическими упражнениями ,особое внимание уделяется строевым упражнениям. Для их эффективного освоения использую следующие подвижные игры с дидактической направленностью: «Все к своим флажкам», «Построимся», «Составим поясок», «Успей занять совё место», «Составление поезда» и др.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785794"/>
            <a:ext cx="7972452" cy="2071702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Но для  формирования прочного динамического стереотипа у учащихся в построении использую элементы                      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Триз-педагогики.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Команды должны построиться: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по цвету волос;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по алфавиту первых букв имени;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по размеру обуви;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по росту и т.д.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785794"/>
            <a:ext cx="8929718" cy="5857916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При ознакомлении с материалом теоретического характера из раздела программы «Основы знаний» мной разработаны  карточки для развития  логического мышления , тестовые задания. Дети очень любят сами проявлять инициативу в составлении кроссвордов на спортивную тематику .  Я убедилась ,что такой подход приносит  неплохие результаты по усвоению теоретических сведений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 карточки для развития логического мышления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 descr="Безымянный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57356" y="1285860"/>
            <a:ext cx="5643602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интенсивной нагрузки .Огромное значение уделяю правильному дыханию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714907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Изобрази на выдохе жужжание пчелы; 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Изобрази на выдохе жужжание комара; 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Изобрази на выдохе шум проколотой шины велосипеда.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Эти дыхательные  упражнения способствуют не только  основам правильного дыхания , но и образному восприятию учащихся.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857232"/>
            <a:ext cx="7972452" cy="15001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чтобы облегчить процесс обучения ребёнка чтению  на своём уроке использую дыхательное упражнение «Музыкальный алфавит»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АБВГДЕЁЖЗИЙКЛМН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ОПРСТУФХЦШЩ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Мягкий знак,ы,твёрдый знак,ЭЮЯ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Наизусть весь алфавит знаю я           (фрагмент дыхательного упражнения)</a:t>
            </a: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 второй  (основной части) урока </a:t>
            </a:r>
            <a:endParaRPr lang="ru-RU" sz="3600" b="1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214282" y="1357298"/>
            <a:ext cx="4281518" cy="521497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проводится  формирование жизненно важных двигательных  навыков и физических качеств. Для решения поставленных задач  использую подвижные игры с дидактической направленностью                         (</a:t>
            </a:r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с бегом :                                           </a:t>
            </a:r>
            <a:r>
              <a:rPr lang="ru-RU" sz="3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День и ночь», «Бег за флажками»,           «Встречные эстафеты»,                 «Бег с преследованием» ,                              </a:t>
            </a:r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с прыжками  </a:t>
            </a:r>
            <a:r>
              <a:rPr lang="ru-RU" sz="3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                           «Волк во рву»,                      «Прыгуны», «Удочка»,                                      </a:t>
            </a:r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,оказывающие содействие технике легкоатлетических метаний</a:t>
            </a:r>
            <a:r>
              <a:rPr lang="ru-RU" sz="34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«Кто лучше»,                   «Попади в цель»,                   «Охотники и утки», игры с лазанием и другие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  <a:endParaRPr lang="ru-RU" sz="3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Picture 2" descr="D:\Мои документы\Смородина\красная флешка\Музыка\zdor_rebenok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429124" y="1428736"/>
            <a:ext cx="4500594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Нагрузку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время игры дозирую следующими приёмами :уменьшением или увеличением числа играющих , продолжительностью игры по времени, размеров игровой площадки, количества повторений ,тяжести предметов и наличии перерывов для отдыха.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343772" cy="1571636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Условия  возникновения опыта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1571612"/>
            <a:ext cx="8929718" cy="5000660"/>
          </a:xfrm>
        </p:spPr>
        <p:txBody>
          <a:bodyPr>
            <a:normAutofit fontScale="85000" lnSpcReduction="20000"/>
          </a:bodyPr>
          <a:lstStyle/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Проблема интеллектуального развития учащихся в условиях современной школы приобретает доминирующее значение. Внимание к этой проблеме  диктуется условиями современной жизни. </a:t>
            </a: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Интеллектуальное  развитие  выступает как важнейший  компонент любой деятельности человека. Для того, чтобы удовлетворить свои потребности в общении, учебе, труде человек должен воспринимать мир, обращать внимание на различные компоненты деятельности, представлять то, что ему нужно делать, запоминать, обдумывать. Очевидным является поиск путей решения проблемы интеллектуального развития младших школьников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dirty="0" smtClean="0"/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279717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меня важно ,чтобы каждый ученик стал равноценным участником педагогического процесса.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этой целью использую методику  ЕА. Панько                          « Придумай игру»,которая включает три этапа развития игры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5719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Этапы развития игры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 этап игры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упрощенный. 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Второй этап игры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варьирование игры, варианты усложнения, предложенные учителем.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Третий этап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творческого подхода, даются задания детям, родителям придумать новые  движения, слова и так далее.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643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уроке физической культуры использую  межпредметные связи.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С этой целью использую следующие подвижные игры: «Быстрые словечки», «Алфавит», «Волшебные буквы», «Океан», «Правильный счёт»,                             « Картинная галерея», разнообразные эстафеты  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заключительной части урока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0" y="1357298"/>
            <a:ext cx="44958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включаю подвижные игры с дидактической направленностью средней  или низкой интенсивности :               «Дерево дружбы»,                         «Урони платок»,                        «Замри» , «Делай как я»,                       «Угадай , кто подходил ?»,                           «Перенеси на голове»,                  « Исправь осанку!», «Правильно-неправильно».</a:t>
            </a:r>
          </a:p>
          <a:p>
            <a:endParaRPr lang="ru-RU" dirty="0"/>
          </a:p>
        </p:txBody>
      </p:sp>
      <p:pic>
        <p:nvPicPr>
          <p:cNvPr id="2050" name="Picture 2" descr="D:\Мои документы\электронное  портфолио\фото с соревнований\фотоотчёт\Изображение 0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648200" y="1357298"/>
            <a:ext cx="428151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85786" y="1285860"/>
            <a:ext cx="7901014" cy="12144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Подвижные игры вызывают бурю эмоций у обучающихся .Для снятия эмоционального напряжения на уроке использую фрагменты  релаксационных упражнений  для мимики лица  (автор ИВ.Чупаха 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71477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Сморщить лоб, поднять брови (удивиться), расслабить лоб. Совсем расслабить.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Нахмуриться (сердитесь) – расслабить брови.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Расширить глаза (страх, ужас)- расслабить веки             (ложная тревога).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Зажмуриться (ужас) – расслабить веки                     (ложная тревога).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Оскалить зубы – расслабить щеки и рот.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Расширить ноздри (вдыхаем запах, выдыхаем)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Сузить глаза (китаец задумался) – расслабиться. </a:t>
            </a: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7157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также релаксационные упражнения ,позволяющие погрузить ребёнка в атмосферу путешествий к морю, в волшебный сон ,к озеру , в лес, к водопаду , к радуге и тд.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0" y="1928802"/>
            <a:ext cx="4495800" cy="4714908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«Волшебный сон»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Реснички опускаются,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Глазки закрываются,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Реснички опускаются,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Глазки закрываются,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спокойно отдыхаем,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спокойно отдыхаем,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Сном волшебным засыпаем,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Сном волшебным засыпаем.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Тише, тише, не шумите.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Буквы вы не разбудите.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Утро ясное придёт.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Солнце красное взойдёт.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Станут птички распевать.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Станут буковки вставать.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Просыпайся, детвора.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школу вам уже пора.</a:t>
            </a:r>
          </a:p>
          <a:p>
            <a:pPr algn="ctr">
              <a:buNone/>
            </a:pPr>
            <a:r>
              <a:rPr lang="ru-RU" sz="4000" dirty="0" smtClean="0"/>
              <a:t> 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1857364"/>
            <a:ext cx="5357850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Музыка_для_медитации_-_Красивая_музыка_без_слов_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071934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педагогической деятельности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Совместно с психологом школы  было проведено тестирование  учащихся 4-х классов. За основу взяты  тесты Джорджа Равена .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«Выделение существенных признаков»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Тест «Возрастающей сложности»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При первичной диагностике  (октябрь 2011 года) учащиеся распределились по уровням интеллектуального развития  следующим образом :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высокий уровень интеллектуального развития – 0 %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выше среднего – 10 %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средний уровень – 57 %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ниже среднего – 31 %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низкий уровень – 2 %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928670"/>
            <a:ext cx="8929718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       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проведения комплекса игр с дидактической направленностью была проведена итоговая диагностика (май 2012года) .Были получены следующие результаты :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высокий уровень интеллектуального развития – 1 %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выше среднего – 10 %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средний уровень – 58 %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ниже среднего – 31 %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низкий уровень – 0 %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Диаграмма исследования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effectLst/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 проделанной мной  работы можно  сделать  следующий  вывод: подвижная  игра с дидактической направленностью   является  тем   самым  средством и методом, которое   оказывает   положительное   влияние на  развитие  двигательной  подготовленности  школьника, способствует  его  интеллектуальному  развитию, носит  оздоровительный  характер.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  <a:effectLst/>
        </p:spPr>
        <p:txBody>
          <a:bodyPr>
            <a:normAutofit fontScale="70000" lnSpcReduction="20000"/>
          </a:bodyPr>
          <a:lstStyle/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Амонашвили Ш.А. Здравствуйте, дети! – М., 1983.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Аникеева Н.П. Воспитание игрой. М., “Просвещение”, 1987г.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Бесова М.А. Шутки, игры, песни соберут нас вместе. – Ярославль, 2000г.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Бесова М.А. Познавательные игры от А до Я. – Ярославль: Академия развития, 2004. 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Выготский Л.С. Психология познания. – М.: Просвещение, 1978.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Выготский Л.С. Воображение и творчество в детском возрасте. М.-1981.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Газман О.С. Каникулы: игра, воспитание; М.1988.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Газман О.С. В школу - с игрой. – М.: Просвещение, 1991.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Зайцева О.В. На досуге. – Ярославль, 1997г.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Кочурова С.Н. Большая книга школьных праздников. – Ярославль, 2008г.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Межиева М. В. Развитие творческих способностей у детей 5-9 лет.- Ярославль: Академия развития: Академия Холдинг: 2002. 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Минкин Е. М. «От игры к знаниям»: пособие для учителей. – М.: Просвещение, 1983г. 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Николенко Л. А. «Игры в педагогическом процессе. Методические рекомендации». - Псков, 1997г.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Пидкасистый П. И. , Хайдаров Ж. С. «Технология игры в обучении и развитии». М.: 1996г. 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Сиденко А. «Игровой подход в обучении»// Народное образование, № 8, 2000г., с. 134 – 137.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Тихомирова Л.Ф. Как сформировать у школьников здоровый образ жизни. – Ярославль, 2007г.</a:t>
            </a:r>
          </a:p>
          <a:p>
            <a:pPr lvl="3" fontAlgn="base" hangingPunct="0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Шмаков С. А. «Её величество игра», М.- 92.</a:t>
            </a:r>
          </a:p>
          <a:p>
            <a:pPr lvl="3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Эльконин Д. Б. «Психология игры». – М.: Педагогика, 1978г.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85786" y="785794"/>
            <a:ext cx="7343772" cy="1071570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опыта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1571612"/>
            <a:ext cx="8929718" cy="5000660"/>
          </a:xfrm>
        </p:spPr>
        <p:txBody>
          <a:bodyPr>
            <a:normAutofit fontScale="70000" lnSpcReduction="20000"/>
          </a:bodyPr>
          <a:lstStyle/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 национальной образовательной инициативе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«Наша новая школа»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достижения нового, современного качества общего образования среди первоочередных мероприятий отмечается необходимость оптимизации учебной, психологической и физической нагрузки обучающихся и создания в образовательных учреждениях условий для сохранения и укрепления их здоровья, в том числе за счет использования эффективных методов обучения, повышения объема и качества занятий физической культурой. Отмечается также необходимость дифференциации и индивидуализации образования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обеспечении государственных образовательных стандартов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многообразием вариативных образовательных программ.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Особое внимание в настоящее время уделяется программному обеспечению физического воспитания в общеобразовательных учреждениях, его вариативному компоненту, учитывающему как индивидуальные потребности и интересы детей, так и региональные особенности среды обитания.</a:t>
            </a:r>
          </a:p>
          <a:p>
            <a:pPr algn="just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Виктор\Desktop\people_109_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142984"/>
            <a:ext cx="6858048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Интеллект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умственная способность, связанная с успешной адаптацией к новым жизненным условиям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933950" y="3214686"/>
            <a:ext cx="4210050" cy="3357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Прежде чем говорить о развитии дидактических игр, следует напомнить, что понятие "развитие интеллекта" включает в себя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памяти, восприятия, мышления,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т.е. всех умственных способностей. Сконцентрировав своё внимание лишь на одном показателе, нельзя говорить о развитии детского интеллекта в целом.  Поэтому к данной проблеме нужно подходить комплексно.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143372" y="714356"/>
            <a:ext cx="4543428" cy="5411807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Сущность подвижной игры мне  видится в следующем: ярко выраженная в подвижных играх деятельность различных анализаторов создает благоприятные возможности для тренировки функций головного мозга – это положительно сказывается на усвоении обучающимися знаний и представлений и создает предпосылки к успешному овладению элементами образовательной деятельности в будущем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14290"/>
            <a:ext cx="449580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343772" cy="2643206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педагогической деятельности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1643050"/>
            <a:ext cx="8929718" cy="4929222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Организовать физическое воспитание с учащимися начальной школы таким образом  , чтобы  оно обеспечивало каждому ребёнку физическое развитие  в союзе с их  интеллектуальными способностями .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\Desktop\19-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-285776"/>
            <a:ext cx="9686926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учётом этого были поставлены следующие задачи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786346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Провести анализ методической литературы и существующей педагогической практики с целью отбора комплекса подвижных игр с дидактической  направленностью  применимых к использованию в образовательном процессе и направленных  на развитие интеллектуальных способностей учащихся.</a:t>
            </a:r>
          </a:p>
          <a:p>
            <a:pPr lvl="0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Разработать систему использования подвижных  игр  и игровых  приёмов    , позволяющую личности развиваться интеллектуально и нравственно.</a:t>
            </a:r>
          </a:p>
          <a:p>
            <a:pPr lvl="0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Выявить эффективность использования данной системы в учебной деятельности.</a:t>
            </a:r>
          </a:p>
          <a:p>
            <a:pPr lvl="0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у обучающихся знания о физкультурной деятельности ,о бережном отношении к своему здоровью.</a:t>
            </a:r>
          </a:p>
          <a:p>
            <a:pPr lvl="0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Использовать средства физической культуры в организации здорового образа жизни.</a:t>
            </a:r>
          </a:p>
          <a:p>
            <a:pPr lvl="0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жизненно необходимые двигательные умения и навыки ребёнка в соответствии с его индивидуальными  физическими и психологическими особенностями.</a:t>
            </a:r>
          </a:p>
          <a:p>
            <a:pPr lvl="0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условия для развития потенциала  ребёнка , реализации его природных способностей.</a:t>
            </a:r>
          </a:p>
          <a:p>
            <a:pPr>
              <a:buNone/>
            </a:pPr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2408</Words>
  <Application>Microsoft Office PowerPoint</Application>
  <PresentationFormat>Экран (4:3)</PresentationFormat>
  <Paragraphs>184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Муниципальное бюджетное общеобразовательное  учреждение        «Средняя общеобразовательная школа №15» о.Муром  </vt:lpstr>
      <vt:lpstr>Движение- это путь не только к здоровью, но и к интеллекту. (С.Н.Труфанов)</vt:lpstr>
      <vt:lpstr>Условия  возникновения опыта</vt:lpstr>
      <vt:lpstr>Актуальность опыта</vt:lpstr>
      <vt:lpstr> </vt:lpstr>
      <vt:lpstr>Слайд 6</vt:lpstr>
      <vt:lpstr>Слайд 7</vt:lpstr>
      <vt:lpstr>Цель педагогической деятельности</vt:lpstr>
      <vt:lpstr>С учётом этого были поставлены следующие задачи : </vt:lpstr>
      <vt:lpstr>    Преподавание физической культуры с учащимися МБОУ «СОШ№15» осуществляется  по программе скорректированной мной на основе «Комплексной программы  физического воспитания учащихся 1–11 классов» (В. И. Лях, А. А. Зданевич. – М.: Просвещение, 2005) и является частью Федерального учебного плана для образовательных учреждений Российской Федерации. В соответствии с ФБУПП учебный предмет «Физическая культура» вводится как обязательный предмет в основной школе и на его преподавание отводится 102 часа в год. </vt:lpstr>
      <vt:lpstr>Слайд 11</vt:lpstr>
      <vt:lpstr>Кроме того, в учебный материал добавлены специальные упражнения и методики  для развития интеллектуальных способностей учащихся : </vt:lpstr>
      <vt:lpstr>Слайд 13</vt:lpstr>
      <vt:lpstr>Образец  картотеки игр</vt:lpstr>
      <vt:lpstr>Первый раздел карточки - схема построения. На схеме указывается место учителя, наиболее удобное для руководства и обозрения.  Второй раздел - содержание. Он начинается с описания действия.  Третий раздел - правила, которые, в конечном счете, сводятся к ясным и четким действиям. Четвертый раздел - организационно методические указания, помогающие провести учителю  игровое , а иногда соревновательно-игровое задание.   </vt:lpstr>
      <vt:lpstr>Примерный вариант игровой карточки. Соревновательно- развивающая игра                       «Защита укрепления»  </vt:lpstr>
      <vt:lpstr>Слайд 17</vt:lpstr>
      <vt:lpstr>При проведении подвижных игр с дидактической направленностью придерживалась следующих аспектов : </vt:lpstr>
      <vt:lpstr>Слайд 19</vt:lpstr>
      <vt:lpstr> В первой                                           (подготовительной, вводной) части урока </vt:lpstr>
      <vt:lpstr>Для этого использую  игры :                «Правильно -неправильно»,                   «Пишущая машинка», «Скажи товарищу» и др. </vt:lpstr>
      <vt:lpstr>Слайд 22</vt:lpstr>
      <vt:lpstr>   Но для  формирования прочного динамического стереотипа у учащихся в построении использую элементы                       Триз-педагогики. </vt:lpstr>
      <vt:lpstr>Слайд 24</vt:lpstr>
      <vt:lpstr>Образец карточки для развития логического мышления</vt:lpstr>
      <vt:lpstr>После интенсивной нагрузки .Огромное значение уделяю правильному дыханию. </vt:lpstr>
      <vt:lpstr>Но чтобы облегчить процесс обучения ребёнка чтению  на своём уроке использую дыхательное упражнение «Музыкальный алфавит»</vt:lpstr>
      <vt:lpstr> Во  второй  (основной части) урока </vt:lpstr>
      <vt:lpstr>Слайд 29</vt:lpstr>
      <vt:lpstr>   Для меня важно ,чтобы каждый ученик стал равноценным участником педагогического процесса. С этой целью использую методику  ЕА. Панько                          « Придумай игру»,которая включает три этапа развития игры.</vt:lpstr>
      <vt:lpstr>На уроке физической культуры использую  межпредметные связи. </vt:lpstr>
      <vt:lpstr>В  заключительной части урока</vt:lpstr>
      <vt:lpstr>   Подвижные игры вызывают бурю эмоций у обучающихся .Для снятия эмоционального напряжения на уроке использую фрагменты  релаксационных упражнений  для мимики лица  (автор ИВ.Чупаха ). </vt:lpstr>
      <vt:lpstr>А также релаксационные упражнения ,позволяющие погрузить ребёнка в атмосферу путешествий к морю, в волшебный сон ,к озеру , в лес, к водопаду , к радуге и тд. </vt:lpstr>
      <vt:lpstr>Результаты педагогической деятельности</vt:lpstr>
      <vt:lpstr>Слайд 36</vt:lpstr>
      <vt:lpstr>Диаграмма исследования</vt:lpstr>
      <vt:lpstr>Вывод</vt:lpstr>
      <vt:lpstr>Литература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</dc:creator>
  <cp:lastModifiedBy>revaz</cp:lastModifiedBy>
  <cp:revision>94</cp:revision>
  <dcterms:created xsi:type="dcterms:W3CDTF">2012-08-26T06:12:39Z</dcterms:created>
  <dcterms:modified xsi:type="dcterms:W3CDTF">2013-01-05T21:37:30Z</dcterms:modified>
</cp:coreProperties>
</file>