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5" r:id="rId4"/>
    <p:sldId id="286" r:id="rId5"/>
    <p:sldId id="266" r:id="rId6"/>
    <p:sldId id="288" r:id="rId7"/>
    <p:sldId id="287" r:id="rId8"/>
    <p:sldId id="284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08B"/>
    <a:srgbClr val="3366CC"/>
    <a:srgbClr val="FFC269"/>
    <a:srgbClr val="FF9900"/>
    <a:srgbClr val="FFFF00"/>
    <a:srgbClr val="767F25"/>
    <a:srgbClr val="008000"/>
    <a:srgbClr val="D0A8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4DD941-B5A2-4800-AC92-02867E0F21D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880B15-FCE4-4FFE-85FD-E3C893A72F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DD2E56-D3F6-4AFE-BA8F-3220E45528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835CDC3-083C-4639-84FB-616F38F957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EF7467-3843-4188-BBDC-6529DA892B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75D8BA-6647-4B5B-B840-D299508CCD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A1EBBA-2927-4A2A-8F24-14F670EDAB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F29D1-1CA5-40B6-95BD-078D7C6378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043171-0D11-4060-AFF0-2F03B84482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84AE9C-05BA-4377-AAA5-4B0EB64D23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5FDB01-B76D-43A4-BE88-A0089E98F1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EEA309-2504-40EC-A75D-461FC6247D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074FCAA-7F28-4153-89F3-9B0F5C2A354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image" Target="../media/image2.wmf"/><Relationship Id="rId7" Type="http://schemas.openxmlformats.org/officeDocument/2006/relationships/image" Target="../media/image5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5" Type="http://schemas.openxmlformats.org/officeDocument/2006/relationships/image" Target="../media/image3.wmf"/><Relationship Id="rId10" Type="http://schemas.openxmlformats.org/officeDocument/2006/relationships/image" Target="../media/image8.wmf"/><Relationship Id="rId4" Type="http://schemas.openxmlformats.org/officeDocument/2006/relationships/slide" Target="slide2.xml"/><Relationship Id="rId9" Type="http://schemas.openxmlformats.org/officeDocument/2006/relationships/image" Target="../media/image7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12.xml"/><Relationship Id="rId1" Type="http://schemas.openxmlformats.org/officeDocument/2006/relationships/video" Target="file:///F:\&#1060;&#1045;&#1057;&#1058;&#1048;&#1042;&#1040;&#1051;&#1068;\+%20&#1055;&#1090;&#1080;&#1094;&#1099;%20&#1080;%20&#1087;&#1088;&#1077;&#1079;&#1077;&#1085;&#1090;&#1072;&#1094;&#1080;&#1103;%20&#1082;%20&#1091;&#1088;&#1086;&#1082;&#1091;\&#1055;&#1088;&#1080;&#1083;&#1086;&#1078;&#1077;&#1085;&#1080;&#1077;%204.wmv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w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image" Target="../media/image21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12" Type="http://schemas.openxmlformats.org/officeDocument/2006/relationships/image" Target="../media/image2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11" Type="http://schemas.openxmlformats.org/officeDocument/2006/relationships/image" Target="../media/image19.wmf"/><Relationship Id="rId5" Type="http://schemas.openxmlformats.org/officeDocument/2006/relationships/image" Target="../media/image15.wmf"/><Relationship Id="rId15" Type="http://schemas.openxmlformats.org/officeDocument/2006/relationships/image" Target="../media/image23.wmf"/><Relationship Id="rId10" Type="http://schemas.openxmlformats.org/officeDocument/2006/relationships/image" Target="../media/image18.png"/><Relationship Id="rId4" Type="http://schemas.openxmlformats.org/officeDocument/2006/relationships/image" Target="../media/image14.wmf"/><Relationship Id="rId9" Type="http://schemas.openxmlformats.org/officeDocument/2006/relationships/image" Target="../media/image10.wmf"/><Relationship Id="rId14" Type="http://schemas.openxmlformats.org/officeDocument/2006/relationships/image" Target="../media/image22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file:///E:\&#1055;&#1088;&#1080;&#1083;&#1086;&#1078;&#1077;&#1085;&#1080;&#1077;%209\&#1078;&#1091;&#1088;&#1072;&#1074;&#1083;&#1080;.mp3" TargetMode="External"/><Relationship Id="rId13" Type="http://schemas.openxmlformats.org/officeDocument/2006/relationships/image" Target="../media/image25.wmf"/><Relationship Id="rId18" Type="http://schemas.openxmlformats.org/officeDocument/2006/relationships/image" Target="../media/image30.wmf"/><Relationship Id="rId26" Type="http://schemas.openxmlformats.org/officeDocument/2006/relationships/image" Target="../media/image36.png"/><Relationship Id="rId3" Type="http://schemas.openxmlformats.org/officeDocument/2006/relationships/audio" Target="file:///E:\&#1055;&#1088;&#1080;&#1083;&#1086;&#1078;&#1077;&#1085;&#1080;&#1077;%209\&#1082;&#1091;&#1088;&#1099;.mp3" TargetMode="External"/><Relationship Id="rId21" Type="http://schemas.openxmlformats.org/officeDocument/2006/relationships/image" Target="../media/image33.wmf"/><Relationship Id="rId34" Type="http://schemas.openxmlformats.org/officeDocument/2006/relationships/image" Target="../media/image44.png"/><Relationship Id="rId7" Type="http://schemas.openxmlformats.org/officeDocument/2006/relationships/audio" Target="file:///E:\&#1055;&#1088;&#1080;&#1083;&#1086;&#1078;&#1077;&#1085;&#1080;&#1077;%209\&#1089;&#1080;&#1085;&#1080;&#1094;&#1072;.mp3" TargetMode="External"/><Relationship Id="rId12" Type="http://schemas.openxmlformats.org/officeDocument/2006/relationships/image" Target="../media/image9.wmf"/><Relationship Id="rId17" Type="http://schemas.openxmlformats.org/officeDocument/2006/relationships/image" Target="../media/image29.wmf"/><Relationship Id="rId25" Type="http://schemas.openxmlformats.org/officeDocument/2006/relationships/image" Target="../media/image10.wmf"/><Relationship Id="rId33" Type="http://schemas.openxmlformats.org/officeDocument/2006/relationships/image" Target="../media/image43.png"/><Relationship Id="rId2" Type="http://schemas.openxmlformats.org/officeDocument/2006/relationships/audio" Target="file:///E:\&#1055;&#1088;&#1080;&#1083;&#1086;&#1078;&#1077;&#1085;&#1080;&#1077;%209\&#1089;&#1086;&#1083;&#1086;&#1074;&#1077;&#1081;.mp3" TargetMode="External"/><Relationship Id="rId16" Type="http://schemas.openxmlformats.org/officeDocument/2006/relationships/image" Target="../media/image28.wmf"/><Relationship Id="rId20" Type="http://schemas.openxmlformats.org/officeDocument/2006/relationships/image" Target="../media/image32.wmf"/><Relationship Id="rId29" Type="http://schemas.openxmlformats.org/officeDocument/2006/relationships/image" Target="../media/image39.png"/><Relationship Id="rId1" Type="http://schemas.openxmlformats.org/officeDocument/2006/relationships/audio" Target="../media/audio1.wav"/><Relationship Id="rId6" Type="http://schemas.openxmlformats.org/officeDocument/2006/relationships/audio" Target="file:///E:\&#1055;&#1088;&#1080;&#1083;&#1086;&#1078;&#1077;&#1085;&#1080;&#1077;%209\&#1074;&#1086;&#1088;&#1086;&#1073;&#1077;&#1081;.wav" TargetMode="External"/><Relationship Id="rId11" Type="http://schemas.openxmlformats.org/officeDocument/2006/relationships/slideLayout" Target="../slideLayouts/slideLayout2.xml"/><Relationship Id="rId24" Type="http://schemas.openxmlformats.org/officeDocument/2006/relationships/slide" Target="slide1.xml"/><Relationship Id="rId32" Type="http://schemas.openxmlformats.org/officeDocument/2006/relationships/image" Target="../media/image42.png"/><Relationship Id="rId5" Type="http://schemas.openxmlformats.org/officeDocument/2006/relationships/audio" Target="file:///E:\&#1055;&#1088;&#1080;&#1083;&#1086;&#1078;&#1077;&#1085;&#1080;&#1077;%209\&#1082;&#1091;&#1082;&#1091;&#1096;&#1082;&#1072;.mp3" TargetMode="External"/><Relationship Id="rId15" Type="http://schemas.openxmlformats.org/officeDocument/2006/relationships/image" Target="../media/image27.wmf"/><Relationship Id="rId23" Type="http://schemas.openxmlformats.org/officeDocument/2006/relationships/image" Target="../media/image35.wmf"/><Relationship Id="rId28" Type="http://schemas.openxmlformats.org/officeDocument/2006/relationships/image" Target="../media/image38.png"/><Relationship Id="rId10" Type="http://schemas.openxmlformats.org/officeDocument/2006/relationships/audio" Target="file:///E:\&#1055;&#1088;&#1080;&#1083;&#1086;&#1078;&#1077;&#1085;&#1080;&#1077;%209\&#1092;&#1080;&#1083;&#1080;&#1085;.mp3" TargetMode="External"/><Relationship Id="rId19" Type="http://schemas.openxmlformats.org/officeDocument/2006/relationships/image" Target="../media/image31.wmf"/><Relationship Id="rId31" Type="http://schemas.openxmlformats.org/officeDocument/2006/relationships/image" Target="../media/image41.png"/><Relationship Id="rId4" Type="http://schemas.openxmlformats.org/officeDocument/2006/relationships/audio" Target="file:///E:\&#1055;&#1088;&#1080;&#1083;&#1086;&#1078;&#1077;&#1085;&#1080;&#1077;%209\&#1091;&#1090;&#1082;&#1072;.mp3" TargetMode="External"/><Relationship Id="rId9" Type="http://schemas.openxmlformats.org/officeDocument/2006/relationships/audio" Target="file:///E:\&#1055;&#1088;&#1080;&#1083;&#1086;&#1078;&#1077;&#1085;&#1080;&#1077;%209\&#1089;&#1086;&#1088;&#1086;&#1082;&#1072;.mp3" TargetMode="External"/><Relationship Id="rId14" Type="http://schemas.openxmlformats.org/officeDocument/2006/relationships/image" Target="../media/image26.wmf"/><Relationship Id="rId22" Type="http://schemas.openxmlformats.org/officeDocument/2006/relationships/image" Target="../media/image34.wmf"/><Relationship Id="rId27" Type="http://schemas.openxmlformats.org/officeDocument/2006/relationships/image" Target="../media/image37.png"/><Relationship Id="rId30" Type="http://schemas.openxmlformats.org/officeDocument/2006/relationships/image" Target="../media/image40.png"/><Relationship Id="rId35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46.wmf"/><Relationship Id="rId7" Type="http://schemas.openxmlformats.org/officeDocument/2006/relationships/image" Target="../media/image5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Relationship Id="rId9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biologymoscow.ucoz.ru/index/golosa_ptic/0-128" TargetMode="External"/><Relationship Id="rId2" Type="http://schemas.openxmlformats.org/officeDocument/2006/relationships/image" Target="../media/image54.wmf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udiopoisk.com/track/no/mp3/muzika-dla-du6i---tainstvo-du6ive6_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 b="39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A2EC84"/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4076700"/>
            <a:ext cx="2159000" cy="209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35375" y="333375"/>
            <a:ext cx="20955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1188" y="1052513"/>
            <a:ext cx="22225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5650" y="2997200"/>
            <a:ext cx="7646988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755650" y="5805488"/>
            <a:ext cx="1873250" cy="503237"/>
          </a:xfrm>
          <a:prstGeom prst="rect">
            <a:avLst/>
          </a:prstGeom>
          <a:solidFill>
            <a:srgbClr val="A2EC84"/>
          </a:solidFill>
          <a:ln w="9525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rgbClr val="006600"/>
                </a:solidFill>
                <a:latin typeface="Bookman Old Style" pitchFamily="18" charset="0"/>
              </a:rPr>
              <a:t>амфибии</a:t>
            </a: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714348" y="908050"/>
            <a:ext cx="2071702" cy="503238"/>
          </a:xfrm>
          <a:prstGeom prst="rect">
            <a:avLst/>
          </a:prstGeom>
          <a:solidFill>
            <a:srgbClr val="A2EC84"/>
          </a:solidFill>
          <a:ln w="9525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rgbClr val="006600"/>
                </a:solidFill>
                <a:latin typeface="Bookman Old Style" pitchFamily="18" charset="0"/>
              </a:rPr>
              <a:t>насекомые</a:t>
            </a: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3779838" y="188913"/>
            <a:ext cx="1873250" cy="503237"/>
          </a:xfrm>
          <a:prstGeom prst="rect">
            <a:avLst/>
          </a:prstGeom>
          <a:solidFill>
            <a:srgbClr val="A2EC84"/>
          </a:solidFill>
          <a:ln w="9525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rgbClr val="006600"/>
                </a:solidFill>
                <a:latin typeface="Bookman Old Style" pitchFamily="18" charset="0"/>
              </a:rPr>
              <a:t>птицы</a:t>
            </a:r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3708400" y="6165850"/>
            <a:ext cx="1873250" cy="503238"/>
          </a:xfrm>
          <a:prstGeom prst="rect">
            <a:avLst/>
          </a:prstGeom>
          <a:solidFill>
            <a:srgbClr val="A2EC84"/>
          </a:solidFill>
          <a:ln w="9525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rgbClr val="006600"/>
                </a:solidFill>
                <a:latin typeface="Bookman Old Style" pitchFamily="18" charset="0"/>
              </a:rPr>
              <a:t>рыбы</a:t>
            </a: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6804025" y="5876925"/>
            <a:ext cx="1873250" cy="503238"/>
          </a:xfrm>
          <a:prstGeom prst="rect">
            <a:avLst/>
          </a:prstGeom>
          <a:solidFill>
            <a:srgbClr val="A2EC84"/>
          </a:solidFill>
          <a:ln w="9525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rgbClr val="006600"/>
                </a:solidFill>
                <a:latin typeface="Bookman Old Style" pitchFamily="18" charset="0"/>
              </a:rPr>
              <a:t>рептилии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88125" y="1052513"/>
            <a:ext cx="2160588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6804025" y="908050"/>
            <a:ext cx="1873250" cy="503238"/>
          </a:xfrm>
          <a:prstGeom prst="rect">
            <a:avLst/>
          </a:prstGeom>
          <a:solidFill>
            <a:srgbClr val="A2EC84"/>
          </a:solidFill>
          <a:ln w="9525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rgbClr val="006600"/>
                </a:solidFill>
                <a:latin typeface="Bookman Old Style" pitchFamily="18" charset="0"/>
              </a:rPr>
              <a:t>звери</a:t>
            </a: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659563" y="4149725"/>
            <a:ext cx="21590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419475" y="4581525"/>
            <a:ext cx="2519363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1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2" name="Picture 1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16913" y="-171450"/>
            <a:ext cx="965200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90" name="Приложение 4.wmv">
            <a:hlinkClick r:id="" action="ppaction://media"/>
          </p:cNvPr>
          <p:cNvPicPr>
            <a:picLocks noGrp="1" noRot="1" noChangeAspect="1" noChangeArrowheads="1"/>
          </p:cNvPicPr>
          <p:nvPr>
            <p:ph/>
            <a:videoFile r:link="rId1"/>
          </p:nvPr>
        </p:nvPicPr>
        <p:blipFill>
          <a:blip r:embed="rId6"/>
          <a:srcRect/>
          <a:stretch>
            <a:fillRect/>
          </a:stretch>
        </p:blipFill>
        <p:spPr>
          <a:xfrm>
            <a:off x="1547813" y="1196975"/>
            <a:ext cx="6096000" cy="4572000"/>
          </a:xfrm>
          <a:ln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9388" y="476250"/>
            <a:ext cx="8964612" cy="617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1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1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90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190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38" name="Picture 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1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5876925"/>
            <a:ext cx="20161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773238"/>
            <a:ext cx="20161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1268413"/>
            <a:ext cx="2016125" cy="68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3284538"/>
            <a:ext cx="201771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3850" y="2708275"/>
            <a:ext cx="20161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6" name="Picture 1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178800" y="0"/>
            <a:ext cx="965200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31" name="Picture 19" descr="0_7d782_ed2c7b5d_XL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132138" y="1700213"/>
            <a:ext cx="6011862" cy="4494212"/>
          </a:xfrm>
          <a:prstGeom prst="rect">
            <a:avLst/>
          </a:prstGeom>
          <a:noFill/>
        </p:spPr>
      </p:pic>
      <p:sp>
        <p:nvSpPr>
          <p:cNvPr id="13333" name="Line 21"/>
          <p:cNvSpPr>
            <a:spLocks noChangeShapeType="1"/>
          </p:cNvSpPr>
          <p:nvPr/>
        </p:nvSpPr>
        <p:spPr bwMode="auto">
          <a:xfrm flipH="1">
            <a:off x="5148263" y="2349500"/>
            <a:ext cx="2016125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34" name="Line 22"/>
          <p:cNvSpPr>
            <a:spLocks noChangeShapeType="1"/>
          </p:cNvSpPr>
          <p:nvPr/>
        </p:nvSpPr>
        <p:spPr bwMode="auto">
          <a:xfrm flipH="1">
            <a:off x="6588125" y="3789363"/>
            <a:ext cx="2016125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35" name="Line 23"/>
          <p:cNvSpPr>
            <a:spLocks noChangeShapeType="1"/>
          </p:cNvSpPr>
          <p:nvPr/>
        </p:nvSpPr>
        <p:spPr bwMode="auto">
          <a:xfrm>
            <a:off x="2843213" y="5300663"/>
            <a:ext cx="187325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36" name="Line 24"/>
          <p:cNvSpPr>
            <a:spLocks noChangeShapeType="1"/>
          </p:cNvSpPr>
          <p:nvPr/>
        </p:nvSpPr>
        <p:spPr bwMode="auto">
          <a:xfrm>
            <a:off x="6372225" y="5373688"/>
            <a:ext cx="187325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37" name="Line 25"/>
          <p:cNvSpPr>
            <a:spLocks noChangeShapeType="1"/>
          </p:cNvSpPr>
          <p:nvPr/>
        </p:nvSpPr>
        <p:spPr bwMode="auto">
          <a:xfrm>
            <a:off x="2700338" y="3860800"/>
            <a:ext cx="187325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23850" y="692150"/>
            <a:ext cx="2014538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23850" y="0"/>
            <a:ext cx="20161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23850" y="4652963"/>
            <a:ext cx="20177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23850" y="3860800"/>
            <a:ext cx="2016125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23850" y="5229225"/>
            <a:ext cx="201771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37743E-6 L 0.60642 -0.40333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" y="-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56984E-6 L 0.7559 0.48566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2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15634E-6 C 0.22378 0.22387 0.44843 0.44866 0.55069 0.55018 C 0.65382 0.6524 0.63368 0.6302 0.61354 0.60893 " pathEditMode="relative" rAng="0" ptsTypes="aaA">
                                      <p:cBhvr>
                                        <p:cTn id="74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" y="3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47549E-8 L 0.25191 -0.06614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-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48011E-7 L 0.21267 -0.10037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" y="-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3" grpId="0" animBg="1"/>
      <p:bldP spid="13334" grpId="0" animBg="1"/>
      <p:bldP spid="13335" grpId="0" animBg="1"/>
      <p:bldP spid="13336" grpId="0" animBg="1"/>
      <p:bldP spid="133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" descr="E:\орнит\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8131" name="Group 3"/>
          <p:cNvGraphicFramePr>
            <a:graphicFrameLocks noGrp="1"/>
          </p:cNvGraphicFramePr>
          <p:nvPr/>
        </p:nvGraphicFramePr>
        <p:xfrm>
          <a:off x="395288" y="128588"/>
          <a:ext cx="8429625" cy="6729984"/>
        </p:xfrm>
        <a:graphic>
          <a:graphicData uri="http://schemas.openxmlformats.org/drawingml/2006/table">
            <a:tbl>
              <a:tblPr/>
              <a:tblGrid>
                <a:gridCol w="936625"/>
                <a:gridCol w="936625"/>
                <a:gridCol w="936625"/>
                <a:gridCol w="936625"/>
                <a:gridCol w="936625"/>
                <a:gridCol w="936625"/>
                <a:gridCol w="936625"/>
                <a:gridCol w="936625"/>
                <a:gridCol w="936625"/>
              </a:tblGrid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А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Д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Б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Ф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И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Л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И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Н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С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О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Р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Е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Л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Л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О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П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К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Н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Ж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У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Р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А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В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Л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Ь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Л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Я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С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О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Т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М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И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К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А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Н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У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П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Е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Л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И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К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А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Н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У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В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Д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О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Б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Н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Р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И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Т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К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Н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О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С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П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Г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У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С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О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В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А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С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О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К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О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Л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Т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У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А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Arial" charset="0"/>
                          <a:cs typeface="Arial" charset="0"/>
                        </a:rPr>
                        <a:t>Н</a:t>
                      </a: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Impact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286116" y="214290"/>
            <a:ext cx="4572032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 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   Л   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1071546"/>
            <a:ext cx="3714776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О   Р   Е   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1857364"/>
            <a:ext cx="6572296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Ж  У   Р   А   В   Л   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3429000"/>
            <a:ext cx="6572296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   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  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   И   К   А   Н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43504" y="5143513"/>
            <a:ext cx="3742844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 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   В   А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5857892"/>
            <a:ext cx="4714908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  О   К   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   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14678" y="214290"/>
            <a:ext cx="928694" cy="64940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</a:t>
            </a:r>
          </a:p>
          <a:p>
            <a:pPr algn="ctr">
              <a:defRPr/>
            </a:pPr>
            <a:endParaRPr lang="ru-RU" sz="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  <a:endParaRPr lang="ru-RU" sz="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</a:p>
          <a:p>
            <a:pPr algn="ctr">
              <a:defRPr/>
            </a:pPr>
            <a:endParaRPr lang="ru-RU" sz="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</a:p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</a:p>
          <a:p>
            <a:pPr algn="ctr">
              <a:defRPr/>
            </a:pPr>
            <a:endParaRPr lang="ru-RU" sz="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</a:t>
            </a:r>
          </a:p>
          <a:p>
            <a:pPr algn="ctr">
              <a:defRPr/>
            </a:pPr>
            <a:endParaRPr lang="ru-RU" sz="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</a:t>
            </a:r>
          </a:p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en-US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72066" y="3429000"/>
            <a:ext cx="928694" cy="329320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</a:t>
            </a:r>
          </a:p>
          <a:p>
            <a:pPr algn="ctr">
              <a:defRPr/>
            </a:pPr>
            <a:r>
              <a:rPr lang="ru-RU" sz="48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</a:p>
          <a:p>
            <a:pPr algn="ctr">
              <a:defRPr/>
            </a:pPr>
            <a:endParaRPr lang="ru-RU" sz="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</a:p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72" name="Picture 36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9144000" cy="691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50825" y="260350"/>
            <a:ext cx="4194175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364163" y="260350"/>
            <a:ext cx="2881312" cy="79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364163" y="836613"/>
            <a:ext cx="2854325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64163" y="1484313"/>
            <a:ext cx="28797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364163" y="2133600"/>
            <a:ext cx="2846387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364163" y="2781300"/>
            <a:ext cx="28797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364163" y="3500438"/>
            <a:ext cx="29051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5364163" y="4149725"/>
            <a:ext cx="28797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5364163" y="4724400"/>
            <a:ext cx="2881312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5364163" y="5992813"/>
            <a:ext cx="2881312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9" name="Picture 13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5364163" y="5300663"/>
            <a:ext cx="28797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50" name="Line 14"/>
          <p:cNvSpPr>
            <a:spLocks noChangeShapeType="1"/>
          </p:cNvSpPr>
          <p:nvPr/>
        </p:nvSpPr>
        <p:spPr bwMode="auto">
          <a:xfrm flipH="1">
            <a:off x="4284663" y="620713"/>
            <a:ext cx="1295400" cy="3313112"/>
          </a:xfrm>
          <a:prstGeom prst="line">
            <a:avLst/>
          </a:prstGeom>
          <a:noFill/>
          <a:ln w="9525">
            <a:solidFill>
              <a:srgbClr val="3333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1" name="Line 15"/>
          <p:cNvSpPr>
            <a:spLocks noChangeShapeType="1"/>
          </p:cNvSpPr>
          <p:nvPr/>
        </p:nvSpPr>
        <p:spPr bwMode="auto">
          <a:xfrm flipH="1" flipV="1">
            <a:off x="4284663" y="620713"/>
            <a:ext cx="129540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2" name="Line 16"/>
          <p:cNvSpPr>
            <a:spLocks noChangeShapeType="1"/>
          </p:cNvSpPr>
          <p:nvPr/>
        </p:nvSpPr>
        <p:spPr bwMode="auto">
          <a:xfrm flipH="1">
            <a:off x="4284663" y="1844675"/>
            <a:ext cx="1295400" cy="2736850"/>
          </a:xfrm>
          <a:prstGeom prst="line">
            <a:avLst/>
          </a:prstGeom>
          <a:noFill/>
          <a:ln w="9525">
            <a:solidFill>
              <a:srgbClr val="3333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3" name="Line 17"/>
          <p:cNvSpPr>
            <a:spLocks noChangeShapeType="1"/>
          </p:cNvSpPr>
          <p:nvPr/>
        </p:nvSpPr>
        <p:spPr bwMode="auto">
          <a:xfrm flipH="1">
            <a:off x="4284663" y="2492375"/>
            <a:ext cx="1223962" cy="2665413"/>
          </a:xfrm>
          <a:prstGeom prst="line">
            <a:avLst/>
          </a:prstGeom>
          <a:noFill/>
          <a:ln w="9525">
            <a:solidFill>
              <a:srgbClr val="3333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4" name="Line 18"/>
          <p:cNvSpPr>
            <a:spLocks noChangeShapeType="1"/>
          </p:cNvSpPr>
          <p:nvPr/>
        </p:nvSpPr>
        <p:spPr bwMode="auto">
          <a:xfrm flipH="1">
            <a:off x="4284663" y="3213100"/>
            <a:ext cx="1223962" cy="2663825"/>
          </a:xfrm>
          <a:prstGeom prst="line">
            <a:avLst/>
          </a:prstGeom>
          <a:noFill/>
          <a:ln w="9525">
            <a:solidFill>
              <a:srgbClr val="3333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5" name="Line 19"/>
          <p:cNvSpPr>
            <a:spLocks noChangeShapeType="1"/>
          </p:cNvSpPr>
          <p:nvPr/>
        </p:nvSpPr>
        <p:spPr bwMode="auto">
          <a:xfrm flipH="1" flipV="1">
            <a:off x="4284663" y="2565400"/>
            <a:ext cx="129540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6" name="Line 20"/>
          <p:cNvSpPr>
            <a:spLocks noChangeShapeType="1"/>
          </p:cNvSpPr>
          <p:nvPr/>
        </p:nvSpPr>
        <p:spPr bwMode="auto">
          <a:xfrm flipH="1" flipV="1">
            <a:off x="4284663" y="3213100"/>
            <a:ext cx="129540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7" name="Line 21"/>
          <p:cNvSpPr>
            <a:spLocks noChangeShapeType="1"/>
          </p:cNvSpPr>
          <p:nvPr/>
        </p:nvSpPr>
        <p:spPr bwMode="auto">
          <a:xfrm flipH="1">
            <a:off x="4284663" y="5084763"/>
            <a:ext cx="1223962" cy="1439862"/>
          </a:xfrm>
          <a:prstGeom prst="line">
            <a:avLst/>
          </a:prstGeom>
          <a:noFill/>
          <a:ln w="9525">
            <a:solidFill>
              <a:srgbClr val="3333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8" name="Line 22"/>
          <p:cNvSpPr>
            <a:spLocks noChangeShapeType="1"/>
          </p:cNvSpPr>
          <p:nvPr/>
        </p:nvSpPr>
        <p:spPr bwMode="auto">
          <a:xfrm flipH="1" flipV="1">
            <a:off x="4284663" y="1916113"/>
            <a:ext cx="1295400" cy="4537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9" name="Line 23"/>
          <p:cNvSpPr>
            <a:spLocks noChangeShapeType="1"/>
          </p:cNvSpPr>
          <p:nvPr/>
        </p:nvSpPr>
        <p:spPr bwMode="auto">
          <a:xfrm flipH="1" flipV="1">
            <a:off x="4284663" y="1268413"/>
            <a:ext cx="1295400" cy="4464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4370" name="Picture 34">
            <a:hlinkClick r:id="rId24" action="ppaction://hlinksldjump"/>
          </p:cNvPr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8316913" y="-171450"/>
            <a:ext cx="965200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гусь.wav">
            <a:hlinkClick r:id="" action="ppaction://media"/>
          </p:cNvPr>
          <p:cNvPicPr>
            <a:picLocks noRot="1" noChangeAspect="1"/>
          </p:cNvPicPr>
          <p:nvPr>
            <a:wavAudioFile r:embed="rId1" name="гусь.wav"/>
          </p:nvPr>
        </p:nvPicPr>
        <p:blipFill>
          <a:blip r:embed="rId26"/>
          <a:stretch>
            <a:fillRect/>
          </a:stretch>
        </p:blipFill>
        <p:spPr>
          <a:xfrm>
            <a:off x="8143900" y="500042"/>
            <a:ext cx="304800" cy="304800"/>
          </a:xfrm>
          <a:prstGeom prst="rect">
            <a:avLst/>
          </a:prstGeom>
        </p:spPr>
      </p:pic>
      <p:pic>
        <p:nvPicPr>
          <p:cNvPr id="26" name="соловей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27"/>
          <a:stretch>
            <a:fillRect/>
          </a:stretch>
        </p:blipFill>
        <p:spPr>
          <a:xfrm>
            <a:off x="8143900" y="1071546"/>
            <a:ext cx="304800" cy="304800"/>
          </a:xfrm>
          <a:prstGeom prst="rect">
            <a:avLst/>
          </a:prstGeom>
        </p:spPr>
      </p:pic>
      <p:pic>
        <p:nvPicPr>
          <p:cNvPr id="27" name="куры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28"/>
          <a:stretch>
            <a:fillRect/>
          </a:stretch>
        </p:blipFill>
        <p:spPr>
          <a:xfrm>
            <a:off x="8143900" y="1714488"/>
            <a:ext cx="304800" cy="304800"/>
          </a:xfrm>
          <a:prstGeom prst="rect">
            <a:avLst/>
          </a:prstGeom>
        </p:spPr>
      </p:pic>
      <p:pic>
        <p:nvPicPr>
          <p:cNvPr id="28" name="утка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29"/>
          <a:stretch>
            <a:fillRect/>
          </a:stretch>
        </p:blipFill>
        <p:spPr>
          <a:xfrm>
            <a:off x="8143900" y="2357430"/>
            <a:ext cx="304800" cy="304800"/>
          </a:xfrm>
          <a:prstGeom prst="rect">
            <a:avLst/>
          </a:prstGeom>
        </p:spPr>
      </p:pic>
      <p:pic>
        <p:nvPicPr>
          <p:cNvPr id="29" name="кукушка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30"/>
          <a:stretch>
            <a:fillRect/>
          </a:stretch>
        </p:blipFill>
        <p:spPr>
          <a:xfrm>
            <a:off x="8143900" y="3000372"/>
            <a:ext cx="304800" cy="304800"/>
          </a:xfrm>
          <a:prstGeom prst="rect">
            <a:avLst/>
          </a:prstGeom>
        </p:spPr>
      </p:pic>
      <p:pic>
        <p:nvPicPr>
          <p:cNvPr id="30" name="воробей.wav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31"/>
          <a:stretch>
            <a:fillRect/>
          </a:stretch>
        </p:blipFill>
        <p:spPr>
          <a:xfrm>
            <a:off x="8143900" y="3714752"/>
            <a:ext cx="304800" cy="304800"/>
          </a:xfrm>
          <a:prstGeom prst="rect">
            <a:avLst/>
          </a:prstGeom>
        </p:spPr>
      </p:pic>
      <p:pic>
        <p:nvPicPr>
          <p:cNvPr id="31" name="синица.mp3">
            <a:hlinkClick r:id="" action="ppaction://media"/>
          </p:cNvPr>
          <p:cNvPicPr>
            <a:picLocks noRot="1" noChangeAspect="1"/>
          </p:cNvPicPr>
          <p:nvPr>
            <a:audioFile r:link="rId7"/>
          </p:nvPr>
        </p:nvPicPr>
        <p:blipFill>
          <a:blip r:embed="rId32"/>
          <a:stretch>
            <a:fillRect/>
          </a:stretch>
        </p:blipFill>
        <p:spPr>
          <a:xfrm>
            <a:off x="8143900" y="4357694"/>
            <a:ext cx="304800" cy="304800"/>
          </a:xfrm>
          <a:prstGeom prst="rect">
            <a:avLst/>
          </a:prstGeom>
        </p:spPr>
      </p:pic>
      <p:pic>
        <p:nvPicPr>
          <p:cNvPr id="32" name="журавли.mp3">
            <a:hlinkClick r:id="" action="ppaction://media"/>
          </p:cNvPr>
          <p:cNvPicPr>
            <a:picLocks noRot="1" noChangeAspect="1"/>
          </p:cNvPicPr>
          <p:nvPr>
            <a:audioFile r:link="rId8"/>
          </p:nvPr>
        </p:nvPicPr>
        <p:blipFill>
          <a:blip r:embed="rId33"/>
          <a:stretch>
            <a:fillRect/>
          </a:stretch>
        </p:blipFill>
        <p:spPr>
          <a:xfrm>
            <a:off x="8143900" y="5000636"/>
            <a:ext cx="304800" cy="304800"/>
          </a:xfrm>
          <a:prstGeom prst="rect">
            <a:avLst/>
          </a:prstGeom>
        </p:spPr>
      </p:pic>
      <p:pic>
        <p:nvPicPr>
          <p:cNvPr id="33" name="сорока.mp3">
            <a:hlinkClick r:id="" action="ppaction://media"/>
          </p:cNvPr>
          <p:cNvPicPr>
            <a:picLocks noRot="1" noChangeAspect="1"/>
          </p:cNvPicPr>
          <p:nvPr>
            <a:audioFile r:link="rId9"/>
          </p:nvPr>
        </p:nvPicPr>
        <p:blipFill>
          <a:blip r:embed="rId34"/>
          <a:stretch>
            <a:fillRect/>
          </a:stretch>
        </p:blipFill>
        <p:spPr>
          <a:xfrm>
            <a:off x="8143900" y="5572140"/>
            <a:ext cx="304800" cy="304800"/>
          </a:xfrm>
          <a:prstGeom prst="rect">
            <a:avLst/>
          </a:prstGeom>
        </p:spPr>
      </p:pic>
      <p:pic>
        <p:nvPicPr>
          <p:cNvPr id="34" name="филин.mp3">
            <a:hlinkClick r:id="" action="ppaction://media"/>
          </p:cNvPr>
          <p:cNvPicPr>
            <a:picLocks noRot="1" noChangeAspect="1"/>
          </p:cNvPicPr>
          <p:nvPr>
            <a:audioFile r:link="rId10"/>
          </p:nvPr>
        </p:nvPicPr>
        <p:blipFill>
          <a:blip r:embed="rId35"/>
          <a:stretch>
            <a:fillRect/>
          </a:stretch>
        </p:blipFill>
        <p:spPr>
          <a:xfrm>
            <a:off x="814390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1887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>
                <p:cTn id="10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1436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>
                <p:cTn id="10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65099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>
                <p:cTn id="1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0" dur="6557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>
                <p:cTn id="1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8778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>
                <p:cTn id="1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2" dur="9642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>
                <p:cTn id="1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8" dur="56294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>
                <p:cTn id="1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4" dur="2108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>
                <p:cTn id="1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2189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audio>
              <p:cMediaNode>
                <p:cTn id="1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6" dur="35998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>
                <p:cTn id="15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14350" grpId="0" animBg="1"/>
      <p:bldP spid="14351" grpId="0" animBg="1"/>
      <p:bldP spid="14352" grpId="0" animBg="1"/>
      <p:bldP spid="14353" grpId="0" animBg="1"/>
      <p:bldP spid="14354" grpId="0" animBg="1"/>
      <p:bldP spid="14355" grpId="0" animBg="1"/>
      <p:bldP spid="14356" grpId="0" animBg="1"/>
      <p:bldP spid="14357" grpId="0" animBg="1"/>
      <p:bldP spid="14358" grpId="0" animBg="1"/>
      <p:bldP spid="143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1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60350"/>
            <a:ext cx="2952750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260350"/>
            <a:ext cx="2933700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3933825"/>
            <a:ext cx="2808288" cy="258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8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67400" y="3716338"/>
            <a:ext cx="291782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684213" y="2708275"/>
            <a:ext cx="1800225" cy="4064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033CC"/>
                </a:solidFill>
                <a:latin typeface="Bookman Old Style" pitchFamily="18" charset="0"/>
              </a:rPr>
              <a:t>гнездо</a:t>
            </a: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6516688" y="6308725"/>
            <a:ext cx="1800225" cy="4064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033CC"/>
                </a:solidFill>
                <a:latin typeface="Bookman Old Style" pitchFamily="18" charset="0"/>
              </a:rPr>
              <a:t>нора</a:t>
            </a: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827088" y="6308725"/>
            <a:ext cx="1887524" cy="4064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033CC"/>
                </a:solidFill>
                <a:latin typeface="Bookman Old Style" pitchFamily="18" charset="0"/>
              </a:rPr>
              <a:t>скворечник</a:t>
            </a: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6588125" y="2708275"/>
            <a:ext cx="1800225" cy="4064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033CC"/>
                </a:solidFill>
                <a:latin typeface="Bookman Old Style" pitchFamily="18" charset="0"/>
              </a:rPr>
              <a:t>дупло</a:t>
            </a:r>
          </a:p>
        </p:txBody>
      </p:sp>
      <p:pic>
        <p:nvPicPr>
          <p:cNvPr id="50187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43213" y="2276475"/>
            <a:ext cx="3817937" cy="252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88" name="Picture 1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388350" y="-171450"/>
            <a:ext cx="965200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2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20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20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3" grpId="0" animBg="1"/>
      <p:bldP spid="50184" grpId="0" animBg="1"/>
      <p:bldP spid="50185" grpId="0" animBg="1"/>
      <p:bldP spid="5018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E:\орнит\g75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F:\ornitolog\image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571480"/>
            <a:ext cx="4000500" cy="381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19" name="Picture 3" descr="F:\ornitolog\image0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571744"/>
            <a:ext cx="5500726" cy="38505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2771775" y="404813"/>
            <a:ext cx="4056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/>
              <a:t>Интернет ресурсы: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250825" y="1484313"/>
            <a:ext cx="85693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ru-RU" b="1"/>
              <a:t>1. </a:t>
            </a:r>
            <a:r>
              <a:rPr lang="ru-RU" sz="2000" b="1"/>
              <a:t>Звуковые файлы «Голоса птиц».        </a:t>
            </a:r>
          </a:p>
          <a:p>
            <a:pPr marL="342900" indent="-342900"/>
            <a:r>
              <a:rPr lang="ru-RU" sz="2000" b="1">
                <a:hlinkClick r:id="rId3"/>
              </a:rPr>
              <a:t>http://biologymoscow.ucoz.ru/index/golosa_ptic/0-128</a:t>
            </a:r>
            <a:endParaRPr lang="ru-RU" sz="2000" b="1"/>
          </a:p>
          <a:p>
            <a:pPr marL="342900" indent="-342900"/>
            <a:endParaRPr lang="ru-RU" sz="2000" b="1"/>
          </a:p>
          <a:p>
            <a:pPr marL="342900" indent="-342900"/>
            <a:r>
              <a:rPr lang="ru-RU" sz="2000" b="1"/>
              <a:t>2. Музыка «Таинство души».</a:t>
            </a:r>
          </a:p>
          <a:p>
            <a:pPr marL="342900" indent="-342900"/>
            <a:r>
              <a:rPr lang="ru-RU" sz="2000" b="1">
                <a:hlinkClick r:id="rId4"/>
              </a:rPr>
              <a:t>http://www.audiopoisk.com/track/no/mp3/muzika-dla-du6i---tainstvo- </a:t>
            </a:r>
          </a:p>
          <a:p>
            <a:pPr marL="342900" indent="-342900"/>
            <a:r>
              <a:rPr lang="ru-RU" sz="2000" b="1">
                <a:hlinkClick r:id="rId4"/>
              </a:rPr>
              <a:t>du6ive6_/</a:t>
            </a:r>
            <a:endParaRPr lang="ru-RU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</TotalTime>
  <Words>158</Words>
  <Application>Microsoft Office PowerPoint</Application>
  <PresentationFormat>Экран (4:3)</PresentationFormat>
  <Paragraphs>113</Paragraphs>
  <Slides>8</Slides>
  <Notes>0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Потапенко Н.</cp:lastModifiedBy>
  <cp:revision>46</cp:revision>
  <dcterms:created xsi:type="dcterms:W3CDTF">2012-08-09T15:01:44Z</dcterms:created>
  <dcterms:modified xsi:type="dcterms:W3CDTF">2012-08-27T14:54:37Z</dcterms:modified>
</cp:coreProperties>
</file>