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94"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8" r:id="rId21"/>
    <p:sldId id="282" r:id="rId22"/>
    <p:sldId id="279" r:id="rId23"/>
    <p:sldId id="288" r:id="rId24"/>
    <p:sldId id="290" r:id="rId25"/>
    <p:sldId id="283" r:id="rId26"/>
    <p:sldId id="280" r:id="rId27"/>
    <p:sldId id="284" r:id="rId28"/>
    <p:sldId id="285" r:id="rId29"/>
    <p:sldId id="286" r:id="rId30"/>
    <p:sldId id="287" r:id="rId31"/>
    <p:sldId id="293" r:id="rId32"/>
    <p:sldId id="292" r:id="rId33"/>
    <p:sldId id="291" r:id="rId34"/>
  </p:sldIdLst>
  <p:sldSz cx="9144000" cy="6858000" type="screen4x3"/>
  <p:notesSz cx="6858000" cy="9144000"/>
  <p:defaultTextStyle>
    <a:defPPr>
      <a:defRPr lang="ru-RU"/>
    </a:defPPr>
    <a:lvl1pPr algn="l" rtl="0" fontAlgn="base">
      <a:spcBef>
        <a:spcPct val="0"/>
      </a:spcBef>
      <a:spcAft>
        <a:spcPct val="0"/>
      </a:spcAft>
      <a:defRPr sz="1600" kern="1200">
        <a:solidFill>
          <a:schemeClr val="tx1"/>
        </a:solidFill>
        <a:latin typeface="Georgia" pitchFamily="18" charset="0"/>
        <a:ea typeface="+mn-ea"/>
        <a:cs typeface="+mn-cs"/>
      </a:defRPr>
    </a:lvl1pPr>
    <a:lvl2pPr marL="457200" algn="l" rtl="0" fontAlgn="base">
      <a:spcBef>
        <a:spcPct val="0"/>
      </a:spcBef>
      <a:spcAft>
        <a:spcPct val="0"/>
      </a:spcAft>
      <a:defRPr sz="1600" kern="1200">
        <a:solidFill>
          <a:schemeClr val="tx1"/>
        </a:solidFill>
        <a:latin typeface="Georgia" pitchFamily="18" charset="0"/>
        <a:ea typeface="+mn-ea"/>
        <a:cs typeface="+mn-cs"/>
      </a:defRPr>
    </a:lvl2pPr>
    <a:lvl3pPr marL="914400" algn="l" rtl="0" fontAlgn="base">
      <a:spcBef>
        <a:spcPct val="0"/>
      </a:spcBef>
      <a:spcAft>
        <a:spcPct val="0"/>
      </a:spcAft>
      <a:defRPr sz="1600" kern="1200">
        <a:solidFill>
          <a:schemeClr val="tx1"/>
        </a:solidFill>
        <a:latin typeface="Georgia" pitchFamily="18" charset="0"/>
        <a:ea typeface="+mn-ea"/>
        <a:cs typeface="+mn-cs"/>
      </a:defRPr>
    </a:lvl3pPr>
    <a:lvl4pPr marL="1371600" algn="l" rtl="0" fontAlgn="base">
      <a:spcBef>
        <a:spcPct val="0"/>
      </a:spcBef>
      <a:spcAft>
        <a:spcPct val="0"/>
      </a:spcAft>
      <a:defRPr sz="1600" kern="1200">
        <a:solidFill>
          <a:schemeClr val="tx1"/>
        </a:solidFill>
        <a:latin typeface="Georgia" pitchFamily="18" charset="0"/>
        <a:ea typeface="+mn-ea"/>
        <a:cs typeface="+mn-cs"/>
      </a:defRPr>
    </a:lvl4pPr>
    <a:lvl5pPr marL="1828800" algn="l" rtl="0" fontAlgn="base">
      <a:spcBef>
        <a:spcPct val="0"/>
      </a:spcBef>
      <a:spcAft>
        <a:spcPct val="0"/>
      </a:spcAft>
      <a:defRPr sz="1600" kern="1200">
        <a:solidFill>
          <a:schemeClr val="tx1"/>
        </a:solidFill>
        <a:latin typeface="Georgia" pitchFamily="18" charset="0"/>
        <a:ea typeface="+mn-ea"/>
        <a:cs typeface="+mn-cs"/>
      </a:defRPr>
    </a:lvl5pPr>
    <a:lvl6pPr marL="2286000" algn="l" defTabSz="914400" rtl="0" eaLnBrk="1" latinLnBrk="0" hangingPunct="1">
      <a:defRPr sz="1600" kern="1200">
        <a:solidFill>
          <a:schemeClr val="tx1"/>
        </a:solidFill>
        <a:latin typeface="Georgia" pitchFamily="18" charset="0"/>
        <a:ea typeface="+mn-ea"/>
        <a:cs typeface="+mn-cs"/>
      </a:defRPr>
    </a:lvl6pPr>
    <a:lvl7pPr marL="2743200" algn="l" defTabSz="914400" rtl="0" eaLnBrk="1" latinLnBrk="0" hangingPunct="1">
      <a:defRPr sz="1600" kern="1200">
        <a:solidFill>
          <a:schemeClr val="tx1"/>
        </a:solidFill>
        <a:latin typeface="Georgia" pitchFamily="18" charset="0"/>
        <a:ea typeface="+mn-ea"/>
        <a:cs typeface="+mn-cs"/>
      </a:defRPr>
    </a:lvl7pPr>
    <a:lvl8pPr marL="3200400" algn="l" defTabSz="914400" rtl="0" eaLnBrk="1" latinLnBrk="0" hangingPunct="1">
      <a:defRPr sz="1600" kern="1200">
        <a:solidFill>
          <a:schemeClr val="tx1"/>
        </a:solidFill>
        <a:latin typeface="Georgia" pitchFamily="18" charset="0"/>
        <a:ea typeface="+mn-ea"/>
        <a:cs typeface="+mn-cs"/>
      </a:defRPr>
    </a:lvl8pPr>
    <a:lvl9pPr marL="3657600" algn="l" defTabSz="914400" rtl="0" eaLnBrk="1" latinLnBrk="0" hangingPunct="1">
      <a:defRPr sz="1600"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ECFF"/>
    <a:srgbClr val="FF6600"/>
    <a:srgbClr val="FF7C80"/>
    <a:srgbClr val="3399FF"/>
    <a:srgbClr val="CC3399"/>
    <a:srgbClr val="CC0099"/>
    <a:srgbClr val="B00082"/>
    <a:srgbClr val="8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51" d="100"/>
          <a:sy n="51" d="100"/>
        </p:scale>
        <p:origin x="-120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4DD0CFE-6037-428B-9F86-ECC428564545}" type="slidenum">
              <a:rPr lang="ru-RU"/>
              <a:pPr/>
              <a:t>‹#›</a:t>
            </a:fld>
            <a:endParaRPr lang="ru-RU"/>
          </a:p>
        </p:txBody>
      </p:sp>
    </p:spTree>
  </p:cSld>
  <p:clrMapOvr>
    <a:masterClrMapping/>
  </p:clrMapOvr>
  <p:transition advTm="6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BDE6331-61C2-4B14-8923-B2B78A460D43}" type="slidenum">
              <a:rPr lang="ru-RU"/>
              <a:pPr/>
              <a:t>‹#›</a:t>
            </a:fld>
            <a:endParaRPr lang="ru-RU"/>
          </a:p>
        </p:txBody>
      </p:sp>
    </p:spTree>
  </p:cSld>
  <p:clrMapOvr>
    <a:masterClrMapping/>
  </p:clrMapOvr>
  <p:transition advTm="6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D5FF4B3-55AD-4E8D-ADF8-A10AFD31592F}" type="slidenum">
              <a:rPr lang="ru-RU"/>
              <a:pPr/>
              <a:t>‹#›</a:t>
            </a:fld>
            <a:endParaRPr lang="ru-RU"/>
          </a:p>
        </p:txBody>
      </p:sp>
    </p:spTree>
  </p:cSld>
  <p:clrMapOvr>
    <a:masterClrMapping/>
  </p:clrMapOvr>
  <p:transition advTm="6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8CBE962-AD54-43C6-A270-E639F551D7F6}" type="slidenum">
              <a:rPr lang="ru-RU"/>
              <a:pPr/>
              <a:t>‹#›</a:t>
            </a:fld>
            <a:endParaRPr lang="ru-RU"/>
          </a:p>
        </p:txBody>
      </p:sp>
    </p:spTree>
  </p:cSld>
  <p:clrMapOvr>
    <a:masterClrMapping/>
  </p:clrMapOvr>
  <p:transition advTm="6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65B6DDA-65D8-4A50-A646-4E759F897D6D}" type="slidenum">
              <a:rPr lang="ru-RU"/>
              <a:pPr/>
              <a:t>‹#›</a:t>
            </a:fld>
            <a:endParaRPr lang="ru-RU"/>
          </a:p>
        </p:txBody>
      </p:sp>
    </p:spTree>
  </p:cSld>
  <p:clrMapOvr>
    <a:masterClrMapping/>
  </p:clrMapOvr>
  <p:transition advTm="6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41213CD-0B89-4E75-A766-825EA4631CD0}" type="slidenum">
              <a:rPr lang="ru-RU"/>
              <a:pPr/>
              <a:t>‹#›</a:t>
            </a:fld>
            <a:endParaRPr lang="ru-RU"/>
          </a:p>
        </p:txBody>
      </p:sp>
    </p:spTree>
  </p:cSld>
  <p:clrMapOvr>
    <a:masterClrMapping/>
  </p:clrMapOvr>
  <p:transition advTm="6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A4488CA6-092C-428D-AB46-75336CF5AC3D}" type="slidenum">
              <a:rPr lang="ru-RU"/>
              <a:pPr/>
              <a:t>‹#›</a:t>
            </a:fld>
            <a:endParaRPr lang="ru-RU"/>
          </a:p>
        </p:txBody>
      </p:sp>
    </p:spTree>
  </p:cSld>
  <p:clrMapOvr>
    <a:masterClrMapping/>
  </p:clrMapOvr>
  <p:transition advTm="6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689FA2A0-1991-4E5C-B3FB-E0EAC9691CB4}" type="slidenum">
              <a:rPr lang="ru-RU"/>
              <a:pPr/>
              <a:t>‹#›</a:t>
            </a:fld>
            <a:endParaRPr lang="ru-RU"/>
          </a:p>
        </p:txBody>
      </p:sp>
    </p:spTree>
  </p:cSld>
  <p:clrMapOvr>
    <a:masterClrMapping/>
  </p:clrMapOvr>
  <p:transition advTm="6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FB27AB5E-E633-4F0C-AAF9-C1EACCA86E5A}" type="slidenum">
              <a:rPr lang="ru-RU"/>
              <a:pPr/>
              <a:t>‹#›</a:t>
            </a:fld>
            <a:endParaRPr lang="ru-RU"/>
          </a:p>
        </p:txBody>
      </p:sp>
    </p:spTree>
  </p:cSld>
  <p:clrMapOvr>
    <a:masterClrMapping/>
  </p:clrMapOvr>
  <p:transition advTm="6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3A95827-5DF0-426D-BEBD-BF48CEC28EAF}" type="slidenum">
              <a:rPr lang="ru-RU"/>
              <a:pPr/>
              <a:t>‹#›</a:t>
            </a:fld>
            <a:endParaRPr lang="ru-RU"/>
          </a:p>
        </p:txBody>
      </p:sp>
    </p:spTree>
  </p:cSld>
  <p:clrMapOvr>
    <a:masterClrMapping/>
  </p:clrMapOvr>
  <p:transition advTm="6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9A7DA9A-8ACA-4E7D-94B2-46E132E17168}" type="slidenum">
              <a:rPr lang="ru-RU"/>
              <a:pPr/>
              <a:t>‹#›</a:t>
            </a:fld>
            <a:endParaRPr lang="ru-RU"/>
          </a:p>
        </p:txBody>
      </p:sp>
    </p:spTree>
  </p:cSld>
  <p:clrMapOvr>
    <a:masterClrMapping/>
  </p:clrMapOvr>
  <p:transition advTm="6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7DE8FCAB-71E3-4CCA-92DB-BA686D0BD480}"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600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0.xml"/><Relationship Id="rId7"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33.xml"/><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slide" Target="slide10.xml"/><Relationship Id="rId4" Type="http://schemas.openxmlformats.org/officeDocument/2006/relationships/slide" Target="slide33.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slide" Target="slide33.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0.xml"/><Relationship Id="rId7"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18.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slide" Target="slide33.xml"/><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slide" Target="slide33.xml"/><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0.xml"/><Relationship Id="rId7"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21.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6.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6.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0.xml"/><Relationship Id="rId7"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23.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6.xml"/><Relationship Id="rId4"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6.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0.xml"/><Relationship Id="rId7"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27.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6.xml"/><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6.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0.xml"/><Relationship Id="rId7"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29.xml"/><Relationship Id="rId4" Type="http://schemas.openxmlformats.org/officeDocument/2006/relationships/slide" Target="slide30.xml"/></Relationships>
</file>

<file path=ppt/slides/_rels/slide29.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6.xml"/><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slide" Target="slide10.xml"/><Relationship Id="rId4" Type="http://schemas.openxmlformats.org/officeDocument/2006/relationships/slide" Target="slide33.xml"/></Relationships>
</file>

<file path=ppt/slides/_rels/slide3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slide" Target="slide33.xml"/><Relationship Id="rId4" Type="http://schemas.openxmlformats.org/officeDocument/2006/relationships/slide" Target="slide16.xml"/></Relationships>
</file>

<file path=ppt/slides/_rels/slide3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slide" Target="slide33.xml"/><Relationship Id="rId4" Type="http://schemas.openxmlformats.org/officeDocument/2006/relationships/slide" Target="slide10.xml"/></Relationships>
</file>

<file path=ppt/slides/_rels/slide32.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slide" Target="slide33.xml"/><Relationship Id="rId4" Type="http://schemas.openxmlformats.org/officeDocument/2006/relationships/slide" Target="slide10.xml"/></Relationships>
</file>

<file path=ppt/slides/_rels/slide33.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33.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slide" Target="slide33.xml"/><Relationship Id="rId4" Type="http://schemas.openxmlformats.org/officeDocument/2006/relationships/slide" Target="slide16.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slide" Target="slide33.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slide" Target="slide33.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slide" Target="slide33.xml"/><Relationship Id="rId4" Type="http://schemas.openxmlformats.org/officeDocument/2006/relationships/slide" Target="slide16.xml"/></Relationships>
</file>

<file path=ppt/slides/_rels/slide8.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10.xml"/><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10.xml"/><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pic>
        <p:nvPicPr>
          <p:cNvPr id="2063" name="Picture 15" descr="liebe-0614"/>
          <p:cNvPicPr>
            <a:picLocks noChangeAspect="1" noChangeArrowheads="1"/>
          </p:cNvPicPr>
          <p:nvPr/>
        </p:nvPicPr>
        <p:blipFill>
          <a:blip r:embed="rId2" cstate="print"/>
          <a:srcRect/>
          <a:stretch>
            <a:fillRect/>
          </a:stretch>
        </p:blipFill>
        <p:spPr bwMode="auto">
          <a:xfrm rot="-725948">
            <a:off x="323850" y="549275"/>
            <a:ext cx="3457575" cy="2301875"/>
          </a:xfrm>
          <a:prstGeom prst="rect">
            <a:avLst/>
          </a:prstGeom>
          <a:noFill/>
          <a:ln w="53975" cap="rnd">
            <a:solidFill>
              <a:srgbClr val="800080"/>
            </a:solidFill>
            <a:prstDash val="sysDot"/>
            <a:miter lim="800000"/>
            <a:headEnd/>
            <a:tailEnd/>
          </a:ln>
        </p:spPr>
      </p:pic>
      <p:pic>
        <p:nvPicPr>
          <p:cNvPr id="2071" name="Picture 23" descr="Valentinskarte-kostenlos"/>
          <p:cNvPicPr>
            <a:picLocks noChangeAspect="1" noChangeArrowheads="1"/>
          </p:cNvPicPr>
          <p:nvPr/>
        </p:nvPicPr>
        <p:blipFill>
          <a:blip r:embed="rId3" cstate="print"/>
          <a:srcRect/>
          <a:stretch>
            <a:fillRect/>
          </a:stretch>
        </p:blipFill>
        <p:spPr bwMode="auto">
          <a:xfrm rot="628770">
            <a:off x="2627313" y="2781300"/>
            <a:ext cx="2735262" cy="2051050"/>
          </a:xfrm>
          <a:prstGeom prst="rect">
            <a:avLst/>
          </a:prstGeom>
          <a:noFill/>
        </p:spPr>
      </p:pic>
      <p:pic>
        <p:nvPicPr>
          <p:cNvPr id="2068" name="Picture 20" descr="Polyvalentinskarte"/>
          <p:cNvPicPr>
            <a:picLocks noChangeAspect="1" noChangeArrowheads="1"/>
          </p:cNvPicPr>
          <p:nvPr/>
        </p:nvPicPr>
        <p:blipFill>
          <a:blip r:embed="rId4" cstate="print">
            <a:lum bright="-12000" contrast="20000"/>
          </a:blip>
          <a:srcRect/>
          <a:stretch>
            <a:fillRect/>
          </a:stretch>
        </p:blipFill>
        <p:spPr bwMode="auto">
          <a:xfrm rot="1847471">
            <a:off x="2555875" y="4365625"/>
            <a:ext cx="2808288" cy="1871663"/>
          </a:xfrm>
          <a:prstGeom prst="rect">
            <a:avLst/>
          </a:prstGeom>
          <a:noFill/>
          <a:ln w="6350">
            <a:solidFill>
              <a:schemeClr val="tx1"/>
            </a:solidFill>
            <a:miter lim="800000"/>
            <a:headEnd/>
            <a:tailEnd/>
          </a:ln>
        </p:spPr>
      </p:pic>
      <p:pic>
        <p:nvPicPr>
          <p:cNvPr id="2070" name="Picture 22" descr="mzl"/>
          <p:cNvPicPr>
            <a:picLocks noChangeAspect="1" noChangeArrowheads="1"/>
          </p:cNvPicPr>
          <p:nvPr/>
        </p:nvPicPr>
        <p:blipFill>
          <a:blip r:embed="rId5" cstate="print">
            <a:lum bright="-10000" contrast="10000"/>
          </a:blip>
          <a:srcRect/>
          <a:stretch>
            <a:fillRect/>
          </a:stretch>
        </p:blipFill>
        <p:spPr bwMode="auto">
          <a:xfrm rot="-941811">
            <a:off x="395288" y="3213100"/>
            <a:ext cx="2344737" cy="3024188"/>
          </a:xfrm>
          <a:prstGeom prst="rect">
            <a:avLst/>
          </a:prstGeom>
          <a:noFill/>
          <a:ln w="9525">
            <a:solidFill>
              <a:schemeClr val="tx1"/>
            </a:solidFill>
            <a:miter lim="800000"/>
            <a:headEnd/>
            <a:tailEnd/>
          </a:ln>
        </p:spPr>
      </p:pic>
      <p:pic>
        <p:nvPicPr>
          <p:cNvPr id="2067" name="Picture 19" descr="mzl"/>
          <p:cNvPicPr>
            <a:picLocks noChangeAspect="1" noChangeArrowheads="1"/>
          </p:cNvPicPr>
          <p:nvPr/>
        </p:nvPicPr>
        <p:blipFill>
          <a:blip r:embed="rId6" cstate="print">
            <a:lum bright="-8000" contrast="4000"/>
          </a:blip>
          <a:srcRect/>
          <a:stretch>
            <a:fillRect/>
          </a:stretch>
        </p:blipFill>
        <p:spPr bwMode="auto">
          <a:xfrm rot="1437700">
            <a:off x="5003800" y="2636838"/>
            <a:ext cx="2233613" cy="3208337"/>
          </a:xfrm>
          <a:prstGeom prst="rect">
            <a:avLst/>
          </a:prstGeom>
          <a:noFill/>
          <a:ln w="9525">
            <a:solidFill>
              <a:schemeClr val="tx1"/>
            </a:solidFill>
            <a:miter lim="800000"/>
            <a:headEnd/>
            <a:tailEnd/>
          </a:ln>
        </p:spPr>
      </p:pic>
      <p:sp>
        <p:nvSpPr>
          <p:cNvPr id="2054" name="WordArt 6"/>
          <p:cNvSpPr>
            <a:spLocks noChangeArrowheads="1" noChangeShapeType="1" noTextEdit="1"/>
          </p:cNvSpPr>
          <p:nvPr/>
        </p:nvSpPr>
        <p:spPr bwMode="auto">
          <a:xfrm>
            <a:off x="4284663" y="549275"/>
            <a:ext cx="4608512" cy="1152525"/>
          </a:xfrm>
          <a:prstGeom prst="rect">
            <a:avLst/>
          </a:prstGeom>
        </p:spPr>
        <p:txBody>
          <a:bodyPr wrap="none" fromWordArt="1">
            <a:prstTxWarp prst="textPlain">
              <a:avLst>
                <a:gd name="adj" fmla="val 50000"/>
              </a:avLst>
            </a:prstTxWarp>
          </a:bodyPr>
          <a:lstStyle/>
          <a:p>
            <a:pPr algn="ctr"/>
            <a:r>
              <a:rPr lang="en-US" sz="5400" b="1" i="1" kern="10">
                <a:ln w="9525">
                  <a:solidFill>
                    <a:srgbClr val="000000"/>
                  </a:solidFill>
                  <a:round/>
                  <a:headEnd/>
                  <a:tailEnd/>
                </a:ln>
                <a:gradFill rotWithShape="1">
                  <a:gsLst>
                    <a:gs pos="0">
                      <a:srgbClr val="D60093"/>
                    </a:gs>
                    <a:gs pos="100000">
                      <a:srgbClr val="FF00FF"/>
                    </a:gs>
                  </a:gsLst>
                  <a:lin ang="5400000" scaled="1"/>
                </a:gradFill>
                <a:latin typeface="Monotype Corsiva"/>
              </a:rPr>
              <a:t>Der Valentinstag</a:t>
            </a:r>
            <a:endParaRPr lang="ru-RU" sz="5400" b="1" i="1" kern="10">
              <a:ln w="9525">
                <a:solidFill>
                  <a:srgbClr val="000000"/>
                </a:solidFill>
                <a:round/>
                <a:headEnd/>
                <a:tailEnd/>
              </a:ln>
              <a:gradFill rotWithShape="1">
                <a:gsLst>
                  <a:gs pos="0">
                    <a:srgbClr val="D60093"/>
                  </a:gs>
                  <a:gs pos="100000">
                    <a:srgbClr val="FF00FF"/>
                  </a:gs>
                </a:gsLst>
                <a:lin ang="5400000" scaled="1"/>
              </a:gradFill>
              <a:latin typeface="Monotype Corsiva"/>
            </a:endParaRPr>
          </a:p>
        </p:txBody>
      </p:sp>
      <p:sp>
        <p:nvSpPr>
          <p:cNvPr id="2055" name="Text Box 7"/>
          <p:cNvSpPr txBox="1">
            <a:spLocks noChangeArrowheads="1"/>
          </p:cNvSpPr>
          <p:nvPr/>
        </p:nvSpPr>
        <p:spPr bwMode="auto">
          <a:xfrm>
            <a:off x="4067175" y="1700213"/>
            <a:ext cx="4752975" cy="641350"/>
          </a:xfrm>
          <a:prstGeom prst="rect">
            <a:avLst/>
          </a:prstGeom>
          <a:noFill/>
          <a:ln w="9525">
            <a:noFill/>
            <a:miter lim="800000"/>
            <a:headEnd/>
            <a:tailEnd/>
          </a:ln>
          <a:effectLst/>
        </p:spPr>
        <p:txBody>
          <a:bodyPr>
            <a:spAutoFit/>
          </a:bodyPr>
          <a:lstStyle/>
          <a:p>
            <a:pPr>
              <a:spcBef>
                <a:spcPct val="50000"/>
              </a:spcBef>
            </a:pPr>
            <a:r>
              <a:rPr lang="de-DE" sz="3600" b="1">
                <a:solidFill>
                  <a:srgbClr val="CC3399"/>
                </a:solidFill>
                <a:latin typeface="Monotype Corsiva" pitchFamily="66" charset="0"/>
              </a:rPr>
              <a:t>Feiertag für alle Liebhaber</a:t>
            </a:r>
            <a:r>
              <a:rPr lang="en-US" sz="3600" b="1">
                <a:solidFill>
                  <a:srgbClr val="CC3399"/>
                </a:solidFill>
                <a:latin typeface="Monotype Corsiva" pitchFamily="66" charset="0"/>
              </a:rPr>
              <a:t>!</a:t>
            </a:r>
            <a:endParaRPr lang="ru-RU" sz="3600" b="1">
              <a:solidFill>
                <a:srgbClr val="CC3399"/>
              </a:solidFill>
              <a:latin typeface="Monotype Corsiva" pitchFamily="66" charset="0"/>
            </a:endParaRPr>
          </a:p>
        </p:txBody>
      </p:sp>
      <p:pic>
        <p:nvPicPr>
          <p:cNvPr id="2066" name="Picture 18" descr="download-img-big-3582"/>
          <p:cNvPicPr>
            <a:picLocks noChangeAspect="1" noChangeArrowheads="1"/>
          </p:cNvPicPr>
          <p:nvPr/>
        </p:nvPicPr>
        <p:blipFill>
          <a:blip r:embed="rId7" cstate="print"/>
          <a:srcRect/>
          <a:stretch>
            <a:fillRect/>
          </a:stretch>
        </p:blipFill>
        <p:spPr bwMode="auto">
          <a:xfrm rot="-1547291">
            <a:off x="6084888" y="4005263"/>
            <a:ext cx="2705100" cy="1905000"/>
          </a:xfrm>
          <a:prstGeom prst="rect">
            <a:avLst/>
          </a:prstGeom>
          <a:noFill/>
          <a:ln w="9525">
            <a:solidFill>
              <a:schemeClr val="tx1"/>
            </a:solidFill>
            <a:miter lim="800000"/>
            <a:headEnd/>
            <a:tailEnd/>
          </a:ln>
        </p:spPr>
      </p:pic>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ppt_x</p:attrName>
                                        </p:attrNameLst>
                                      </p:cBhvr>
                                      <p:tavLst>
                                        <p:tav tm="0">
                                          <p:val>
                                            <p:strVal val="#ppt_x-.2"/>
                                          </p:val>
                                        </p:tav>
                                        <p:tav tm="100000">
                                          <p:val>
                                            <p:strVal val="#ppt_x"/>
                                          </p:val>
                                        </p:tav>
                                      </p:tavLst>
                                    </p:anim>
                                    <p:anim calcmode="lin" valueType="num">
                                      <p:cBhvr>
                                        <p:cTn id="8" dur="1000" fill="hold"/>
                                        <p:tgtEl>
                                          <p:spTgt spid="20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4"/>
                                        </p:tgtEl>
                                      </p:cBhvr>
                                    </p:animEffect>
                                  </p:childTnLst>
                                </p:cTn>
                              </p:par>
                            </p:childTnLst>
                          </p:cTn>
                        </p:par>
                        <p:par>
                          <p:cTn id="10" fill="hold">
                            <p:stCondLst>
                              <p:cond delay="1000"/>
                            </p:stCondLst>
                            <p:childTnLst>
                              <p:par>
                                <p:cTn id="11" presetID="41" presetClass="entr" presetSubtype="0" fill="hold" nodeType="afterEffect">
                                  <p:stCondLst>
                                    <p:cond delay="0"/>
                                  </p:stCondLst>
                                  <p:iterate type="lt">
                                    <p:tmPct val="10000"/>
                                  </p:iterate>
                                  <p:childTnLst>
                                    <p:set>
                                      <p:cBhvr>
                                        <p:cTn id="12" dur="1" fill="hold">
                                          <p:stCondLst>
                                            <p:cond delay="0"/>
                                          </p:stCondLst>
                                        </p:cTn>
                                        <p:tgtEl>
                                          <p:spTgt spid="2055">
                                            <p:txEl>
                                              <p:pRg st="0" end="0"/>
                                            </p:txEl>
                                          </p:spTgt>
                                        </p:tgtEl>
                                        <p:attrNameLst>
                                          <p:attrName>style.visibility</p:attrName>
                                        </p:attrNameLst>
                                      </p:cBhvr>
                                      <p:to>
                                        <p:strVal val="visible"/>
                                      </p:to>
                                    </p:set>
                                    <p:anim calcmode="lin" valueType="num">
                                      <p:cBhvr>
                                        <p:cTn id="13" dur="500" fill="hold"/>
                                        <p:tgtEl>
                                          <p:spTgt spid="205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055">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205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05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055">
                                            <p:txEl>
                                              <p:pRg st="0" end="0"/>
                                            </p:txEl>
                                          </p:spTgt>
                                        </p:tgtEl>
                                      </p:cBhvr>
                                    </p:animEffect>
                                  </p:childTnLst>
                                </p:cTn>
                              </p:par>
                            </p:childTnLst>
                          </p:cTn>
                        </p:par>
                        <p:par>
                          <p:cTn id="18" fill="hold">
                            <p:stCondLst>
                              <p:cond delay="2700"/>
                            </p:stCondLst>
                            <p:childTnLst>
                              <p:par>
                                <p:cTn id="19" presetID="36" presetClass="emph" presetSubtype="0" fill="hold" grpId="0" nodeType="afterEffect">
                                  <p:stCondLst>
                                    <p:cond delay="0"/>
                                  </p:stCondLst>
                                  <p:iterate type="lt">
                                    <p:tmPct val="10000"/>
                                  </p:iterate>
                                  <p:childTnLst>
                                    <p:animScale>
                                      <p:cBhvr>
                                        <p:cTn id="20" dur="250" autoRev="1" fill="hold">
                                          <p:stCondLst>
                                            <p:cond delay="0"/>
                                          </p:stCondLst>
                                        </p:cTn>
                                        <p:tgtEl>
                                          <p:spTgt spid="2055">
                                            <p:txEl>
                                              <p:pRg st="0" end="0"/>
                                            </p:txEl>
                                          </p:spTgt>
                                        </p:tgtEl>
                                      </p:cBhvr>
                                      <p:to x="80000" y="100000"/>
                                    </p:animScale>
                                    <p:anim by="(#ppt_w*0.10)" calcmode="lin" valueType="num">
                                      <p:cBhvr>
                                        <p:cTn id="21" dur="250" autoRev="1" fill="hold">
                                          <p:stCondLst>
                                            <p:cond delay="0"/>
                                          </p:stCondLst>
                                        </p:cTn>
                                        <p:tgtEl>
                                          <p:spTgt spid="2055">
                                            <p:txEl>
                                              <p:pRg st="0" end="0"/>
                                            </p:txEl>
                                          </p:spTgt>
                                        </p:tgtEl>
                                        <p:attrNameLst>
                                          <p:attrName>ppt_x</p:attrName>
                                        </p:attrNameLst>
                                      </p:cBhvr>
                                    </p:anim>
                                    <p:anim by="(-#ppt_w*0.10)" calcmode="lin" valueType="num">
                                      <p:cBhvr>
                                        <p:cTn id="22" dur="250" autoRev="1" fill="hold">
                                          <p:stCondLst>
                                            <p:cond delay="0"/>
                                          </p:stCondLst>
                                        </p:cTn>
                                        <p:tgtEl>
                                          <p:spTgt spid="2055">
                                            <p:txEl>
                                              <p:pRg st="0" end="0"/>
                                            </p:txEl>
                                          </p:spTgt>
                                        </p:tgtEl>
                                        <p:attrNameLst>
                                          <p:attrName>ppt_y</p:attrName>
                                        </p:attrNameLst>
                                      </p:cBhvr>
                                    </p:anim>
                                    <p:animRot by="-480000">
                                      <p:cBhvr>
                                        <p:cTn id="23" dur="250" autoRev="1" fill="hold">
                                          <p:stCondLst>
                                            <p:cond delay="0"/>
                                          </p:stCondLst>
                                        </p:cTn>
                                        <p:tgtEl>
                                          <p:spTgt spid="2055">
                                            <p:txEl>
                                              <p:pRg st="0" end="0"/>
                                            </p:txEl>
                                          </p:spTgt>
                                        </p:tgtEl>
                                        <p:attrNameLst>
                                          <p:attrName>r</p:attrName>
                                        </p:attrNameLst>
                                      </p:cBhvr>
                                    </p:animRot>
                                  </p:childTnLst>
                                </p:cTn>
                              </p:par>
                            </p:childTnLst>
                          </p:cTn>
                        </p:par>
                        <p:par>
                          <p:cTn id="24" fill="hold">
                            <p:stCondLst>
                              <p:cond delay="4400"/>
                            </p:stCondLst>
                            <p:childTnLst>
                              <p:par>
                                <p:cTn id="25" presetID="10" presetClass="exit" presetSubtype="0" fill="hold" nodeType="afterEffect">
                                  <p:stCondLst>
                                    <p:cond delay="0"/>
                                  </p:stCondLst>
                                  <p:iterate type="lt">
                                    <p:tmPct val="0"/>
                                  </p:iterate>
                                  <p:childTnLst>
                                    <p:animEffect transition="out" filter="fade">
                                      <p:cBhvr>
                                        <p:cTn id="26" dur="2000"/>
                                        <p:tgtEl>
                                          <p:spTgt spid="2055">
                                            <p:txEl>
                                              <p:pRg st="0" end="0"/>
                                            </p:txEl>
                                          </p:spTgt>
                                        </p:tgtEl>
                                      </p:cBhvr>
                                    </p:animEffect>
                                    <p:set>
                                      <p:cBhvr>
                                        <p:cTn id="27" dur="1" fill="hold">
                                          <p:stCondLst>
                                            <p:cond delay="1999"/>
                                          </p:stCondLst>
                                        </p:cTn>
                                        <p:tgtEl>
                                          <p:spTgt spid="2055">
                                            <p:txEl>
                                              <p:pRg st="0" end="0"/>
                                            </p:txEl>
                                          </p:spTgt>
                                        </p:tgtEl>
                                        <p:attrNameLst>
                                          <p:attrName>style.visibility</p:attrName>
                                        </p:attrNameLst>
                                      </p:cBhvr>
                                      <p:to>
                                        <p:strVal val="hidden"/>
                                      </p:to>
                                    </p:set>
                                  </p:childTnLst>
                                </p:cTn>
                              </p:par>
                            </p:childTnLst>
                          </p:cTn>
                        </p:par>
                        <p:par>
                          <p:cTn id="28" fill="hold">
                            <p:stCondLst>
                              <p:cond delay="6400"/>
                            </p:stCondLst>
                            <p:childTnLst>
                              <p:par>
                                <p:cTn id="29" presetID="27" presetClass="emph" presetSubtype="0" fill="hold" grpId="1" nodeType="afterEffect">
                                  <p:stCondLst>
                                    <p:cond delay="0"/>
                                  </p:stCondLst>
                                  <p:childTnLst>
                                    <p:animClr clrSpc="rgb" dir="cw">
                                      <p:cBhvr override="childStyle">
                                        <p:cTn id="30" dur="250" autoRev="1" fill="hold"/>
                                        <p:tgtEl>
                                          <p:spTgt spid="2054"/>
                                        </p:tgtEl>
                                        <p:attrNameLst>
                                          <p:attrName>style.color</p:attrName>
                                        </p:attrNameLst>
                                      </p:cBhvr>
                                      <p:to>
                                        <a:schemeClr val="bg1"/>
                                      </p:to>
                                    </p:animClr>
                                    <p:animClr clrSpc="rgb" dir="cw">
                                      <p:cBhvr>
                                        <p:cTn id="31" dur="250" autoRev="1" fill="hold"/>
                                        <p:tgtEl>
                                          <p:spTgt spid="2054"/>
                                        </p:tgtEl>
                                        <p:attrNameLst>
                                          <p:attrName>fillcolor</p:attrName>
                                        </p:attrNameLst>
                                      </p:cBhvr>
                                      <p:to>
                                        <a:schemeClr val="bg1"/>
                                      </p:to>
                                    </p:animClr>
                                    <p:set>
                                      <p:cBhvr>
                                        <p:cTn id="32" dur="250" autoRev="1" fill="hold"/>
                                        <p:tgtEl>
                                          <p:spTgt spid="2054"/>
                                        </p:tgtEl>
                                        <p:attrNameLst>
                                          <p:attrName>fill.type</p:attrName>
                                        </p:attrNameLst>
                                      </p:cBhvr>
                                      <p:to>
                                        <p:strVal val="solid"/>
                                      </p:to>
                                    </p:set>
                                    <p:set>
                                      <p:cBhvr>
                                        <p:cTn id="33" dur="250" autoRev="1" fill="hold"/>
                                        <p:tgtEl>
                                          <p:spTgt spid="2054"/>
                                        </p:tgtEl>
                                        <p:attrNameLst>
                                          <p:attrName>fill.on</p:attrName>
                                        </p:attrNameLst>
                                      </p:cBhvr>
                                      <p:to>
                                        <p:strVal val="true"/>
                                      </p:to>
                                    </p:set>
                                  </p:childTnLst>
                                </p:cTn>
                              </p:par>
                            </p:childTnLst>
                          </p:cTn>
                        </p:par>
                        <p:par>
                          <p:cTn id="34" fill="hold">
                            <p:stCondLst>
                              <p:cond delay="6900"/>
                            </p:stCondLst>
                            <p:childTnLst>
                              <p:par>
                                <p:cTn id="35" presetID="0" presetClass="path" presetSubtype="0" accel="50000" decel="50000" fill="hold" grpId="2" nodeType="afterEffect">
                                  <p:stCondLst>
                                    <p:cond delay="0"/>
                                  </p:stCondLst>
                                  <p:childTnLst>
                                    <p:animMotion origin="layout" path="M -5.55556E-7 -3.7037E-7 C 0.02917 0.23912 0.05885 0.4787 -0.0158 0.59583 C -0.0901 0.71389 -0.26788 0.7081 -0.44514 0.70324 " pathEditMode="relative" rAng="0" ptsTypes="aaA">
                                      <p:cBhvr>
                                        <p:cTn id="36" dur="3000" fill="hold"/>
                                        <p:tgtEl>
                                          <p:spTgt spid="2054"/>
                                        </p:tgtEl>
                                        <p:attrNameLst>
                                          <p:attrName>ppt_x</p:attrName>
                                          <p:attrName>ppt_y</p:attrName>
                                        </p:attrNameLst>
                                      </p:cBhvr>
                                      <p:rCtr x="-193" y="357"/>
                                    </p:animMotion>
                                  </p:childTnLst>
                                </p:cTn>
                              </p:par>
                            </p:childTnLst>
                          </p:cTn>
                        </p:par>
                        <p:par>
                          <p:cTn id="37" fill="hold">
                            <p:stCondLst>
                              <p:cond delay="9900"/>
                            </p:stCondLst>
                            <p:childTnLst>
                              <p:par>
                                <p:cTn id="38" presetID="10" presetClass="exit" presetSubtype="0" fill="hold" grpId="3" nodeType="afterEffect">
                                  <p:stCondLst>
                                    <p:cond delay="0"/>
                                  </p:stCondLst>
                                  <p:childTnLst>
                                    <p:animEffect transition="out" filter="fade">
                                      <p:cBhvr>
                                        <p:cTn id="39" dur="2000"/>
                                        <p:tgtEl>
                                          <p:spTgt spid="2054"/>
                                        </p:tgtEl>
                                      </p:cBhvr>
                                    </p:animEffect>
                                    <p:set>
                                      <p:cBhvr>
                                        <p:cTn id="40" dur="1" fill="hold">
                                          <p:stCondLst>
                                            <p:cond delay="1999"/>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4" grpId="1" animBg="1"/>
      <p:bldP spid="2054" grpId="2" animBg="1"/>
      <p:bldP spid="2054" grpId="3" animBg="1"/>
      <p:bldP spid="205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45059"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45062"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45064" name="Line 8"/>
          <p:cNvSpPr>
            <a:spLocks noChangeShapeType="1"/>
          </p:cNvSpPr>
          <p:nvPr/>
        </p:nvSpPr>
        <p:spPr bwMode="auto">
          <a:xfrm>
            <a:off x="0" y="1916113"/>
            <a:ext cx="8820150" cy="0"/>
          </a:xfrm>
          <a:prstGeom prst="line">
            <a:avLst/>
          </a:prstGeom>
          <a:noFill/>
          <a:ln w="57150">
            <a:solidFill>
              <a:srgbClr val="CC0099"/>
            </a:solidFill>
            <a:round/>
            <a:headEnd/>
            <a:tailEnd/>
          </a:ln>
          <a:effectLst/>
        </p:spPr>
        <p:txBody>
          <a:bodyPr/>
          <a:lstStyle/>
          <a:p>
            <a:endParaRPr lang="ru-RU"/>
          </a:p>
        </p:txBody>
      </p:sp>
      <p:sp>
        <p:nvSpPr>
          <p:cNvPr id="45065"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45066" name="AutoShape 10">
            <a:hlinkClick r:id="" action="ppaction://hlinkshowjump?jump=nextslide" highlightClick="1"/>
          </p:cNvPr>
          <p:cNvSpPr>
            <a:spLocks noChangeArrowheads="1"/>
          </p:cNvSpPr>
          <p:nvPr/>
        </p:nvSpPr>
        <p:spPr bwMode="auto">
          <a:xfrm>
            <a:off x="1331913" y="6021388"/>
            <a:ext cx="792162" cy="647700"/>
          </a:xfrm>
          <a:prstGeom prst="actionButtonForwardNext">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45067" name="Text Box 11"/>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45068" name="Text Box 12"/>
          <p:cNvSpPr txBox="1">
            <a:spLocks noChangeArrowheads="1"/>
          </p:cNvSpPr>
          <p:nvPr/>
        </p:nvSpPr>
        <p:spPr bwMode="auto">
          <a:xfrm>
            <a:off x="611188" y="2060575"/>
            <a:ext cx="8064500" cy="434975"/>
          </a:xfrm>
          <a:prstGeom prst="rect">
            <a:avLst/>
          </a:prstGeom>
          <a:noFill/>
          <a:ln w="9525">
            <a:noFill/>
            <a:miter lim="800000"/>
            <a:headEnd/>
            <a:tailEnd/>
          </a:ln>
          <a:effectLst/>
        </p:spPr>
        <p:txBody>
          <a:bodyPr>
            <a:spAutoFit/>
          </a:bodyPr>
          <a:lstStyle/>
          <a:p>
            <a:pPr>
              <a:lnSpc>
                <a:spcPct val="125000"/>
              </a:lnSpc>
              <a:spcBef>
                <a:spcPct val="50000"/>
              </a:spcBef>
            </a:pPr>
            <a:r>
              <a:rPr lang="ru-RU" sz="1800">
                <a:latin typeface="Comic Sans MS" pitchFamily="66" charset="0"/>
              </a:rPr>
              <a:t>  </a:t>
            </a:r>
          </a:p>
        </p:txBody>
      </p:sp>
      <p:pic>
        <p:nvPicPr>
          <p:cNvPr id="45075" name="Picture 19" descr="01"/>
          <p:cNvPicPr>
            <a:picLocks noChangeAspect="1" noChangeArrowheads="1"/>
          </p:cNvPicPr>
          <p:nvPr/>
        </p:nvPicPr>
        <p:blipFill>
          <a:blip r:embed="rId4" cstate="print">
            <a:lum bright="-8000" contrast="8000"/>
          </a:blip>
          <a:srcRect/>
          <a:stretch>
            <a:fillRect/>
          </a:stretch>
        </p:blipFill>
        <p:spPr bwMode="auto">
          <a:xfrm>
            <a:off x="539750" y="2205038"/>
            <a:ext cx="3144838" cy="3571875"/>
          </a:xfrm>
          <a:prstGeom prst="rect">
            <a:avLst/>
          </a:prstGeom>
          <a:noFill/>
          <a:ln w="38100">
            <a:solidFill>
              <a:srgbClr val="CC0099"/>
            </a:solidFill>
            <a:miter lim="800000"/>
            <a:headEnd/>
            <a:tailEnd/>
          </a:ln>
        </p:spPr>
      </p:pic>
      <p:sp>
        <p:nvSpPr>
          <p:cNvPr id="45076" name="AutoShape 20"/>
          <p:cNvSpPr>
            <a:spLocks noChangeArrowheads="1"/>
          </p:cNvSpPr>
          <p:nvPr/>
        </p:nvSpPr>
        <p:spPr bwMode="auto">
          <a:xfrm rot="-830473">
            <a:off x="4932363" y="2636838"/>
            <a:ext cx="3455987" cy="28797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CC0099"/>
              </a:gs>
              <a:gs pos="50000">
                <a:srgbClr val="CC0099">
                  <a:gamma/>
                  <a:shade val="46275"/>
                  <a:invGamma/>
                </a:srgbClr>
              </a:gs>
              <a:gs pos="100000">
                <a:srgbClr val="CC0099"/>
              </a:gs>
            </a:gsLst>
            <a:lin ang="5400000" scaled="1"/>
          </a:gradFill>
          <a:ln w="57150" cmpd="thinThick">
            <a:solidFill>
              <a:srgbClr val="B00082"/>
            </a:solidFill>
            <a:miter lim="800000"/>
            <a:headEnd/>
            <a:tailEnd/>
          </a:ln>
          <a:effectLst/>
        </p:spPr>
        <p:txBody>
          <a:bodyPr wrap="none" anchor="ctr"/>
          <a:lstStyle/>
          <a:p>
            <a:pPr algn="ctr">
              <a:lnSpc>
                <a:spcPct val="120000"/>
              </a:lnSpc>
            </a:pPr>
            <a:r>
              <a:rPr lang="en-US" sz="2400">
                <a:solidFill>
                  <a:srgbClr val="FFCCFF"/>
                </a:solidFill>
                <a:latin typeface="Monotype Corsiva" pitchFamily="66" charset="0"/>
              </a:rPr>
              <a:t>Die Tauben sind </a:t>
            </a:r>
          </a:p>
          <a:p>
            <a:pPr algn="ctr">
              <a:lnSpc>
                <a:spcPct val="120000"/>
              </a:lnSpc>
            </a:pPr>
            <a:r>
              <a:rPr lang="en-US" sz="2400">
                <a:solidFill>
                  <a:srgbClr val="FFCCFF"/>
                </a:solidFill>
                <a:latin typeface="Monotype Corsiva" pitchFamily="66" charset="0"/>
              </a:rPr>
              <a:t>Symbols von </a:t>
            </a:r>
          </a:p>
          <a:p>
            <a:pPr algn="ctr">
              <a:lnSpc>
                <a:spcPct val="120000"/>
              </a:lnSpc>
            </a:pPr>
            <a:r>
              <a:rPr lang="en-US" sz="2400">
                <a:solidFill>
                  <a:srgbClr val="FFCCFF"/>
                </a:solidFill>
                <a:latin typeface="Monotype Corsiva" pitchFamily="66" charset="0"/>
              </a:rPr>
              <a:t>St. Valentin</a:t>
            </a:r>
            <a:endParaRPr lang="ru-RU" sz="2400">
              <a:solidFill>
                <a:srgbClr val="FFCCFF"/>
              </a:solidFill>
              <a:latin typeface="Monotype Corsiva" pitchFamily="66" charset="0"/>
            </a:endParaRPr>
          </a:p>
        </p:txBody>
      </p:sp>
      <p:sp>
        <p:nvSpPr>
          <p:cNvPr id="45077" name="AutoShape 21">
            <a:hlinkClick r:id="rId5"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45078" name="AutoShape 22">
            <a:hlinkClick r:id="rId6"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45080" name="Picture 24"/>
          <p:cNvPicPr>
            <a:picLocks noChangeAspect="1" noChangeArrowheads="1"/>
          </p:cNvPicPr>
          <p:nvPr/>
        </p:nvPicPr>
        <p:blipFill>
          <a:blip r:embed="rId7"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46083"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46086"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46088" name="Line 8"/>
          <p:cNvSpPr>
            <a:spLocks noChangeShapeType="1"/>
          </p:cNvSpPr>
          <p:nvPr/>
        </p:nvSpPr>
        <p:spPr bwMode="auto">
          <a:xfrm>
            <a:off x="0" y="1916113"/>
            <a:ext cx="8893175" cy="0"/>
          </a:xfrm>
          <a:prstGeom prst="line">
            <a:avLst/>
          </a:prstGeom>
          <a:noFill/>
          <a:ln w="57150">
            <a:solidFill>
              <a:srgbClr val="CC0099"/>
            </a:solidFill>
            <a:round/>
            <a:headEnd/>
            <a:tailEnd/>
          </a:ln>
          <a:effectLst/>
        </p:spPr>
        <p:txBody>
          <a:bodyPr/>
          <a:lstStyle/>
          <a:p>
            <a:endParaRPr lang="ru-RU"/>
          </a:p>
        </p:txBody>
      </p:sp>
      <p:sp>
        <p:nvSpPr>
          <p:cNvPr id="46089"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46090" name="AutoShape 10">
            <a:hlinkClick r:id="" action="ppaction://hlinkshowjump?jump=nextslide" highlightClick="1"/>
          </p:cNvPr>
          <p:cNvSpPr>
            <a:spLocks noChangeArrowheads="1"/>
          </p:cNvSpPr>
          <p:nvPr/>
        </p:nvSpPr>
        <p:spPr bwMode="auto">
          <a:xfrm>
            <a:off x="1331913" y="6021388"/>
            <a:ext cx="792162" cy="647700"/>
          </a:xfrm>
          <a:prstGeom prst="actionButtonForwardNext">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46092" name="Text Box 12"/>
          <p:cNvSpPr txBox="1">
            <a:spLocks noChangeArrowheads="1"/>
          </p:cNvSpPr>
          <p:nvPr/>
        </p:nvSpPr>
        <p:spPr bwMode="auto">
          <a:xfrm>
            <a:off x="611188" y="2060575"/>
            <a:ext cx="8064500" cy="434975"/>
          </a:xfrm>
          <a:prstGeom prst="rect">
            <a:avLst/>
          </a:prstGeom>
          <a:noFill/>
          <a:ln w="9525">
            <a:noFill/>
            <a:miter lim="800000"/>
            <a:headEnd/>
            <a:tailEnd/>
          </a:ln>
          <a:effectLst/>
        </p:spPr>
        <p:txBody>
          <a:bodyPr>
            <a:spAutoFit/>
          </a:bodyPr>
          <a:lstStyle/>
          <a:p>
            <a:pPr>
              <a:lnSpc>
                <a:spcPct val="125000"/>
              </a:lnSpc>
              <a:spcBef>
                <a:spcPct val="50000"/>
              </a:spcBef>
            </a:pPr>
            <a:r>
              <a:rPr lang="ru-RU" sz="1800">
                <a:latin typeface="Comic Sans MS" pitchFamily="66" charset="0"/>
              </a:rPr>
              <a:t>  </a:t>
            </a:r>
          </a:p>
        </p:txBody>
      </p:sp>
      <p:pic>
        <p:nvPicPr>
          <p:cNvPr id="46095" name="Picture 15" descr="12"/>
          <p:cNvPicPr preferRelativeResize="0">
            <a:picLocks noChangeArrowheads="1"/>
          </p:cNvPicPr>
          <p:nvPr/>
        </p:nvPicPr>
        <p:blipFill>
          <a:blip r:embed="rId4" cstate="print"/>
          <a:srcRect/>
          <a:stretch>
            <a:fillRect/>
          </a:stretch>
        </p:blipFill>
        <p:spPr bwMode="auto">
          <a:xfrm>
            <a:off x="395288" y="2205038"/>
            <a:ext cx="3181350" cy="3573462"/>
          </a:xfrm>
          <a:prstGeom prst="rect">
            <a:avLst/>
          </a:prstGeom>
          <a:noFill/>
          <a:ln w="38100">
            <a:solidFill>
              <a:srgbClr val="CC0099"/>
            </a:solidFill>
            <a:miter lim="800000"/>
            <a:headEnd/>
            <a:tailEnd/>
          </a:ln>
        </p:spPr>
      </p:pic>
      <p:sp>
        <p:nvSpPr>
          <p:cNvPr id="46097" name="AutoShape 17">
            <a:hlinkClick r:id="" action="ppaction://hlinkshowjump?jump=previousslide" highlightClick="1"/>
          </p:cNvPr>
          <p:cNvSpPr>
            <a:spLocks noChangeArrowheads="1"/>
          </p:cNvSpPr>
          <p:nvPr/>
        </p:nvSpPr>
        <p:spPr bwMode="auto">
          <a:xfrm>
            <a:off x="395288" y="6021388"/>
            <a:ext cx="792162" cy="647700"/>
          </a:xfrm>
          <a:prstGeom prst="actionButtonBackPrevious">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46099" name="AutoShape 19">
            <a:hlinkClick r:id="rId5"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46100" name="AutoShape 20">
            <a:hlinkClick r:id="rId6"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46102" name="Picture 22"/>
          <p:cNvPicPr>
            <a:picLocks noChangeAspect="1" noChangeArrowheads="1"/>
          </p:cNvPicPr>
          <p:nvPr/>
        </p:nvPicPr>
        <p:blipFill>
          <a:blip r:embed="rId7"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
        <p:nvSpPr>
          <p:cNvPr id="46105" name="AutoShape 25"/>
          <p:cNvSpPr>
            <a:spLocks noChangeArrowheads="1"/>
          </p:cNvSpPr>
          <p:nvPr/>
        </p:nvSpPr>
        <p:spPr bwMode="auto">
          <a:xfrm rot="581220">
            <a:off x="4859338" y="2781300"/>
            <a:ext cx="3455987" cy="302418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CC0099"/>
              </a:gs>
              <a:gs pos="50000">
                <a:srgbClr val="CC0099">
                  <a:gamma/>
                  <a:shade val="46275"/>
                  <a:invGamma/>
                </a:srgbClr>
              </a:gs>
              <a:gs pos="100000">
                <a:srgbClr val="CC0099"/>
              </a:gs>
            </a:gsLst>
            <a:lin ang="5400000" scaled="1"/>
          </a:gradFill>
          <a:ln w="57150" cmpd="thinThick">
            <a:solidFill>
              <a:srgbClr val="B00082"/>
            </a:solidFill>
            <a:miter lim="800000"/>
            <a:headEnd/>
            <a:tailEnd/>
          </a:ln>
          <a:effectLst/>
        </p:spPr>
        <p:txBody>
          <a:bodyPr wrap="none" anchor="ctr"/>
          <a:lstStyle/>
          <a:p>
            <a:pPr algn="ctr">
              <a:lnSpc>
                <a:spcPct val="120000"/>
              </a:lnSpc>
            </a:pPr>
            <a:r>
              <a:rPr lang="en-US" sz="2400">
                <a:solidFill>
                  <a:srgbClr val="FFCCFF"/>
                </a:solidFill>
                <a:latin typeface="Monotype Corsiva" pitchFamily="66" charset="0"/>
              </a:rPr>
              <a:t>Die Herz ist </a:t>
            </a:r>
          </a:p>
          <a:p>
            <a:pPr algn="ctr">
              <a:lnSpc>
                <a:spcPct val="120000"/>
              </a:lnSpc>
            </a:pPr>
            <a:r>
              <a:rPr lang="en-US" sz="2400">
                <a:solidFill>
                  <a:srgbClr val="FFCCFF"/>
                </a:solidFill>
                <a:latin typeface="Monotype Corsiva" pitchFamily="66" charset="0"/>
              </a:rPr>
              <a:t>das Symbol von </a:t>
            </a:r>
          </a:p>
          <a:p>
            <a:pPr algn="ctr">
              <a:lnSpc>
                <a:spcPct val="120000"/>
              </a:lnSpc>
            </a:pPr>
            <a:r>
              <a:rPr lang="en-US" sz="2400">
                <a:solidFill>
                  <a:srgbClr val="FFCCFF"/>
                </a:solidFill>
                <a:latin typeface="Monotype Corsiva" pitchFamily="66" charset="0"/>
              </a:rPr>
              <a:t>St. Valentin</a:t>
            </a:r>
            <a:endParaRPr lang="ru-RU" sz="2400">
              <a:solidFill>
                <a:srgbClr val="FFCCFF"/>
              </a:solidFill>
              <a:latin typeface="Monotype Corsiva" pitchFamily="66"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50179"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50182"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50184" name="Line 8"/>
          <p:cNvSpPr>
            <a:spLocks noChangeShapeType="1"/>
          </p:cNvSpPr>
          <p:nvPr/>
        </p:nvSpPr>
        <p:spPr bwMode="auto">
          <a:xfrm>
            <a:off x="0" y="1916113"/>
            <a:ext cx="8893175" cy="0"/>
          </a:xfrm>
          <a:prstGeom prst="line">
            <a:avLst/>
          </a:prstGeom>
          <a:noFill/>
          <a:ln w="57150">
            <a:solidFill>
              <a:srgbClr val="CC0099"/>
            </a:solidFill>
            <a:round/>
            <a:headEnd/>
            <a:tailEnd/>
          </a:ln>
          <a:effectLst/>
        </p:spPr>
        <p:txBody>
          <a:bodyPr/>
          <a:lstStyle/>
          <a:p>
            <a:endParaRPr lang="ru-RU"/>
          </a:p>
        </p:txBody>
      </p:sp>
      <p:sp>
        <p:nvSpPr>
          <p:cNvPr id="50185"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50186" name="AutoShape 10">
            <a:hlinkClick r:id="" action="ppaction://hlinkshowjump?jump=nextslide" highlightClick="1"/>
          </p:cNvPr>
          <p:cNvSpPr>
            <a:spLocks noChangeArrowheads="1"/>
          </p:cNvSpPr>
          <p:nvPr/>
        </p:nvSpPr>
        <p:spPr bwMode="auto">
          <a:xfrm>
            <a:off x="1331913" y="6021388"/>
            <a:ext cx="792162" cy="647700"/>
          </a:xfrm>
          <a:prstGeom prst="actionButtonForwardNext">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50188" name="Text Box 12"/>
          <p:cNvSpPr txBox="1">
            <a:spLocks noChangeArrowheads="1"/>
          </p:cNvSpPr>
          <p:nvPr/>
        </p:nvSpPr>
        <p:spPr bwMode="auto">
          <a:xfrm>
            <a:off x="611188" y="2060575"/>
            <a:ext cx="8064500" cy="434975"/>
          </a:xfrm>
          <a:prstGeom prst="rect">
            <a:avLst/>
          </a:prstGeom>
          <a:noFill/>
          <a:ln w="9525">
            <a:noFill/>
            <a:miter lim="800000"/>
            <a:headEnd/>
            <a:tailEnd/>
          </a:ln>
          <a:effectLst/>
        </p:spPr>
        <p:txBody>
          <a:bodyPr>
            <a:spAutoFit/>
          </a:bodyPr>
          <a:lstStyle/>
          <a:p>
            <a:pPr>
              <a:lnSpc>
                <a:spcPct val="125000"/>
              </a:lnSpc>
              <a:spcBef>
                <a:spcPct val="50000"/>
              </a:spcBef>
            </a:pPr>
            <a:r>
              <a:rPr lang="ru-RU" sz="1800">
                <a:latin typeface="Comic Sans MS" pitchFamily="66" charset="0"/>
              </a:rPr>
              <a:t>  </a:t>
            </a:r>
          </a:p>
        </p:txBody>
      </p:sp>
      <p:pic>
        <p:nvPicPr>
          <p:cNvPr id="50190" name="Picture 14" descr="valentin-kupidon"/>
          <p:cNvPicPr preferRelativeResize="0">
            <a:picLocks noChangeArrowheads="1"/>
          </p:cNvPicPr>
          <p:nvPr/>
        </p:nvPicPr>
        <p:blipFill>
          <a:blip r:embed="rId4" cstate="print">
            <a:lum bright="-14000" contrast="40000"/>
          </a:blip>
          <a:srcRect/>
          <a:stretch>
            <a:fillRect/>
          </a:stretch>
        </p:blipFill>
        <p:spPr bwMode="auto">
          <a:xfrm>
            <a:off x="468313" y="2205038"/>
            <a:ext cx="4127500" cy="3600450"/>
          </a:xfrm>
          <a:prstGeom prst="rect">
            <a:avLst/>
          </a:prstGeom>
          <a:noFill/>
          <a:ln w="38100">
            <a:solidFill>
              <a:srgbClr val="CC0099"/>
            </a:solidFill>
            <a:miter lim="800000"/>
            <a:headEnd/>
            <a:tailEnd/>
          </a:ln>
        </p:spPr>
      </p:pic>
      <p:sp>
        <p:nvSpPr>
          <p:cNvPr id="50191" name="AutoShape 15">
            <a:hlinkClick r:id="" action="ppaction://hlinkshowjump?jump=previousslide" highlightClick="1"/>
          </p:cNvPr>
          <p:cNvSpPr>
            <a:spLocks noChangeArrowheads="1"/>
          </p:cNvSpPr>
          <p:nvPr/>
        </p:nvSpPr>
        <p:spPr bwMode="auto">
          <a:xfrm>
            <a:off x="395288" y="6021388"/>
            <a:ext cx="792162" cy="647700"/>
          </a:xfrm>
          <a:prstGeom prst="actionButtonBackPrevious">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50193" name="AutoShape 17">
            <a:hlinkClick r:id="rId5"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50194" name="AutoShape 18">
            <a:hlinkClick r:id="rId6"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50196" name="Picture 20"/>
          <p:cNvPicPr>
            <a:picLocks noChangeAspect="1" noChangeArrowheads="1"/>
          </p:cNvPicPr>
          <p:nvPr/>
        </p:nvPicPr>
        <p:blipFill>
          <a:blip r:embed="rId7" cstate="print">
            <a:lum contrast="-6000"/>
          </a:blip>
          <a:srcRect/>
          <a:stretch>
            <a:fillRect/>
          </a:stretch>
        </p:blipFill>
        <p:spPr bwMode="auto">
          <a:xfrm>
            <a:off x="684213" y="2492375"/>
            <a:ext cx="3816350" cy="3024188"/>
          </a:xfrm>
          <a:prstGeom prst="rect">
            <a:avLst/>
          </a:prstGeom>
          <a:noFill/>
        </p:spPr>
      </p:pic>
      <p:grpSp>
        <p:nvGrpSpPr>
          <p:cNvPr id="50200" name="Group 24"/>
          <p:cNvGrpSpPr>
            <a:grpSpLocks/>
          </p:cNvGrpSpPr>
          <p:nvPr/>
        </p:nvGrpSpPr>
        <p:grpSpPr bwMode="auto">
          <a:xfrm>
            <a:off x="468313" y="2205038"/>
            <a:ext cx="4127500" cy="3600450"/>
            <a:chOff x="295" y="1389"/>
            <a:chExt cx="2600" cy="2268"/>
          </a:xfrm>
        </p:grpSpPr>
        <p:pic>
          <p:nvPicPr>
            <p:cNvPr id="50198" name="Picture 22" descr="valentin-kupidon"/>
            <p:cNvPicPr preferRelativeResize="0">
              <a:picLocks noChangeArrowheads="1"/>
            </p:cNvPicPr>
            <p:nvPr/>
          </p:nvPicPr>
          <p:blipFill>
            <a:blip r:embed="rId4" cstate="print">
              <a:lum bright="-14000" contrast="40000"/>
            </a:blip>
            <a:srcRect/>
            <a:stretch>
              <a:fillRect/>
            </a:stretch>
          </p:blipFill>
          <p:spPr bwMode="auto">
            <a:xfrm>
              <a:off x="295" y="1389"/>
              <a:ext cx="2600" cy="2268"/>
            </a:xfrm>
            <a:prstGeom prst="rect">
              <a:avLst/>
            </a:prstGeom>
            <a:noFill/>
            <a:ln w="38100">
              <a:solidFill>
                <a:srgbClr val="CC0099"/>
              </a:solidFill>
              <a:miter lim="800000"/>
              <a:headEnd/>
              <a:tailEnd/>
            </a:ln>
          </p:spPr>
        </p:pic>
        <p:pic>
          <p:nvPicPr>
            <p:cNvPr id="50199" name="Picture 23"/>
            <p:cNvPicPr>
              <a:picLocks noChangeAspect="1" noChangeArrowheads="1"/>
            </p:cNvPicPr>
            <p:nvPr/>
          </p:nvPicPr>
          <p:blipFill>
            <a:blip r:embed="rId7" cstate="print">
              <a:lum contrast="-6000"/>
            </a:blip>
            <a:srcRect/>
            <a:stretch>
              <a:fillRect/>
            </a:stretch>
          </p:blipFill>
          <p:spPr bwMode="auto">
            <a:xfrm>
              <a:off x="431" y="1570"/>
              <a:ext cx="2404" cy="1905"/>
            </a:xfrm>
            <a:prstGeom prst="rect">
              <a:avLst/>
            </a:prstGeom>
            <a:noFill/>
          </p:spPr>
        </p:pic>
      </p:grpSp>
      <p:pic>
        <p:nvPicPr>
          <p:cNvPr id="50201" name="Picture 25"/>
          <p:cNvPicPr>
            <a:picLocks noChangeAspect="1" noChangeArrowheads="1"/>
          </p:cNvPicPr>
          <p:nvPr/>
        </p:nvPicPr>
        <p:blipFill>
          <a:blip r:embed="rId8"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
        <p:nvSpPr>
          <p:cNvPr id="50203" name="AutoShape 27"/>
          <p:cNvSpPr>
            <a:spLocks noChangeArrowheads="1"/>
          </p:cNvSpPr>
          <p:nvPr/>
        </p:nvSpPr>
        <p:spPr bwMode="auto">
          <a:xfrm rot="-847795">
            <a:off x="5219700" y="2708275"/>
            <a:ext cx="3455988" cy="302418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CC0099"/>
              </a:gs>
              <a:gs pos="50000">
                <a:srgbClr val="CC0099">
                  <a:gamma/>
                  <a:shade val="46275"/>
                  <a:invGamma/>
                </a:srgbClr>
              </a:gs>
              <a:gs pos="100000">
                <a:srgbClr val="CC0099"/>
              </a:gs>
            </a:gsLst>
            <a:lin ang="5400000" scaled="1"/>
          </a:gradFill>
          <a:ln w="57150" cmpd="thinThick">
            <a:solidFill>
              <a:srgbClr val="B00082"/>
            </a:solidFill>
            <a:miter lim="800000"/>
            <a:headEnd/>
            <a:tailEnd/>
          </a:ln>
          <a:effectLst/>
        </p:spPr>
        <p:txBody>
          <a:bodyPr wrap="none" anchor="ctr"/>
          <a:lstStyle/>
          <a:p>
            <a:pPr algn="ctr"/>
            <a:r>
              <a:rPr lang="de-DE" sz="2400">
                <a:solidFill>
                  <a:schemeClr val="bg1"/>
                </a:solidFill>
                <a:latin typeface="Monotype Corsiva" pitchFamily="66" charset="0"/>
              </a:rPr>
              <a:t>Eros ist das Symbol </a:t>
            </a:r>
          </a:p>
          <a:p>
            <a:pPr algn="ctr"/>
            <a:r>
              <a:rPr lang="de-DE" sz="2400">
                <a:solidFill>
                  <a:schemeClr val="bg1"/>
                </a:solidFill>
                <a:latin typeface="Monotype Corsiva" pitchFamily="66" charset="0"/>
              </a:rPr>
              <a:t>des Tages von</a:t>
            </a:r>
          </a:p>
          <a:p>
            <a:pPr algn="ctr"/>
            <a:r>
              <a:rPr lang="de-DE" sz="2400">
                <a:solidFill>
                  <a:schemeClr val="bg1"/>
                </a:solidFill>
                <a:latin typeface="Monotype Corsiva" pitchFamily="66" charset="0"/>
              </a:rPr>
              <a:t> St. Valentin</a:t>
            </a:r>
            <a:endParaRPr lang="ru-RU" sz="2400">
              <a:solidFill>
                <a:schemeClr val="bg1"/>
              </a:solidFill>
              <a:latin typeface="Monotype Corsiva" pitchFamily="66"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51203"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51208" name="Line 8"/>
          <p:cNvSpPr>
            <a:spLocks noChangeShapeType="1"/>
          </p:cNvSpPr>
          <p:nvPr/>
        </p:nvSpPr>
        <p:spPr bwMode="auto">
          <a:xfrm>
            <a:off x="0" y="1916113"/>
            <a:ext cx="8820150" cy="0"/>
          </a:xfrm>
          <a:prstGeom prst="line">
            <a:avLst/>
          </a:prstGeom>
          <a:noFill/>
          <a:ln w="57150">
            <a:solidFill>
              <a:srgbClr val="CC0099"/>
            </a:solidFill>
            <a:round/>
            <a:headEnd/>
            <a:tailEnd/>
          </a:ln>
          <a:effectLst/>
        </p:spPr>
        <p:txBody>
          <a:bodyPr/>
          <a:lstStyle/>
          <a:p>
            <a:endParaRPr lang="ru-RU"/>
          </a:p>
        </p:txBody>
      </p:sp>
      <p:sp>
        <p:nvSpPr>
          <p:cNvPr id="51209"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51210" name="AutoShape 10">
            <a:hlinkClick r:id="" action="ppaction://hlinkshowjump?jump=nextslide" highlightClick="1"/>
          </p:cNvPr>
          <p:cNvSpPr>
            <a:spLocks noChangeArrowheads="1"/>
          </p:cNvSpPr>
          <p:nvPr/>
        </p:nvSpPr>
        <p:spPr bwMode="auto">
          <a:xfrm>
            <a:off x="1331913" y="6021388"/>
            <a:ext cx="792162" cy="647700"/>
          </a:xfrm>
          <a:prstGeom prst="actionButtonForwardNext">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51212" name="Text Box 12"/>
          <p:cNvSpPr txBox="1">
            <a:spLocks noChangeArrowheads="1"/>
          </p:cNvSpPr>
          <p:nvPr/>
        </p:nvSpPr>
        <p:spPr bwMode="auto">
          <a:xfrm>
            <a:off x="611188" y="2060575"/>
            <a:ext cx="8064500" cy="434975"/>
          </a:xfrm>
          <a:prstGeom prst="rect">
            <a:avLst/>
          </a:prstGeom>
          <a:noFill/>
          <a:ln w="9525">
            <a:noFill/>
            <a:miter lim="800000"/>
            <a:headEnd/>
            <a:tailEnd/>
          </a:ln>
          <a:effectLst/>
        </p:spPr>
        <p:txBody>
          <a:bodyPr>
            <a:spAutoFit/>
          </a:bodyPr>
          <a:lstStyle/>
          <a:p>
            <a:pPr>
              <a:lnSpc>
                <a:spcPct val="125000"/>
              </a:lnSpc>
              <a:spcBef>
                <a:spcPct val="50000"/>
              </a:spcBef>
            </a:pPr>
            <a:r>
              <a:rPr lang="ru-RU" sz="1800">
                <a:latin typeface="Comic Sans MS" pitchFamily="66" charset="0"/>
              </a:rPr>
              <a:t>  </a:t>
            </a:r>
          </a:p>
        </p:txBody>
      </p:sp>
      <p:pic>
        <p:nvPicPr>
          <p:cNvPr id="51215" name="Picture 15" descr="valentine_026"/>
          <p:cNvPicPr>
            <a:picLocks noChangeAspect="1" noChangeArrowheads="1"/>
          </p:cNvPicPr>
          <p:nvPr/>
        </p:nvPicPr>
        <p:blipFill>
          <a:blip r:embed="rId3" cstate="print"/>
          <a:srcRect/>
          <a:stretch>
            <a:fillRect/>
          </a:stretch>
        </p:blipFill>
        <p:spPr bwMode="auto">
          <a:xfrm>
            <a:off x="468313" y="2205038"/>
            <a:ext cx="4103687" cy="3600450"/>
          </a:xfrm>
          <a:prstGeom prst="rect">
            <a:avLst/>
          </a:prstGeom>
          <a:noFill/>
          <a:ln w="38100">
            <a:solidFill>
              <a:srgbClr val="CC0099"/>
            </a:solidFill>
            <a:miter lim="800000"/>
            <a:headEnd/>
            <a:tailEnd/>
          </a:ln>
        </p:spPr>
      </p:pic>
      <p:sp>
        <p:nvSpPr>
          <p:cNvPr id="51216" name="AutoShape 16">
            <a:hlinkClick r:id="" action="ppaction://hlinkshowjump?jump=previousslide" highlightClick="1"/>
          </p:cNvPr>
          <p:cNvSpPr>
            <a:spLocks noChangeArrowheads="1"/>
          </p:cNvSpPr>
          <p:nvPr/>
        </p:nvSpPr>
        <p:spPr bwMode="auto">
          <a:xfrm>
            <a:off x="395288" y="6021388"/>
            <a:ext cx="792162" cy="647700"/>
          </a:xfrm>
          <a:prstGeom prst="actionButtonBackPrevious">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51218" name="AutoShape 18">
            <a:hlinkClick r:id="rId4"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51219" name="AutoShape 19">
            <a:hlinkClick r:id="rId5"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sp>
        <p:nvSpPr>
          <p:cNvPr id="51220" name="AutoShape 20">
            <a:hlinkClick r:id="rId6"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pic>
        <p:nvPicPr>
          <p:cNvPr id="51222" name="Picture 22"/>
          <p:cNvPicPr>
            <a:picLocks noChangeAspect="1" noChangeArrowheads="1"/>
          </p:cNvPicPr>
          <p:nvPr/>
        </p:nvPicPr>
        <p:blipFill>
          <a:blip r:embed="rId7"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
        <p:nvSpPr>
          <p:cNvPr id="51223" name="AutoShape 23"/>
          <p:cNvSpPr>
            <a:spLocks noChangeArrowheads="1"/>
          </p:cNvSpPr>
          <p:nvPr/>
        </p:nvSpPr>
        <p:spPr bwMode="auto">
          <a:xfrm rot="1007341">
            <a:off x="5364163" y="2924175"/>
            <a:ext cx="3167062" cy="26638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CC0099"/>
              </a:gs>
              <a:gs pos="50000">
                <a:srgbClr val="CC0099">
                  <a:gamma/>
                  <a:shade val="46275"/>
                  <a:invGamma/>
                </a:srgbClr>
              </a:gs>
              <a:gs pos="100000">
                <a:srgbClr val="CC0099"/>
              </a:gs>
            </a:gsLst>
            <a:lin ang="5400000" scaled="1"/>
          </a:gradFill>
          <a:ln w="57150" cmpd="thinThick">
            <a:solidFill>
              <a:srgbClr val="B00082"/>
            </a:solidFill>
            <a:miter lim="800000"/>
            <a:headEnd/>
            <a:tailEnd/>
          </a:ln>
          <a:effectLst/>
        </p:spPr>
        <p:txBody>
          <a:bodyPr wrap="none" anchor="ctr"/>
          <a:lstStyle/>
          <a:p>
            <a:pPr algn="ctr"/>
            <a:r>
              <a:rPr lang="de-DE" sz="3200">
                <a:solidFill>
                  <a:schemeClr val="bg1"/>
                </a:solidFill>
                <a:latin typeface="Monotype Corsiva" pitchFamily="66" charset="0"/>
              </a:rPr>
              <a:t>Verliebte</a:t>
            </a:r>
            <a:endParaRPr lang="ru-RU" sz="3200">
              <a:solidFill>
                <a:schemeClr val="bg1"/>
              </a:solidFill>
              <a:latin typeface="Monotype Corsiva" pitchFamily="66"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52227"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52232" name="Line 8"/>
          <p:cNvSpPr>
            <a:spLocks noChangeShapeType="1"/>
          </p:cNvSpPr>
          <p:nvPr/>
        </p:nvSpPr>
        <p:spPr bwMode="auto">
          <a:xfrm>
            <a:off x="0" y="1916113"/>
            <a:ext cx="8893175" cy="0"/>
          </a:xfrm>
          <a:prstGeom prst="line">
            <a:avLst/>
          </a:prstGeom>
          <a:noFill/>
          <a:ln w="57150">
            <a:solidFill>
              <a:srgbClr val="CC0099"/>
            </a:solidFill>
            <a:round/>
            <a:headEnd/>
            <a:tailEnd/>
          </a:ln>
          <a:effectLst/>
        </p:spPr>
        <p:txBody>
          <a:bodyPr/>
          <a:lstStyle/>
          <a:p>
            <a:endParaRPr lang="ru-RU"/>
          </a:p>
        </p:txBody>
      </p:sp>
      <p:sp>
        <p:nvSpPr>
          <p:cNvPr id="52233"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52234" name="AutoShape 10">
            <a:hlinkClick r:id="" action="ppaction://hlinkshowjump?jump=nextslide" highlightClick="1"/>
          </p:cNvPr>
          <p:cNvSpPr>
            <a:spLocks noChangeArrowheads="1"/>
          </p:cNvSpPr>
          <p:nvPr/>
        </p:nvSpPr>
        <p:spPr bwMode="auto">
          <a:xfrm>
            <a:off x="1331913" y="6021388"/>
            <a:ext cx="792162" cy="647700"/>
          </a:xfrm>
          <a:prstGeom prst="actionButtonForwardNext">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52235" name="Text Box 11"/>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52240" name="AutoShape 16">
            <a:hlinkClick r:id="" action="ppaction://hlinkshowjump?jump=previousslide" highlightClick="1"/>
          </p:cNvPr>
          <p:cNvSpPr>
            <a:spLocks noChangeArrowheads="1"/>
          </p:cNvSpPr>
          <p:nvPr/>
        </p:nvSpPr>
        <p:spPr bwMode="auto">
          <a:xfrm>
            <a:off x="395288" y="6021388"/>
            <a:ext cx="792162" cy="647700"/>
          </a:xfrm>
          <a:prstGeom prst="actionButtonBackPrevious">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52242" name="AutoShape 18">
            <a:hlinkClick r:id="rId3"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52243" name="AutoShape 19">
            <a:hlinkClick r:id="rId4"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sp>
        <p:nvSpPr>
          <p:cNvPr id="52244" name="AutoShape 20">
            <a:hlinkClick r:id="rId5"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pic>
        <p:nvPicPr>
          <p:cNvPr id="52248" name="Picture 24"/>
          <p:cNvPicPr>
            <a:picLocks noChangeAspect="1" noChangeArrowheads="1"/>
          </p:cNvPicPr>
          <p:nvPr/>
        </p:nvPicPr>
        <p:blipFill>
          <a:blip r:embed="rId6" cstate="print">
            <a:lum bright="-4000" contrast="6000"/>
          </a:blip>
          <a:srcRect/>
          <a:stretch>
            <a:fillRect/>
          </a:stretch>
        </p:blipFill>
        <p:spPr bwMode="auto">
          <a:xfrm>
            <a:off x="395288" y="2276475"/>
            <a:ext cx="5000625" cy="3333750"/>
          </a:xfrm>
          <a:prstGeom prst="rect">
            <a:avLst/>
          </a:prstGeom>
          <a:noFill/>
          <a:ln w="19050">
            <a:solidFill>
              <a:srgbClr val="CC0099"/>
            </a:solidFill>
            <a:miter lim="800000"/>
            <a:headEnd/>
            <a:tailEnd/>
          </a:ln>
        </p:spPr>
      </p:pic>
      <p:pic>
        <p:nvPicPr>
          <p:cNvPr id="52250" name="Picture 26"/>
          <p:cNvPicPr>
            <a:picLocks noChangeAspect="1" noChangeArrowheads="1"/>
          </p:cNvPicPr>
          <p:nvPr/>
        </p:nvPicPr>
        <p:blipFill>
          <a:blip r:embed="rId7"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
        <p:nvSpPr>
          <p:cNvPr id="52251" name="AutoShape 27"/>
          <p:cNvSpPr>
            <a:spLocks noChangeArrowheads="1"/>
          </p:cNvSpPr>
          <p:nvPr/>
        </p:nvSpPr>
        <p:spPr bwMode="auto">
          <a:xfrm rot="-1038422">
            <a:off x="5795963" y="2708275"/>
            <a:ext cx="2952750" cy="2735263"/>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CC0099"/>
              </a:gs>
              <a:gs pos="50000">
                <a:srgbClr val="CC0099">
                  <a:gamma/>
                  <a:shade val="46275"/>
                  <a:invGamma/>
                </a:srgbClr>
              </a:gs>
              <a:gs pos="100000">
                <a:srgbClr val="CC0099"/>
              </a:gs>
            </a:gsLst>
            <a:lin ang="5400000" scaled="1"/>
          </a:gradFill>
          <a:ln w="57150" cmpd="thinThick">
            <a:solidFill>
              <a:srgbClr val="B00082"/>
            </a:solidFill>
            <a:miter lim="800000"/>
            <a:headEnd/>
            <a:tailEnd/>
          </a:ln>
          <a:effectLst/>
        </p:spPr>
        <p:txBody>
          <a:bodyPr wrap="none" anchor="ctr"/>
          <a:lstStyle/>
          <a:p>
            <a:pPr algn="ctr"/>
            <a:r>
              <a:rPr lang="de-DE" sz="2800">
                <a:solidFill>
                  <a:schemeClr val="bg1"/>
                </a:solidFill>
                <a:latin typeface="Monotype Corsiva" pitchFamily="66" charset="0"/>
              </a:rPr>
              <a:t>Valentinskarte</a:t>
            </a:r>
            <a:endParaRPr lang="ru-RU" sz="2800">
              <a:solidFill>
                <a:schemeClr val="bg1"/>
              </a:solidFill>
              <a:latin typeface="Monotype Corsiva" pitchFamily="66"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53251"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53254"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53256" name="Line 8"/>
          <p:cNvSpPr>
            <a:spLocks noChangeShapeType="1"/>
          </p:cNvSpPr>
          <p:nvPr/>
        </p:nvSpPr>
        <p:spPr bwMode="auto">
          <a:xfrm>
            <a:off x="0" y="1916113"/>
            <a:ext cx="8820150" cy="0"/>
          </a:xfrm>
          <a:prstGeom prst="line">
            <a:avLst/>
          </a:prstGeom>
          <a:noFill/>
          <a:ln w="57150">
            <a:solidFill>
              <a:srgbClr val="CC0099"/>
            </a:solidFill>
            <a:round/>
            <a:headEnd/>
            <a:tailEnd/>
          </a:ln>
          <a:effectLst/>
        </p:spPr>
        <p:txBody>
          <a:bodyPr/>
          <a:lstStyle/>
          <a:p>
            <a:endParaRPr lang="ru-RU"/>
          </a:p>
        </p:txBody>
      </p:sp>
      <p:sp>
        <p:nvSpPr>
          <p:cNvPr id="53257"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53259" name="Text Box 11"/>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53264" name="AutoShape 16">
            <a:hlinkClick r:id="" action="ppaction://hlinkshowjump?jump=previousslide" highlightClick="1"/>
          </p:cNvPr>
          <p:cNvSpPr>
            <a:spLocks noChangeArrowheads="1"/>
          </p:cNvSpPr>
          <p:nvPr/>
        </p:nvSpPr>
        <p:spPr bwMode="auto">
          <a:xfrm>
            <a:off x="395288" y="6021388"/>
            <a:ext cx="792162" cy="647700"/>
          </a:xfrm>
          <a:prstGeom prst="actionButtonBackPrevious">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53266" name="AutoShape 18">
            <a:hlinkClick r:id="rId4"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53267" name="AutoShape 19">
            <a:hlinkClick r:id="rId5"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53269" name="Picture 21"/>
          <p:cNvPicPr>
            <a:picLocks noChangeAspect="1" noChangeArrowheads="1"/>
          </p:cNvPicPr>
          <p:nvPr/>
        </p:nvPicPr>
        <p:blipFill>
          <a:blip r:embed="rId6" cstate="print"/>
          <a:srcRect/>
          <a:stretch>
            <a:fillRect/>
          </a:stretch>
        </p:blipFill>
        <p:spPr bwMode="auto">
          <a:xfrm>
            <a:off x="395288" y="2349500"/>
            <a:ext cx="4953000" cy="3219450"/>
          </a:xfrm>
          <a:prstGeom prst="rect">
            <a:avLst/>
          </a:prstGeom>
          <a:noFill/>
          <a:ln w="15875">
            <a:solidFill>
              <a:srgbClr val="CC3399"/>
            </a:solidFill>
            <a:miter lim="800000"/>
            <a:headEnd/>
            <a:tailEnd/>
          </a:ln>
        </p:spPr>
      </p:pic>
      <p:pic>
        <p:nvPicPr>
          <p:cNvPr id="53271" name="Picture 23"/>
          <p:cNvPicPr>
            <a:picLocks noChangeAspect="1" noChangeArrowheads="1"/>
          </p:cNvPicPr>
          <p:nvPr/>
        </p:nvPicPr>
        <p:blipFill>
          <a:blip r:embed="rId7"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
        <p:nvSpPr>
          <p:cNvPr id="53272" name="AutoShape 24"/>
          <p:cNvSpPr>
            <a:spLocks noChangeArrowheads="1"/>
          </p:cNvSpPr>
          <p:nvPr/>
        </p:nvSpPr>
        <p:spPr bwMode="auto">
          <a:xfrm rot="461993">
            <a:off x="5795963" y="2852738"/>
            <a:ext cx="2952750" cy="2735262"/>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CC0099"/>
              </a:gs>
              <a:gs pos="50000">
                <a:srgbClr val="CC0099">
                  <a:gamma/>
                  <a:shade val="46275"/>
                  <a:invGamma/>
                </a:srgbClr>
              </a:gs>
              <a:gs pos="100000">
                <a:srgbClr val="CC0099"/>
              </a:gs>
            </a:gsLst>
            <a:lin ang="5400000" scaled="1"/>
          </a:gradFill>
          <a:ln w="57150" cmpd="thinThick">
            <a:solidFill>
              <a:srgbClr val="B00082"/>
            </a:solidFill>
            <a:miter lim="800000"/>
            <a:headEnd/>
            <a:tailEnd/>
          </a:ln>
          <a:effectLst/>
        </p:spPr>
        <p:txBody>
          <a:bodyPr wrap="none" anchor="ctr"/>
          <a:lstStyle/>
          <a:p>
            <a:pPr algn="ctr"/>
            <a:r>
              <a:rPr lang="de-DE" sz="2800">
                <a:solidFill>
                  <a:schemeClr val="bg1"/>
                </a:solidFill>
                <a:latin typeface="Monotype Corsiva" pitchFamily="66" charset="0"/>
              </a:rPr>
              <a:t>Valentinskarte</a:t>
            </a:r>
            <a:endParaRPr lang="ru-RU" sz="2800">
              <a:solidFill>
                <a:schemeClr val="bg1"/>
              </a:solidFill>
              <a:latin typeface="Monotype Corsiva" pitchFamily="66"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54275"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54278"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54280" name="Line 8"/>
          <p:cNvSpPr>
            <a:spLocks noChangeShapeType="1"/>
          </p:cNvSpPr>
          <p:nvPr/>
        </p:nvSpPr>
        <p:spPr bwMode="auto">
          <a:xfrm>
            <a:off x="0" y="1916113"/>
            <a:ext cx="8820150" cy="0"/>
          </a:xfrm>
          <a:prstGeom prst="line">
            <a:avLst/>
          </a:prstGeom>
          <a:noFill/>
          <a:ln w="57150">
            <a:solidFill>
              <a:srgbClr val="CC0099"/>
            </a:solidFill>
            <a:round/>
            <a:headEnd/>
            <a:tailEnd/>
          </a:ln>
          <a:effectLst/>
        </p:spPr>
        <p:txBody>
          <a:bodyPr/>
          <a:lstStyle/>
          <a:p>
            <a:endParaRPr lang="ru-RU"/>
          </a:p>
        </p:txBody>
      </p:sp>
      <p:sp>
        <p:nvSpPr>
          <p:cNvPr id="54281"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54282" name="Text Box 10"/>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54286" name="Text Box 14"/>
          <p:cNvSpPr txBox="1">
            <a:spLocks noChangeArrowheads="1"/>
          </p:cNvSpPr>
          <p:nvPr/>
        </p:nvSpPr>
        <p:spPr bwMode="auto">
          <a:xfrm>
            <a:off x="323850" y="2349500"/>
            <a:ext cx="8569325" cy="1250950"/>
          </a:xfrm>
          <a:prstGeom prst="rect">
            <a:avLst/>
          </a:prstGeom>
          <a:noFill/>
          <a:ln w="9525">
            <a:noFill/>
            <a:miter lim="800000"/>
            <a:headEnd/>
            <a:tailEnd/>
          </a:ln>
          <a:effectLst/>
        </p:spPr>
        <p:txBody>
          <a:bodyPr>
            <a:spAutoFit/>
          </a:bodyPr>
          <a:lstStyle/>
          <a:p>
            <a:pPr>
              <a:spcBef>
                <a:spcPct val="50000"/>
              </a:spcBef>
            </a:pPr>
            <a:r>
              <a:rPr lang="de-DE" sz="3800" i="1">
                <a:solidFill>
                  <a:srgbClr val="B00082"/>
                </a:solidFill>
                <a:latin typeface="Monotype Corsiva" pitchFamily="66" charset="0"/>
              </a:rPr>
              <a:t>Welche der folgenden Farben bedeuten Geschwätzigkeit</a:t>
            </a:r>
            <a:r>
              <a:rPr lang="ru-RU" sz="3800" i="1">
                <a:solidFill>
                  <a:srgbClr val="B00082"/>
                </a:solidFill>
                <a:latin typeface="Monotype Corsiva" pitchFamily="66" charset="0"/>
              </a:rPr>
              <a:t>?</a:t>
            </a:r>
          </a:p>
        </p:txBody>
      </p:sp>
      <p:sp>
        <p:nvSpPr>
          <p:cNvPr id="54287" name="AutoShape 15">
            <a:hlinkClick r:id="rId4" action="ppaction://hlinksldjump" highlightClick="1"/>
          </p:cNvPr>
          <p:cNvSpPr>
            <a:spLocks noChangeArrowheads="1"/>
          </p:cNvSpPr>
          <p:nvPr/>
        </p:nvSpPr>
        <p:spPr bwMode="auto">
          <a:xfrm>
            <a:off x="6227763" y="3429000"/>
            <a:ext cx="2665412" cy="936625"/>
          </a:xfrm>
          <a:prstGeom prst="actionButtonBlank">
            <a:avLst/>
          </a:prstGeom>
          <a:gradFill rotWithShape="0">
            <a:gsLst>
              <a:gs pos="0">
                <a:srgbClr val="FF66FF"/>
              </a:gs>
              <a:gs pos="100000">
                <a:srgbClr val="CC0099"/>
              </a:gs>
            </a:gsLst>
            <a:lin ang="5400000" scaled="1"/>
          </a:gradFill>
          <a:ln w="9525">
            <a:noFill/>
            <a:miter lim="800000"/>
            <a:headEnd/>
            <a:tailEnd/>
          </a:ln>
          <a:effectLst/>
        </p:spPr>
        <p:txBody>
          <a:bodyPr wrap="none" anchor="ctr"/>
          <a:lstStyle/>
          <a:p>
            <a:pPr algn="ctr"/>
            <a:endParaRPr lang="en-US" sz="3200" b="1">
              <a:solidFill>
                <a:schemeClr val="hlink"/>
              </a:solidFill>
              <a:latin typeface="Comic Sans MS" pitchFamily="66" charset="0"/>
            </a:endParaRPr>
          </a:p>
          <a:p>
            <a:pPr algn="ctr"/>
            <a:r>
              <a:rPr lang="ru-RU" sz="3400">
                <a:solidFill>
                  <a:schemeClr val="bg1"/>
                </a:solidFill>
                <a:latin typeface="Monotype Corsiva" pitchFamily="66" charset="0"/>
              </a:rPr>
              <a:t>Löwenzahn</a:t>
            </a:r>
          </a:p>
          <a:p>
            <a:pPr algn="ctr"/>
            <a:endParaRPr lang="ru-RU" sz="3400">
              <a:solidFill>
                <a:schemeClr val="bg1"/>
              </a:solidFill>
              <a:latin typeface="Monotype Corsiva" pitchFamily="66" charset="0"/>
            </a:endParaRPr>
          </a:p>
        </p:txBody>
      </p:sp>
      <p:sp>
        <p:nvSpPr>
          <p:cNvPr id="54290" name="AutoShape 18">
            <a:hlinkClick r:id="rId5" action="ppaction://hlinksldjump" highlightClick="1"/>
          </p:cNvPr>
          <p:cNvSpPr>
            <a:spLocks noChangeArrowheads="1"/>
          </p:cNvSpPr>
          <p:nvPr/>
        </p:nvSpPr>
        <p:spPr bwMode="auto">
          <a:xfrm>
            <a:off x="3203575" y="4437063"/>
            <a:ext cx="3097213" cy="936625"/>
          </a:xfrm>
          <a:prstGeom prst="actionButtonBlank">
            <a:avLst/>
          </a:prstGeom>
          <a:gradFill rotWithShape="0">
            <a:gsLst>
              <a:gs pos="0">
                <a:srgbClr val="FF66FF"/>
              </a:gs>
              <a:gs pos="100000">
                <a:srgbClr val="CC0099"/>
              </a:gs>
            </a:gsLst>
            <a:lin ang="5400000" scaled="1"/>
          </a:gradFill>
          <a:ln w="9525">
            <a:noFill/>
            <a:miter lim="800000"/>
            <a:headEnd/>
            <a:tailEnd/>
          </a:ln>
          <a:effectLst/>
        </p:spPr>
        <p:txBody>
          <a:bodyPr wrap="none" anchor="ctr"/>
          <a:lstStyle/>
          <a:p>
            <a:pPr algn="ctr"/>
            <a:r>
              <a:rPr lang="en-US" sz="3400">
                <a:solidFill>
                  <a:schemeClr val="bg1"/>
                </a:solidFill>
                <a:latin typeface="Monotype Corsiva" pitchFamily="66" charset="0"/>
              </a:rPr>
              <a:t>Glockenblume</a:t>
            </a:r>
            <a:endParaRPr lang="ru-RU" sz="3400">
              <a:solidFill>
                <a:schemeClr val="bg1"/>
              </a:solidFill>
              <a:latin typeface="Monotype Corsiva" pitchFamily="66" charset="0"/>
            </a:endParaRPr>
          </a:p>
        </p:txBody>
      </p:sp>
      <p:sp>
        <p:nvSpPr>
          <p:cNvPr id="54291" name="AutoShape 19">
            <a:hlinkClick r:id="rId4" action="ppaction://hlinksldjump" highlightClick="1"/>
          </p:cNvPr>
          <p:cNvSpPr>
            <a:spLocks noChangeArrowheads="1"/>
          </p:cNvSpPr>
          <p:nvPr/>
        </p:nvSpPr>
        <p:spPr bwMode="auto">
          <a:xfrm>
            <a:off x="395288" y="5300663"/>
            <a:ext cx="2665412" cy="936625"/>
          </a:xfrm>
          <a:prstGeom prst="actionButtonBlank">
            <a:avLst/>
          </a:prstGeom>
          <a:gradFill rotWithShape="0">
            <a:gsLst>
              <a:gs pos="0">
                <a:srgbClr val="FF66FF"/>
              </a:gs>
              <a:gs pos="100000">
                <a:srgbClr val="CC0099"/>
              </a:gs>
            </a:gsLst>
            <a:lin ang="5400000" scaled="1"/>
          </a:gradFill>
          <a:ln w="9525">
            <a:noFill/>
            <a:miter lim="800000"/>
            <a:headEnd/>
            <a:tailEnd/>
          </a:ln>
          <a:effectLst/>
        </p:spPr>
        <p:txBody>
          <a:bodyPr wrap="none" anchor="ctr"/>
          <a:lstStyle/>
          <a:p>
            <a:pPr algn="ctr"/>
            <a:r>
              <a:rPr lang="en-US" sz="3400">
                <a:solidFill>
                  <a:schemeClr val="bg1"/>
                </a:solidFill>
                <a:latin typeface="Monotype Corsiva" pitchFamily="66" charset="0"/>
              </a:rPr>
              <a:t>Tulpe</a:t>
            </a:r>
            <a:endParaRPr lang="ru-RU" sz="3400">
              <a:solidFill>
                <a:schemeClr val="bg1"/>
              </a:solidFill>
              <a:latin typeface="Monotype Corsiva" pitchFamily="66" charset="0"/>
            </a:endParaRPr>
          </a:p>
        </p:txBody>
      </p:sp>
      <p:sp>
        <p:nvSpPr>
          <p:cNvPr id="54292" name="AutoShape 20">
            <a:hlinkClick r:id="rId6"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54293" name="AutoShape 21">
            <a:hlinkClick r:id="rId7"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54296" name="Picture 24"/>
          <p:cNvPicPr>
            <a:picLocks noChangeAspect="1" noChangeArrowheads="1"/>
          </p:cNvPicPr>
          <p:nvPr/>
        </p:nvPicPr>
        <p:blipFill>
          <a:blip r:embed="rId8"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4286"/>
                                        </p:tgtEl>
                                        <p:attrNameLst>
                                          <p:attrName>style.visibility</p:attrName>
                                        </p:attrNameLst>
                                      </p:cBhvr>
                                      <p:to>
                                        <p:strVal val="visible"/>
                                      </p:to>
                                    </p:set>
                                    <p:anim calcmode="lin" valueType="num">
                                      <p:cBhvr>
                                        <p:cTn id="7" dur="500" fill="hold"/>
                                        <p:tgtEl>
                                          <p:spTgt spid="5428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4286"/>
                                        </p:tgtEl>
                                        <p:attrNameLst>
                                          <p:attrName>ppt_y</p:attrName>
                                        </p:attrNameLst>
                                      </p:cBhvr>
                                      <p:tavLst>
                                        <p:tav tm="0">
                                          <p:val>
                                            <p:strVal val="#ppt_y"/>
                                          </p:val>
                                        </p:tav>
                                        <p:tav tm="100000">
                                          <p:val>
                                            <p:strVal val="#ppt_y"/>
                                          </p:val>
                                        </p:tav>
                                      </p:tavLst>
                                    </p:anim>
                                    <p:anim calcmode="lin" valueType="num">
                                      <p:cBhvr>
                                        <p:cTn id="9" dur="500" fill="hold"/>
                                        <p:tgtEl>
                                          <p:spTgt spid="5428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428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4286"/>
                                        </p:tgtEl>
                                      </p:cBhvr>
                                    </p:animEffect>
                                  </p:childTnLst>
                                </p:cTn>
                              </p:par>
                            </p:childTnLst>
                          </p:cTn>
                        </p:par>
                        <p:par>
                          <p:cTn id="12" fill="hold">
                            <p:stCondLst>
                              <p:cond delay="2850"/>
                            </p:stCondLst>
                            <p:childTnLst>
                              <p:par>
                                <p:cTn id="13" presetID="42" presetClass="entr" presetSubtype="0" fill="hold" grpId="0" nodeType="afterEffect">
                                  <p:stCondLst>
                                    <p:cond delay="0"/>
                                  </p:stCondLst>
                                  <p:childTnLst>
                                    <p:set>
                                      <p:cBhvr>
                                        <p:cTn id="14" dur="1" fill="hold">
                                          <p:stCondLst>
                                            <p:cond delay="0"/>
                                          </p:stCondLst>
                                        </p:cTn>
                                        <p:tgtEl>
                                          <p:spTgt spid="54287"/>
                                        </p:tgtEl>
                                        <p:attrNameLst>
                                          <p:attrName>style.visibility</p:attrName>
                                        </p:attrNameLst>
                                      </p:cBhvr>
                                      <p:to>
                                        <p:strVal val="visible"/>
                                      </p:to>
                                    </p:set>
                                    <p:animEffect transition="in" filter="fade">
                                      <p:cBhvr>
                                        <p:cTn id="15" dur="1000"/>
                                        <p:tgtEl>
                                          <p:spTgt spid="54287"/>
                                        </p:tgtEl>
                                      </p:cBhvr>
                                    </p:animEffect>
                                    <p:anim calcmode="lin" valueType="num">
                                      <p:cBhvr>
                                        <p:cTn id="16" dur="1000" fill="hold"/>
                                        <p:tgtEl>
                                          <p:spTgt spid="54287"/>
                                        </p:tgtEl>
                                        <p:attrNameLst>
                                          <p:attrName>ppt_x</p:attrName>
                                        </p:attrNameLst>
                                      </p:cBhvr>
                                      <p:tavLst>
                                        <p:tav tm="0">
                                          <p:val>
                                            <p:strVal val="#ppt_x"/>
                                          </p:val>
                                        </p:tav>
                                        <p:tav tm="100000">
                                          <p:val>
                                            <p:strVal val="#ppt_x"/>
                                          </p:val>
                                        </p:tav>
                                      </p:tavLst>
                                    </p:anim>
                                    <p:anim calcmode="lin" valueType="num">
                                      <p:cBhvr>
                                        <p:cTn id="17" dur="1000" fill="hold"/>
                                        <p:tgtEl>
                                          <p:spTgt spid="5428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4290"/>
                                        </p:tgtEl>
                                        <p:attrNameLst>
                                          <p:attrName>style.visibility</p:attrName>
                                        </p:attrNameLst>
                                      </p:cBhvr>
                                      <p:to>
                                        <p:strVal val="visible"/>
                                      </p:to>
                                    </p:set>
                                    <p:animEffect transition="in" filter="fade">
                                      <p:cBhvr>
                                        <p:cTn id="20" dur="1000"/>
                                        <p:tgtEl>
                                          <p:spTgt spid="54290"/>
                                        </p:tgtEl>
                                      </p:cBhvr>
                                    </p:animEffect>
                                    <p:anim calcmode="lin" valueType="num">
                                      <p:cBhvr>
                                        <p:cTn id="21" dur="1000" fill="hold"/>
                                        <p:tgtEl>
                                          <p:spTgt spid="54290"/>
                                        </p:tgtEl>
                                        <p:attrNameLst>
                                          <p:attrName>ppt_x</p:attrName>
                                        </p:attrNameLst>
                                      </p:cBhvr>
                                      <p:tavLst>
                                        <p:tav tm="0">
                                          <p:val>
                                            <p:strVal val="#ppt_x"/>
                                          </p:val>
                                        </p:tav>
                                        <p:tav tm="100000">
                                          <p:val>
                                            <p:strVal val="#ppt_x"/>
                                          </p:val>
                                        </p:tav>
                                      </p:tavLst>
                                    </p:anim>
                                    <p:anim calcmode="lin" valueType="num">
                                      <p:cBhvr>
                                        <p:cTn id="22" dur="1000" fill="hold"/>
                                        <p:tgtEl>
                                          <p:spTgt spid="5429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4291"/>
                                        </p:tgtEl>
                                        <p:attrNameLst>
                                          <p:attrName>style.visibility</p:attrName>
                                        </p:attrNameLst>
                                      </p:cBhvr>
                                      <p:to>
                                        <p:strVal val="visible"/>
                                      </p:to>
                                    </p:set>
                                    <p:animEffect transition="in" filter="fade">
                                      <p:cBhvr>
                                        <p:cTn id="25" dur="1000"/>
                                        <p:tgtEl>
                                          <p:spTgt spid="54291"/>
                                        </p:tgtEl>
                                      </p:cBhvr>
                                    </p:animEffect>
                                    <p:anim calcmode="lin" valueType="num">
                                      <p:cBhvr>
                                        <p:cTn id="26" dur="1000" fill="hold"/>
                                        <p:tgtEl>
                                          <p:spTgt spid="54291"/>
                                        </p:tgtEl>
                                        <p:attrNameLst>
                                          <p:attrName>ppt_x</p:attrName>
                                        </p:attrNameLst>
                                      </p:cBhvr>
                                      <p:tavLst>
                                        <p:tav tm="0">
                                          <p:val>
                                            <p:strVal val="#ppt_x"/>
                                          </p:val>
                                        </p:tav>
                                        <p:tav tm="100000">
                                          <p:val>
                                            <p:strVal val="#ppt_x"/>
                                          </p:val>
                                        </p:tav>
                                      </p:tavLst>
                                    </p:anim>
                                    <p:anim calcmode="lin" valueType="num">
                                      <p:cBhvr>
                                        <p:cTn id="27" dur="1000" fill="hold"/>
                                        <p:tgtEl>
                                          <p:spTgt spid="54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6" grpId="0"/>
      <p:bldP spid="54287" grpId="0" animBg="1"/>
      <p:bldP spid="54290" grpId="0" animBg="1"/>
      <p:bldP spid="5429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55299"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55302"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55304" name="Line 8"/>
          <p:cNvSpPr>
            <a:spLocks noChangeShapeType="1"/>
          </p:cNvSpPr>
          <p:nvPr/>
        </p:nvSpPr>
        <p:spPr bwMode="auto">
          <a:xfrm>
            <a:off x="0" y="1916113"/>
            <a:ext cx="8675688" cy="0"/>
          </a:xfrm>
          <a:prstGeom prst="line">
            <a:avLst/>
          </a:prstGeom>
          <a:noFill/>
          <a:ln w="57150">
            <a:solidFill>
              <a:srgbClr val="CC0099"/>
            </a:solidFill>
            <a:round/>
            <a:headEnd/>
            <a:tailEnd/>
          </a:ln>
          <a:effectLst/>
        </p:spPr>
        <p:txBody>
          <a:bodyPr/>
          <a:lstStyle/>
          <a:p>
            <a:endParaRPr lang="ru-RU"/>
          </a:p>
        </p:txBody>
      </p:sp>
      <p:sp>
        <p:nvSpPr>
          <p:cNvPr id="55305"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55306" name="Text Box 10"/>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55312" name="WordArt 16"/>
          <p:cNvSpPr>
            <a:spLocks noChangeArrowheads="1" noChangeShapeType="1" noTextEdit="1"/>
          </p:cNvSpPr>
          <p:nvPr/>
        </p:nvSpPr>
        <p:spPr bwMode="auto">
          <a:xfrm>
            <a:off x="2484438" y="2997200"/>
            <a:ext cx="3600450" cy="792163"/>
          </a:xfrm>
          <a:prstGeom prst="rect">
            <a:avLst/>
          </a:prstGeom>
        </p:spPr>
        <p:txBody>
          <a:bodyPr wrap="none" fromWordArt="1">
            <a:prstTxWarp prst="textPlain">
              <a:avLst>
                <a:gd name="adj" fmla="val 50000"/>
              </a:avLst>
            </a:prstTxWarp>
          </a:bodyPr>
          <a:lstStyle/>
          <a:p>
            <a:pPr algn="ctr"/>
            <a:r>
              <a:rPr lang="en-US" sz="7200" b="1" i="1" kern="10">
                <a:ln w="9525">
                  <a:solidFill>
                    <a:srgbClr val="000000"/>
                  </a:solidFill>
                  <a:round/>
                  <a:headEnd/>
                  <a:tailEnd/>
                </a:ln>
                <a:gradFill rotWithShape="1">
                  <a:gsLst>
                    <a:gs pos="0">
                      <a:srgbClr val="FF0000"/>
                    </a:gs>
                    <a:gs pos="100000">
                      <a:srgbClr val="A50021"/>
                    </a:gs>
                  </a:gsLst>
                  <a:lin ang="5400000" scaled="1"/>
                </a:gradFill>
                <a:latin typeface="Times New Roman"/>
                <a:cs typeface="Times New Roman"/>
              </a:rPr>
              <a:t>Falsch!</a:t>
            </a:r>
            <a:endParaRPr lang="ru-RU" sz="7200" b="1" i="1" kern="10">
              <a:ln w="9525">
                <a:solidFill>
                  <a:srgbClr val="000000"/>
                </a:solidFill>
                <a:round/>
                <a:headEnd/>
                <a:tailEnd/>
              </a:ln>
              <a:gradFill rotWithShape="1">
                <a:gsLst>
                  <a:gs pos="0">
                    <a:srgbClr val="FF0000"/>
                  </a:gs>
                  <a:gs pos="100000">
                    <a:srgbClr val="A50021"/>
                  </a:gs>
                </a:gsLst>
                <a:lin ang="5400000" scaled="1"/>
              </a:gradFill>
              <a:latin typeface="Times New Roman"/>
              <a:cs typeface="Times New Roman"/>
            </a:endParaRPr>
          </a:p>
        </p:txBody>
      </p:sp>
      <p:sp>
        <p:nvSpPr>
          <p:cNvPr id="55314" name="AutoShape 18">
            <a:hlinkClick r:id="rId4"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55315" name="AutoShape 19">
            <a:hlinkClick r:id="rId5"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sp>
        <p:nvSpPr>
          <p:cNvPr id="55317" name="AutoShape 21">
            <a:hlinkClick r:id="rId4" action="ppaction://hlinksldjump" highlightClick="1"/>
          </p:cNvPr>
          <p:cNvSpPr>
            <a:spLocks noChangeArrowheads="1"/>
          </p:cNvSpPr>
          <p:nvPr/>
        </p:nvSpPr>
        <p:spPr bwMode="auto">
          <a:xfrm>
            <a:off x="4859338" y="5229225"/>
            <a:ext cx="3816350" cy="1223963"/>
          </a:xfrm>
          <a:prstGeom prst="actionButtonBlank">
            <a:avLst/>
          </a:prstGeom>
          <a:gradFill rotWithShape="1">
            <a:gsLst>
              <a:gs pos="0">
                <a:srgbClr val="FF66FF"/>
              </a:gs>
              <a:gs pos="100000">
                <a:srgbClr val="CC0099"/>
              </a:gs>
            </a:gsLst>
            <a:lin ang="5400000" scaled="1"/>
          </a:gradFill>
          <a:ln w="9525">
            <a:noFill/>
            <a:miter lim="800000"/>
            <a:headEnd/>
            <a:tailEnd/>
          </a:ln>
          <a:effectLst/>
        </p:spPr>
        <p:txBody>
          <a:bodyPr wrap="none" anchor="ctr"/>
          <a:lstStyle/>
          <a:p>
            <a:pPr algn="ctr"/>
            <a:r>
              <a:rPr lang="de-DE" sz="2800">
                <a:solidFill>
                  <a:schemeClr val="bg1"/>
                </a:solidFill>
                <a:latin typeface="Monotype Corsiva" pitchFamily="66" charset="0"/>
              </a:rPr>
              <a:t>Zurück zur Frage</a:t>
            </a:r>
            <a:endParaRPr lang="ru-RU" sz="2800">
              <a:solidFill>
                <a:schemeClr val="bg1"/>
              </a:solidFill>
              <a:latin typeface="Monotype Corsiva" pitchFamily="66" charset="0"/>
            </a:endParaRPr>
          </a:p>
        </p:txBody>
      </p:sp>
      <p:pic>
        <p:nvPicPr>
          <p:cNvPr id="55319" name="Picture 23"/>
          <p:cNvPicPr>
            <a:picLocks noChangeAspect="1" noChangeArrowheads="1"/>
          </p:cNvPicPr>
          <p:nvPr/>
        </p:nvPicPr>
        <p:blipFill>
          <a:blip r:embed="rId6"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5312"/>
                                        </p:tgtEl>
                                        <p:attrNameLst>
                                          <p:attrName>style.visibility</p:attrName>
                                        </p:attrNameLst>
                                      </p:cBhvr>
                                      <p:to>
                                        <p:strVal val="visible"/>
                                      </p:to>
                                    </p:set>
                                    <p:animEffect transition="in" filter="fade">
                                      <p:cBhvr>
                                        <p:cTn id="7" dur="1000"/>
                                        <p:tgtEl>
                                          <p:spTgt spid="55312"/>
                                        </p:tgtEl>
                                      </p:cBhvr>
                                    </p:animEffect>
                                    <p:anim calcmode="lin" valueType="num">
                                      <p:cBhvr>
                                        <p:cTn id="8" dur="1000" fill="hold"/>
                                        <p:tgtEl>
                                          <p:spTgt spid="55312"/>
                                        </p:tgtEl>
                                        <p:attrNameLst>
                                          <p:attrName>ppt_x</p:attrName>
                                        </p:attrNameLst>
                                      </p:cBhvr>
                                      <p:tavLst>
                                        <p:tav tm="0">
                                          <p:val>
                                            <p:strVal val="#ppt_x"/>
                                          </p:val>
                                        </p:tav>
                                        <p:tav tm="100000">
                                          <p:val>
                                            <p:strVal val="#ppt_x"/>
                                          </p:val>
                                        </p:tav>
                                      </p:tavLst>
                                    </p:anim>
                                    <p:anim calcmode="lin" valueType="num">
                                      <p:cBhvr>
                                        <p:cTn id="9" dur="900" decel="100000" fill="hold"/>
                                        <p:tgtEl>
                                          <p:spTgt spid="553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531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mph" presetSubtype="0" fill="hold" grpId="1" nodeType="afterEffect">
                                  <p:stCondLst>
                                    <p:cond delay="0"/>
                                  </p:stCondLst>
                                  <p:childTnLst>
                                    <p:animEffect transition="out" filter="fade">
                                      <p:cBhvr>
                                        <p:cTn id="13" dur="500" tmFilter="0, 0; .2, .5; .8, .5; 1, 0"/>
                                        <p:tgtEl>
                                          <p:spTgt spid="55312"/>
                                        </p:tgtEl>
                                      </p:cBhvr>
                                    </p:animEffect>
                                    <p:animScale>
                                      <p:cBhvr>
                                        <p:cTn id="14" dur="250" autoRev="1" fill="hold"/>
                                        <p:tgtEl>
                                          <p:spTgt spid="55312"/>
                                        </p:tgtEl>
                                      </p:cBhvr>
                                      <p:by x="105000" y="105000"/>
                                    </p:animScale>
                                  </p:childTnLst>
                                </p:cTn>
                              </p:par>
                            </p:childTnLst>
                          </p:cTn>
                        </p:par>
                        <p:par>
                          <p:cTn id="15" fill="hold">
                            <p:stCondLst>
                              <p:cond delay="1500"/>
                            </p:stCondLst>
                            <p:childTnLst>
                              <p:par>
                                <p:cTn id="16" presetID="29" presetClass="entr" presetSubtype="0" fill="hold" grpId="0" nodeType="afterEffect">
                                  <p:stCondLst>
                                    <p:cond delay="0"/>
                                  </p:stCondLst>
                                  <p:childTnLst>
                                    <p:set>
                                      <p:cBhvr>
                                        <p:cTn id="17" dur="1" fill="hold">
                                          <p:stCondLst>
                                            <p:cond delay="0"/>
                                          </p:stCondLst>
                                        </p:cTn>
                                        <p:tgtEl>
                                          <p:spTgt spid="55317"/>
                                        </p:tgtEl>
                                        <p:attrNameLst>
                                          <p:attrName>style.visibility</p:attrName>
                                        </p:attrNameLst>
                                      </p:cBhvr>
                                      <p:to>
                                        <p:strVal val="visible"/>
                                      </p:to>
                                    </p:set>
                                    <p:anim calcmode="lin" valueType="num">
                                      <p:cBhvr>
                                        <p:cTn id="18" dur="1000" fill="hold"/>
                                        <p:tgtEl>
                                          <p:spTgt spid="55317"/>
                                        </p:tgtEl>
                                        <p:attrNameLst>
                                          <p:attrName>ppt_x</p:attrName>
                                        </p:attrNameLst>
                                      </p:cBhvr>
                                      <p:tavLst>
                                        <p:tav tm="0">
                                          <p:val>
                                            <p:strVal val="#ppt_x-.2"/>
                                          </p:val>
                                        </p:tav>
                                        <p:tav tm="100000">
                                          <p:val>
                                            <p:strVal val="#ppt_x"/>
                                          </p:val>
                                        </p:tav>
                                      </p:tavLst>
                                    </p:anim>
                                    <p:anim calcmode="lin" valueType="num">
                                      <p:cBhvr>
                                        <p:cTn id="19" dur="1000" fill="hold"/>
                                        <p:tgtEl>
                                          <p:spTgt spid="5531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5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2" grpId="0" animBg="1"/>
      <p:bldP spid="55312" grpId="1" animBg="1"/>
      <p:bldP spid="553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56323"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56326"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56328" name="Line 8"/>
          <p:cNvSpPr>
            <a:spLocks noChangeShapeType="1"/>
          </p:cNvSpPr>
          <p:nvPr/>
        </p:nvSpPr>
        <p:spPr bwMode="auto">
          <a:xfrm>
            <a:off x="0" y="1916113"/>
            <a:ext cx="8748713" cy="0"/>
          </a:xfrm>
          <a:prstGeom prst="line">
            <a:avLst/>
          </a:prstGeom>
          <a:noFill/>
          <a:ln w="57150">
            <a:solidFill>
              <a:srgbClr val="CC0099"/>
            </a:solidFill>
            <a:round/>
            <a:headEnd/>
            <a:tailEnd/>
          </a:ln>
          <a:effectLst/>
        </p:spPr>
        <p:txBody>
          <a:bodyPr/>
          <a:lstStyle/>
          <a:p>
            <a:endParaRPr lang="ru-RU"/>
          </a:p>
        </p:txBody>
      </p:sp>
      <p:sp>
        <p:nvSpPr>
          <p:cNvPr id="56329"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56335" name="WordArt 15"/>
          <p:cNvSpPr>
            <a:spLocks noChangeArrowheads="1" noChangeShapeType="1" noTextEdit="1"/>
          </p:cNvSpPr>
          <p:nvPr/>
        </p:nvSpPr>
        <p:spPr bwMode="auto">
          <a:xfrm>
            <a:off x="2771775" y="2852738"/>
            <a:ext cx="3000375" cy="1038225"/>
          </a:xfrm>
          <a:prstGeom prst="rect">
            <a:avLst/>
          </a:prstGeom>
        </p:spPr>
        <p:txBody>
          <a:bodyPr wrap="none" fromWordArt="1">
            <a:prstTxWarp prst="textPlain">
              <a:avLst>
                <a:gd name="adj" fmla="val 50000"/>
              </a:avLst>
            </a:prstTxWarp>
          </a:bodyPr>
          <a:lstStyle/>
          <a:p>
            <a:pPr algn="ctr"/>
            <a:r>
              <a:rPr lang="en-US" sz="7200" b="1" i="1" kern="10">
                <a:ln w="9525">
                  <a:solidFill>
                    <a:srgbClr val="000000"/>
                  </a:solidFill>
                  <a:round/>
                  <a:headEnd/>
                  <a:tailEnd/>
                </a:ln>
                <a:gradFill rotWithShape="1">
                  <a:gsLst>
                    <a:gs pos="0">
                      <a:srgbClr val="FFFF00"/>
                    </a:gs>
                    <a:gs pos="100000">
                      <a:srgbClr val="FF6600"/>
                    </a:gs>
                  </a:gsLst>
                  <a:lin ang="5400000" scaled="1"/>
                </a:gradFill>
                <a:latin typeface="Times New Roman"/>
                <a:cs typeface="Times New Roman"/>
              </a:rPr>
              <a:t>Richtig!</a:t>
            </a:r>
            <a:endParaRPr lang="ru-RU" sz="7200" b="1" i="1" kern="10">
              <a:ln w="9525">
                <a:solidFill>
                  <a:srgbClr val="000000"/>
                </a:solidFill>
                <a:round/>
                <a:headEnd/>
                <a:tailEnd/>
              </a:ln>
              <a:gradFill rotWithShape="1">
                <a:gsLst>
                  <a:gs pos="0">
                    <a:srgbClr val="FFFF00"/>
                  </a:gs>
                  <a:gs pos="100000">
                    <a:srgbClr val="FF6600"/>
                  </a:gs>
                </a:gsLst>
                <a:lin ang="5400000" scaled="1"/>
              </a:gradFill>
              <a:latin typeface="Times New Roman"/>
              <a:cs typeface="Times New Roman"/>
            </a:endParaRPr>
          </a:p>
        </p:txBody>
      </p:sp>
      <p:sp>
        <p:nvSpPr>
          <p:cNvPr id="56337" name="AutoShape 17">
            <a:hlinkClick r:id="rId4"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56338" name="AutoShape 18">
            <a:hlinkClick r:id="rId5"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sp>
        <p:nvSpPr>
          <p:cNvPr id="56339" name="AutoShape 19">
            <a:hlinkClick r:id="rId6" action="ppaction://hlinksldjump" highlightClick="1"/>
          </p:cNvPr>
          <p:cNvSpPr>
            <a:spLocks noChangeArrowheads="1"/>
          </p:cNvSpPr>
          <p:nvPr/>
        </p:nvSpPr>
        <p:spPr bwMode="auto">
          <a:xfrm>
            <a:off x="4859338" y="5229225"/>
            <a:ext cx="3816350" cy="1223963"/>
          </a:xfrm>
          <a:prstGeom prst="actionButtonBlank">
            <a:avLst/>
          </a:prstGeom>
          <a:gradFill rotWithShape="1">
            <a:gsLst>
              <a:gs pos="0">
                <a:srgbClr val="FF66FF"/>
              </a:gs>
              <a:gs pos="100000">
                <a:srgbClr val="CC0099"/>
              </a:gs>
            </a:gsLst>
            <a:lin ang="5400000" scaled="1"/>
          </a:gradFill>
          <a:ln w="9525">
            <a:noFill/>
            <a:miter lim="800000"/>
            <a:headEnd/>
            <a:tailEnd/>
          </a:ln>
          <a:effectLst/>
        </p:spPr>
        <p:txBody>
          <a:bodyPr wrap="none" anchor="ctr"/>
          <a:lstStyle/>
          <a:p>
            <a:pPr algn="ctr"/>
            <a:r>
              <a:rPr lang="en-US" sz="2800">
                <a:solidFill>
                  <a:srgbClr val="FFCCFF"/>
                </a:solidFill>
                <a:latin typeface="Monotype Corsiva" pitchFamily="66" charset="0"/>
              </a:rPr>
              <a:t>Die </a:t>
            </a:r>
            <a:r>
              <a:rPr lang="de-DE" sz="2800">
                <a:solidFill>
                  <a:schemeClr val="bg1"/>
                </a:solidFill>
                <a:latin typeface="Monotype Corsiva" pitchFamily="66" charset="0"/>
              </a:rPr>
              <a:t>nächste</a:t>
            </a:r>
            <a:r>
              <a:rPr lang="ru-RU" sz="2800">
                <a:solidFill>
                  <a:schemeClr val="bg1"/>
                </a:solidFill>
                <a:latin typeface="Monotype Corsiva" pitchFamily="66" charset="0"/>
              </a:rPr>
              <a:t> </a:t>
            </a:r>
            <a:r>
              <a:rPr lang="en-US" sz="2800">
                <a:solidFill>
                  <a:schemeClr val="bg1"/>
                </a:solidFill>
                <a:latin typeface="Monotype Corsiva" pitchFamily="66" charset="0"/>
              </a:rPr>
              <a:t>Frage</a:t>
            </a:r>
            <a:endParaRPr lang="ru-RU" sz="2800">
              <a:solidFill>
                <a:schemeClr val="bg1"/>
              </a:solidFill>
              <a:latin typeface="Monotype Corsiva" pitchFamily="66" charset="0"/>
            </a:endParaRPr>
          </a:p>
        </p:txBody>
      </p:sp>
      <p:pic>
        <p:nvPicPr>
          <p:cNvPr id="56341" name="Picture 21"/>
          <p:cNvPicPr>
            <a:picLocks noChangeAspect="1" noChangeArrowheads="1"/>
          </p:cNvPicPr>
          <p:nvPr/>
        </p:nvPicPr>
        <p:blipFill>
          <a:blip r:embed="rId7"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335"/>
                                        </p:tgtEl>
                                        <p:attrNameLst>
                                          <p:attrName>style.visibility</p:attrName>
                                        </p:attrNameLst>
                                      </p:cBhvr>
                                      <p:to>
                                        <p:strVal val="visible"/>
                                      </p:to>
                                    </p:set>
                                    <p:animEffect transition="in" filter="fade">
                                      <p:cBhvr>
                                        <p:cTn id="7" dur="1000"/>
                                        <p:tgtEl>
                                          <p:spTgt spid="56335"/>
                                        </p:tgtEl>
                                      </p:cBhvr>
                                    </p:animEffect>
                                    <p:anim calcmode="lin" valueType="num">
                                      <p:cBhvr>
                                        <p:cTn id="8" dur="1000" fill="hold"/>
                                        <p:tgtEl>
                                          <p:spTgt spid="56335"/>
                                        </p:tgtEl>
                                        <p:attrNameLst>
                                          <p:attrName>ppt_x</p:attrName>
                                        </p:attrNameLst>
                                      </p:cBhvr>
                                      <p:tavLst>
                                        <p:tav tm="0">
                                          <p:val>
                                            <p:strVal val="#ppt_x"/>
                                          </p:val>
                                        </p:tav>
                                        <p:tav tm="100000">
                                          <p:val>
                                            <p:strVal val="#ppt_x"/>
                                          </p:val>
                                        </p:tav>
                                      </p:tavLst>
                                    </p:anim>
                                    <p:anim calcmode="lin" valueType="num">
                                      <p:cBhvr>
                                        <p:cTn id="9" dur="900" decel="100000" fill="hold"/>
                                        <p:tgtEl>
                                          <p:spTgt spid="5633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33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mph" presetSubtype="0" fill="hold" grpId="1" nodeType="afterEffect">
                                  <p:stCondLst>
                                    <p:cond delay="0"/>
                                  </p:stCondLst>
                                  <p:childTnLst>
                                    <p:animEffect transition="out" filter="fade">
                                      <p:cBhvr>
                                        <p:cTn id="13" dur="500" tmFilter="0, 0; .2, .5; .8, .5; 1, 0"/>
                                        <p:tgtEl>
                                          <p:spTgt spid="56335"/>
                                        </p:tgtEl>
                                      </p:cBhvr>
                                    </p:animEffect>
                                    <p:animScale>
                                      <p:cBhvr>
                                        <p:cTn id="14" dur="250" autoRev="1" fill="hold"/>
                                        <p:tgtEl>
                                          <p:spTgt spid="56335"/>
                                        </p:tgtEl>
                                      </p:cBhvr>
                                      <p:by x="105000" y="105000"/>
                                    </p:animScale>
                                  </p:childTnLst>
                                </p:cTn>
                              </p:par>
                            </p:childTnLst>
                          </p:cTn>
                        </p:par>
                        <p:par>
                          <p:cTn id="15" fill="hold">
                            <p:stCondLst>
                              <p:cond delay="1500"/>
                            </p:stCondLst>
                            <p:childTnLst>
                              <p:par>
                                <p:cTn id="16" presetID="29" presetClass="entr" presetSubtype="0" fill="hold" grpId="0" nodeType="afterEffect">
                                  <p:stCondLst>
                                    <p:cond delay="0"/>
                                  </p:stCondLst>
                                  <p:childTnLst>
                                    <p:set>
                                      <p:cBhvr>
                                        <p:cTn id="17" dur="1" fill="hold">
                                          <p:stCondLst>
                                            <p:cond delay="0"/>
                                          </p:stCondLst>
                                        </p:cTn>
                                        <p:tgtEl>
                                          <p:spTgt spid="56339"/>
                                        </p:tgtEl>
                                        <p:attrNameLst>
                                          <p:attrName>style.visibility</p:attrName>
                                        </p:attrNameLst>
                                      </p:cBhvr>
                                      <p:to>
                                        <p:strVal val="visible"/>
                                      </p:to>
                                    </p:set>
                                    <p:anim calcmode="lin" valueType="num">
                                      <p:cBhvr>
                                        <p:cTn id="18" dur="1000" fill="hold"/>
                                        <p:tgtEl>
                                          <p:spTgt spid="56339"/>
                                        </p:tgtEl>
                                        <p:attrNameLst>
                                          <p:attrName>ppt_x</p:attrName>
                                        </p:attrNameLst>
                                      </p:cBhvr>
                                      <p:tavLst>
                                        <p:tav tm="0">
                                          <p:val>
                                            <p:strVal val="#ppt_x-.2"/>
                                          </p:val>
                                        </p:tav>
                                        <p:tav tm="100000">
                                          <p:val>
                                            <p:strVal val="#ppt_x"/>
                                          </p:val>
                                        </p:tav>
                                      </p:tavLst>
                                    </p:anim>
                                    <p:anim calcmode="lin" valueType="num">
                                      <p:cBhvr>
                                        <p:cTn id="19" dur="1000" fill="hold"/>
                                        <p:tgtEl>
                                          <p:spTgt spid="56339"/>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6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5" grpId="0" animBg="1"/>
      <p:bldP spid="56335" grpId="1" animBg="1"/>
      <p:bldP spid="56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57347"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57350"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57352" name="Line 8"/>
          <p:cNvSpPr>
            <a:spLocks noChangeShapeType="1"/>
          </p:cNvSpPr>
          <p:nvPr/>
        </p:nvSpPr>
        <p:spPr bwMode="auto">
          <a:xfrm>
            <a:off x="0" y="1916113"/>
            <a:ext cx="8820150" cy="0"/>
          </a:xfrm>
          <a:prstGeom prst="line">
            <a:avLst/>
          </a:prstGeom>
          <a:noFill/>
          <a:ln w="57150">
            <a:solidFill>
              <a:srgbClr val="CC0099"/>
            </a:solidFill>
            <a:round/>
            <a:headEnd/>
            <a:tailEnd/>
          </a:ln>
          <a:effectLst/>
        </p:spPr>
        <p:txBody>
          <a:bodyPr/>
          <a:lstStyle/>
          <a:p>
            <a:endParaRPr lang="ru-RU"/>
          </a:p>
        </p:txBody>
      </p:sp>
      <p:sp>
        <p:nvSpPr>
          <p:cNvPr id="57353"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57354" name="Text Box 10"/>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57355" name="Text Box 11"/>
          <p:cNvSpPr txBox="1">
            <a:spLocks noChangeArrowheads="1"/>
          </p:cNvSpPr>
          <p:nvPr/>
        </p:nvSpPr>
        <p:spPr bwMode="auto">
          <a:xfrm>
            <a:off x="323850" y="2492375"/>
            <a:ext cx="6769100" cy="671513"/>
          </a:xfrm>
          <a:prstGeom prst="rect">
            <a:avLst/>
          </a:prstGeom>
          <a:noFill/>
          <a:ln w="9525">
            <a:noFill/>
            <a:miter lim="800000"/>
            <a:headEnd/>
            <a:tailEnd/>
          </a:ln>
          <a:effectLst/>
        </p:spPr>
        <p:txBody>
          <a:bodyPr>
            <a:spAutoFit/>
          </a:bodyPr>
          <a:lstStyle/>
          <a:p>
            <a:pPr>
              <a:spcBef>
                <a:spcPct val="50000"/>
              </a:spcBef>
            </a:pPr>
            <a:r>
              <a:rPr lang="de-DE" sz="3800" i="1">
                <a:solidFill>
                  <a:srgbClr val="B00082"/>
                </a:solidFill>
                <a:latin typeface="Monotype Corsiva" pitchFamily="66" charset="0"/>
              </a:rPr>
              <a:t>Sucht ein Paar von</a:t>
            </a:r>
            <a:r>
              <a:rPr lang="de-DE" sz="3800">
                <a:latin typeface="Monotype Corsiva" pitchFamily="66" charset="0"/>
              </a:rPr>
              <a:t> </a:t>
            </a:r>
            <a:r>
              <a:rPr lang="en-US" sz="3800" i="1">
                <a:solidFill>
                  <a:srgbClr val="B00082"/>
                </a:solidFill>
                <a:latin typeface="Monotype Corsiva" pitchFamily="66" charset="0"/>
              </a:rPr>
              <a:t>Aschenputtel:</a:t>
            </a:r>
            <a:endParaRPr lang="ru-RU" sz="3800" i="1">
              <a:solidFill>
                <a:srgbClr val="B00082"/>
              </a:solidFill>
              <a:latin typeface="Monotype Corsiva" pitchFamily="66" charset="0"/>
            </a:endParaRPr>
          </a:p>
        </p:txBody>
      </p:sp>
      <p:sp>
        <p:nvSpPr>
          <p:cNvPr id="57356" name="AutoShape 12">
            <a:hlinkClick r:id="rId4" action="ppaction://hlinksldjump" highlightClick="1"/>
          </p:cNvPr>
          <p:cNvSpPr>
            <a:spLocks noChangeArrowheads="1"/>
          </p:cNvSpPr>
          <p:nvPr/>
        </p:nvSpPr>
        <p:spPr bwMode="auto">
          <a:xfrm>
            <a:off x="6227763" y="3429000"/>
            <a:ext cx="2665412" cy="936625"/>
          </a:xfrm>
          <a:prstGeom prst="actionButtonBlank">
            <a:avLst/>
          </a:prstGeom>
          <a:gradFill rotWithShape="0">
            <a:gsLst>
              <a:gs pos="0">
                <a:srgbClr val="FF66FF"/>
              </a:gs>
              <a:gs pos="100000">
                <a:srgbClr val="CC0099"/>
              </a:gs>
            </a:gsLst>
            <a:lin ang="5400000" scaled="1"/>
          </a:gradFill>
          <a:ln w="9525">
            <a:noFill/>
            <a:miter lim="800000"/>
            <a:headEnd/>
            <a:tailEnd/>
          </a:ln>
          <a:effectLst/>
        </p:spPr>
        <p:txBody>
          <a:bodyPr wrap="none" anchor="ctr"/>
          <a:lstStyle/>
          <a:p>
            <a:pPr algn="ctr"/>
            <a:r>
              <a:rPr lang="en-US" sz="3400">
                <a:solidFill>
                  <a:srgbClr val="FFCCFF"/>
                </a:solidFill>
                <a:latin typeface="Monotype Corsiva" pitchFamily="66" charset="0"/>
              </a:rPr>
              <a:t>Bettelknabe</a:t>
            </a:r>
            <a:endParaRPr lang="ru-RU" sz="3400">
              <a:solidFill>
                <a:srgbClr val="FFCCFF"/>
              </a:solidFill>
              <a:latin typeface="Monotype Corsiva" pitchFamily="66" charset="0"/>
            </a:endParaRPr>
          </a:p>
        </p:txBody>
      </p:sp>
      <p:sp>
        <p:nvSpPr>
          <p:cNvPr id="57357" name="AutoShape 13">
            <a:hlinkClick r:id="rId4" action="ppaction://hlinksldjump" highlightClick="1"/>
          </p:cNvPr>
          <p:cNvSpPr>
            <a:spLocks noChangeArrowheads="1"/>
          </p:cNvSpPr>
          <p:nvPr/>
        </p:nvSpPr>
        <p:spPr bwMode="auto">
          <a:xfrm>
            <a:off x="3348038" y="4437063"/>
            <a:ext cx="2665412" cy="936625"/>
          </a:xfrm>
          <a:prstGeom prst="actionButtonBlank">
            <a:avLst/>
          </a:prstGeom>
          <a:gradFill rotWithShape="0">
            <a:gsLst>
              <a:gs pos="0">
                <a:srgbClr val="FF66FF"/>
              </a:gs>
              <a:gs pos="100000">
                <a:srgbClr val="CC0099"/>
              </a:gs>
            </a:gsLst>
            <a:lin ang="5400000" scaled="1"/>
          </a:gradFill>
          <a:ln w="9525">
            <a:noFill/>
            <a:miter lim="800000"/>
            <a:headEnd/>
            <a:tailEnd/>
          </a:ln>
          <a:effectLst/>
        </p:spPr>
        <p:txBody>
          <a:bodyPr wrap="none" anchor="ctr"/>
          <a:lstStyle/>
          <a:p>
            <a:pPr algn="ctr"/>
            <a:r>
              <a:rPr lang="en-US" sz="3400">
                <a:solidFill>
                  <a:srgbClr val="FFCCFF"/>
                </a:solidFill>
                <a:latin typeface="Monotype Corsiva" pitchFamily="66" charset="0"/>
              </a:rPr>
              <a:t>Claudius</a:t>
            </a:r>
            <a:endParaRPr lang="ru-RU" sz="3400">
              <a:solidFill>
                <a:srgbClr val="FFCCFF"/>
              </a:solidFill>
              <a:latin typeface="Monotype Corsiva" pitchFamily="66" charset="0"/>
            </a:endParaRPr>
          </a:p>
        </p:txBody>
      </p:sp>
      <p:sp>
        <p:nvSpPr>
          <p:cNvPr id="57358" name="AutoShape 14">
            <a:hlinkClick r:id="rId5" action="ppaction://hlinksldjump" highlightClick="1"/>
          </p:cNvPr>
          <p:cNvSpPr>
            <a:spLocks noChangeArrowheads="1"/>
          </p:cNvSpPr>
          <p:nvPr/>
        </p:nvSpPr>
        <p:spPr bwMode="auto">
          <a:xfrm>
            <a:off x="395288" y="5300663"/>
            <a:ext cx="2665412" cy="936625"/>
          </a:xfrm>
          <a:prstGeom prst="actionButtonBlank">
            <a:avLst/>
          </a:prstGeom>
          <a:gradFill rotWithShape="0">
            <a:gsLst>
              <a:gs pos="0">
                <a:srgbClr val="FF66FF"/>
              </a:gs>
              <a:gs pos="100000">
                <a:srgbClr val="CC0099"/>
              </a:gs>
            </a:gsLst>
            <a:lin ang="5400000" scaled="1"/>
          </a:gradFill>
          <a:ln w="9525">
            <a:noFill/>
            <a:miter lim="800000"/>
            <a:headEnd/>
            <a:tailEnd/>
          </a:ln>
          <a:effectLst/>
        </p:spPr>
        <p:txBody>
          <a:bodyPr wrap="none" anchor="ctr"/>
          <a:lstStyle/>
          <a:p>
            <a:pPr algn="ctr"/>
            <a:r>
              <a:rPr lang="en-US" sz="3400">
                <a:solidFill>
                  <a:srgbClr val="FFCCFF"/>
                </a:solidFill>
                <a:latin typeface="Monotype Corsiva" pitchFamily="66" charset="0"/>
              </a:rPr>
              <a:t>Prinz</a:t>
            </a:r>
            <a:endParaRPr lang="ru-RU" sz="3400">
              <a:solidFill>
                <a:srgbClr val="FFCCFF"/>
              </a:solidFill>
              <a:latin typeface="Monotype Corsiva" pitchFamily="66" charset="0"/>
            </a:endParaRPr>
          </a:p>
        </p:txBody>
      </p:sp>
      <p:sp>
        <p:nvSpPr>
          <p:cNvPr id="57359" name="AutoShape 15">
            <a:hlinkClick r:id="rId6"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57360" name="AutoShape 16">
            <a:hlinkClick r:id="rId7"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57363" name="Picture 19"/>
          <p:cNvPicPr>
            <a:picLocks noChangeAspect="1" noChangeArrowheads="1"/>
          </p:cNvPicPr>
          <p:nvPr/>
        </p:nvPicPr>
        <p:blipFill>
          <a:blip r:embed="rId8"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7355"/>
                                        </p:tgtEl>
                                        <p:attrNameLst>
                                          <p:attrName>style.visibility</p:attrName>
                                        </p:attrNameLst>
                                      </p:cBhvr>
                                      <p:to>
                                        <p:strVal val="visible"/>
                                      </p:to>
                                    </p:set>
                                    <p:anim calcmode="lin" valueType="num">
                                      <p:cBhvr>
                                        <p:cTn id="7" dur="500" fill="hold"/>
                                        <p:tgtEl>
                                          <p:spTgt spid="5735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355"/>
                                        </p:tgtEl>
                                        <p:attrNameLst>
                                          <p:attrName>ppt_y</p:attrName>
                                        </p:attrNameLst>
                                      </p:cBhvr>
                                      <p:tavLst>
                                        <p:tav tm="0">
                                          <p:val>
                                            <p:strVal val="#ppt_y"/>
                                          </p:val>
                                        </p:tav>
                                        <p:tav tm="100000">
                                          <p:val>
                                            <p:strVal val="#ppt_y"/>
                                          </p:val>
                                        </p:tav>
                                      </p:tavLst>
                                    </p:anim>
                                    <p:anim calcmode="lin" valueType="num">
                                      <p:cBhvr>
                                        <p:cTn id="9" dur="500" fill="hold"/>
                                        <p:tgtEl>
                                          <p:spTgt spid="5735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35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355"/>
                                        </p:tgtEl>
                                      </p:cBhvr>
                                    </p:animEffect>
                                  </p:childTnLst>
                                </p:cTn>
                              </p:par>
                            </p:childTnLst>
                          </p:cTn>
                        </p:par>
                        <p:par>
                          <p:cTn id="12" fill="hold">
                            <p:stCondLst>
                              <p:cond delay="1850"/>
                            </p:stCondLst>
                            <p:childTnLst>
                              <p:par>
                                <p:cTn id="13" presetID="42" presetClass="entr" presetSubtype="0" fill="hold" grpId="0" nodeType="afterEffect">
                                  <p:stCondLst>
                                    <p:cond delay="0"/>
                                  </p:stCondLst>
                                  <p:childTnLst>
                                    <p:set>
                                      <p:cBhvr>
                                        <p:cTn id="14" dur="1" fill="hold">
                                          <p:stCondLst>
                                            <p:cond delay="0"/>
                                          </p:stCondLst>
                                        </p:cTn>
                                        <p:tgtEl>
                                          <p:spTgt spid="57356"/>
                                        </p:tgtEl>
                                        <p:attrNameLst>
                                          <p:attrName>style.visibility</p:attrName>
                                        </p:attrNameLst>
                                      </p:cBhvr>
                                      <p:to>
                                        <p:strVal val="visible"/>
                                      </p:to>
                                    </p:set>
                                    <p:animEffect transition="in" filter="fade">
                                      <p:cBhvr>
                                        <p:cTn id="15" dur="1000"/>
                                        <p:tgtEl>
                                          <p:spTgt spid="57356"/>
                                        </p:tgtEl>
                                      </p:cBhvr>
                                    </p:animEffect>
                                    <p:anim calcmode="lin" valueType="num">
                                      <p:cBhvr>
                                        <p:cTn id="16" dur="1000" fill="hold"/>
                                        <p:tgtEl>
                                          <p:spTgt spid="57356"/>
                                        </p:tgtEl>
                                        <p:attrNameLst>
                                          <p:attrName>ppt_x</p:attrName>
                                        </p:attrNameLst>
                                      </p:cBhvr>
                                      <p:tavLst>
                                        <p:tav tm="0">
                                          <p:val>
                                            <p:strVal val="#ppt_x"/>
                                          </p:val>
                                        </p:tav>
                                        <p:tav tm="100000">
                                          <p:val>
                                            <p:strVal val="#ppt_x"/>
                                          </p:val>
                                        </p:tav>
                                      </p:tavLst>
                                    </p:anim>
                                    <p:anim calcmode="lin" valueType="num">
                                      <p:cBhvr>
                                        <p:cTn id="17" dur="1000" fill="hold"/>
                                        <p:tgtEl>
                                          <p:spTgt spid="5735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7357"/>
                                        </p:tgtEl>
                                        <p:attrNameLst>
                                          <p:attrName>style.visibility</p:attrName>
                                        </p:attrNameLst>
                                      </p:cBhvr>
                                      <p:to>
                                        <p:strVal val="visible"/>
                                      </p:to>
                                    </p:set>
                                    <p:animEffect transition="in" filter="fade">
                                      <p:cBhvr>
                                        <p:cTn id="20" dur="1000"/>
                                        <p:tgtEl>
                                          <p:spTgt spid="57357"/>
                                        </p:tgtEl>
                                      </p:cBhvr>
                                    </p:animEffect>
                                    <p:anim calcmode="lin" valueType="num">
                                      <p:cBhvr>
                                        <p:cTn id="21" dur="1000" fill="hold"/>
                                        <p:tgtEl>
                                          <p:spTgt spid="57357"/>
                                        </p:tgtEl>
                                        <p:attrNameLst>
                                          <p:attrName>ppt_x</p:attrName>
                                        </p:attrNameLst>
                                      </p:cBhvr>
                                      <p:tavLst>
                                        <p:tav tm="0">
                                          <p:val>
                                            <p:strVal val="#ppt_x"/>
                                          </p:val>
                                        </p:tav>
                                        <p:tav tm="100000">
                                          <p:val>
                                            <p:strVal val="#ppt_x"/>
                                          </p:val>
                                        </p:tav>
                                      </p:tavLst>
                                    </p:anim>
                                    <p:anim calcmode="lin" valueType="num">
                                      <p:cBhvr>
                                        <p:cTn id="22" dur="1000" fill="hold"/>
                                        <p:tgtEl>
                                          <p:spTgt spid="5735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7358"/>
                                        </p:tgtEl>
                                        <p:attrNameLst>
                                          <p:attrName>style.visibility</p:attrName>
                                        </p:attrNameLst>
                                      </p:cBhvr>
                                      <p:to>
                                        <p:strVal val="visible"/>
                                      </p:to>
                                    </p:set>
                                    <p:animEffect transition="in" filter="fade">
                                      <p:cBhvr>
                                        <p:cTn id="25" dur="1000"/>
                                        <p:tgtEl>
                                          <p:spTgt spid="57358"/>
                                        </p:tgtEl>
                                      </p:cBhvr>
                                    </p:animEffect>
                                    <p:anim calcmode="lin" valueType="num">
                                      <p:cBhvr>
                                        <p:cTn id="26" dur="1000" fill="hold"/>
                                        <p:tgtEl>
                                          <p:spTgt spid="57358"/>
                                        </p:tgtEl>
                                        <p:attrNameLst>
                                          <p:attrName>ppt_x</p:attrName>
                                        </p:attrNameLst>
                                      </p:cBhvr>
                                      <p:tavLst>
                                        <p:tav tm="0">
                                          <p:val>
                                            <p:strVal val="#ppt_x"/>
                                          </p:val>
                                        </p:tav>
                                        <p:tav tm="100000">
                                          <p:val>
                                            <p:strVal val="#ppt_x"/>
                                          </p:val>
                                        </p:tav>
                                      </p:tavLst>
                                    </p:anim>
                                    <p:anim calcmode="lin" valueType="num">
                                      <p:cBhvr>
                                        <p:cTn id="27" dur="1000" fill="hold"/>
                                        <p:tgtEl>
                                          <p:spTgt spid="573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5" grpId="0"/>
      <p:bldP spid="57356" grpId="0" animBg="1"/>
      <p:bldP spid="57357" grpId="0" animBg="1"/>
      <p:bldP spid="573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080" name="Picture 8" descr="000"/>
          <p:cNvPicPr>
            <a:picLocks noChangeAspect="1" noChangeArrowheads="1"/>
          </p:cNvPicPr>
          <p:nvPr/>
        </p:nvPicPr>
        <p:blipFill>
          <a:blip r:embed="rId3" cstate="print">
            <a:lum contrast="14000"/>
          </a:blip>
          <a:srcRect/>
          <a:stretch>
            <a:fillRect/>
          </a:stretch>
        </p:blipFill>
        <p:spPr bwMode="auto">
          <a:xfrm>
            <a:off x="0" y="0"/>
            <a:ext cx="9144000" cy="6858000"/>
          </a:xfrm>
          <a:prstGeom prst="rect">
            <a:avLst/>
          </a:prstGeom>
          <a:noFill/>
        </p:spPr>
      </p:pic>
      <p:sp>
        <p:nvSpPr>
          <p:cNvPr id="3076" name="Text Box 4"/>
          <p:cNvSpPr txBox="1">
            <a:spLocks noChangeArrowheads="1"/>
          </p:cNvSpPr>
          <p:nvPr/>
        </p:nvSpPr>
        <p:spPr bwMode="auto">
          <a:xfrm>
            <a:off x="1547813" y="765175"/>
            <a:ext cx="6696075" cy="5218113"/>
          </a:xfrm>
          <a:prstGeom prst="rect">
            <a:avLst/>
          </a:prstGeom>
          <a:noFill/>
          <a:ln w="76200" cmpd="tri">
            <a:noFill/>
            <a:miter lim="800000"/>
            <a:headEnd/>
            <a:tailEnd/>
          </a:ln>
          <a:effectLst/>
        </p:spPr>
        <p:txBody>
          <a:bodyPr>
            <a:spAutoFit/>
          </a:bodyPr>
          <a:lstStyle/>
          <a:p>
            <a:pPr algn="ctr">
              <a:spcBef>
                <a:spcPct val="50000"/>
              </a:spcBef>
            </a:pPr>
            <a:r>
              <a:rPr lang="en-US" sz="4800" u="sng">
                <a:solidFill>
                  <a:schemeClr val="bg1"/>
                </a:solidFill>
                <a:latin typeface="Monotype Corsiva" pitchFamily="66" charset="0"/>
              </a:rPr>
              <a:t>Inhalt</a:t>
            </a:r>
            <a:r>
              <a:rPr lang="ru-RU" sz="4800" u="sng">
                <a:solidFill>
                  <a:schemeClr val="bg1"/>
                </a:solidFill>
                <a:latin typeface="Monotype Corsiva" pitchFamily="66" charset="0"/>
              </a:rPr>
              <a:t>:</a:t>
            </a:r>
          </a:p>
          <a:p>
            <a:pPr>
              <a:spcBef>
                <a:spcPct val="50000"/>
              </a:spcBef>
              <a:buClr>
                <a:schemeClr val="bg1"/>
              </a:buClr>
              <a:buFont typeface="Wingdings" pitchFamily="2" charset="2"/>
              <a:buChar char="{"/>
            </a:pPr>
            <a:r>
              <a:rPr lang="en-US" sz="4800">
                <a:solidFill>
                  <a:schemeClr val="bg1"/>
                </a:solidFill>
                <a:latin typeface="Monotype Corsiva" pitchFamily="66" charset="0"/>
              </a:rPr>
              <a:t> </a:t>
            </a:r>
            <a:r>
              <a:rPr lang="en-US" sz="4600">
                <a:solidFill>
                  <a:schemeClr val="bg1"/>
                </a:solidFill>
                <a:latin typeface="Monotype Corsiva" pitchFamily="66" charset="0"/>
              </a:rPr>
              <a:t>Die Geschichte des Festes</a:t>
            </a:r>
            <a:endParaRPr lang="ru-RU" sz="4600">
              <a:solidFill>
                <a:schemeClr val="bg1"/>
              </a:solidFill>
              <a:latin typeface="Monotype Corsiva" pitchFamily="66" charset="0"/>
            </a:endParaRPr>
          </a:p>
          <a:p>
            <a:pPr>
              <a:spcBef>
                <a:spcPct val="50000"/>
              </a:spcBef>
              <a:buClr>
                <a:schemeClr val="bg1"/>
              </a:buClr>
              <a:buFont typeface="Wingdings" pitchFamily="2" charset="2"/>
              <a:buChar char="{"/>
            </a:pPr>
            <a:r>
              <a:rPr lang="en-US" sz="4800">
                <a:solidFill>
                  <a:schemeClr val="bg1"/>
                </a:solidFill>
                <a:latin typeface="Monotype Corsiva" pitchFamily="66" charset="0"/>
              </a:rPr>
              <a:t> </a:t>
            </a:r>
            <a:r>
              <a:rPr lang="en-US" sz="4600">
                <a:solidFill>
                  <a:schemeClr val="bg1"/>
                </a:solidFill>
                <a:latin typeface="Monotype Corsiva" pitchFamily="66" charset="0"/>
              </a:rPr>
              <a:t>Symbols</a:t>
            </a:r>
            <a:endParaRPr lang="ru-RU" sz="4600">
              <a:solidFill>
                <a:schemeClr val="bg1"/>
              </a:solidFill>
              <a:latin typeface="Monotype Corsiva" pitchFamily="66" charset="0"/>
            </a:endParaRPr>
          </a:p>
          <a:p>
            <a:pPr>
              <a:spcBef>
                <a:spcPct val="50000"/>
              </a:spcBef>
              <a:buClr>
                <a:schemeClr val="bg1"/>
              </a:buClr>
              <a:buFont typeface="Wingdings" pitchFamily="2" charset="2"/>
              <a:buChar char="{"/>
            </a:pPr>
            <a:r>
              <a:rPr lang="en-US" sz="4800">
                <a:solidFill>
                  <a:schemeClr val="bg1"/>
                </a:solidFill>
                <a:latin typeface="Monotype Corsiva" pitchFamily="66" charset="0"/>
              </a:rPr>
              <a:t> </a:t>
            </a:r>
            <a:r>
              <a:rPr lang="en-US" sz="4600">
                <a:solidFill>
                  <a:schemeClr val="bg1"/>
                </a:solidFill>
                <a:latin typeface="Monotype Corsiva" pitchFamily="66" charset="0"/>
              </a:rPr>
              <a:t>Test</a:t>
            </a:r>
            <a:endParaRPr lang="ru-RU" sz="4600">
              <a:solidFill>
                <a:schemeClr val="bg1"/>
              </a:solidFill>
              <a:latin typeface="Monotype Corsiva" pitchFamily="66" charset="0"/>
            </a:endParaRPr>
          </a:p>
          <a:p>
            <a:pPr>
              <a:spcBef>
                <a:spcPct val="50000"/>
              </a:spcBef>
              <a:buClr>
                <a:schemeClr val="bg1"/>
              </a:buClr>
              <a:buFont typeface="Wingdings" pitchFamily="2" charset="2"/>
              <a:buChar char="{"/>
            </a:pPr>
            <a:r>
              <a:rPr lang="en-US" sz="4800">
                <a:solidFill>
                  <a:schemeClr val="bg1"/>
                </a:solidFill>
                <a:latin typeface="Monotype Corsiva" pitchFamily="66" charset="0"/>
              </a:rPr>
              <a:t> </a:t>
            </a:r>
            <a:r>
              <a:rPr lang="en-US" sz="4600">
                <a:solidFill>
                  <a:schemeClr val="bg1"/>
                </a:solidFill>
                <a:latin typeface="Monotype Corsiva" pitchFamily="66" charset="0"/>
              </a:rPr>
              <a:t>Der Autor</a:t>
            </a:r>
            <a:endParaRPr lang="ru-RU" sz="4600">
              <a:solidFill>
                <a:schemeClr val="bg1"/>
              </a:solidFill>
              <a:latin typeface="Monotype Corsiva" pitchFamily="66" charset="0"/>
            </a:endParaRPr>
          </a:p>
        </p:txBody>
      </p:sp>
    </p:spTree>
  </p:cSld>
  <p:clrMapOvr>
    <a:masterClrMapping/>
  </p:clrMapOvr>
  <p:transition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p:cTn id="7" dur="500" fill="hold"/>
                                        <p:tgtEl>
                                          <p:spTgt spid="307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6">
                                            <p:txEl>
                                              <p:pRg st="0" end="0"/>
                                            </p:txEl>
                                          </p:spTgt>
                                        </p:tgtEl>
                                      </p:cBhvr>
                                    </p:animEffect>
                                  </p:childTnLst>
                                </p:cTn>
                              </p:par>
                              <p:par>
                                <p:cTn id="10" presetID="38" presetClass="entr" presetSubtype="0" accel="50000" fill="hold" nodeType="withEffect">
                                  <p:stCondLst>
                                    <p:cond delay="0"/>
                                  </p:stCondLst>
                                  <p:iterate type="lt">
                                    <p:tmPct val="50000"/>
                                  </p:iterate>
                                  <p:childTnLst>
                                    <p:set>
                                      <p:cBhvr>
                                        <p:cTn id="11" dur="1" fill="hold">
                                          <p:stCondLst>
                                            <p:cond delay="0"/>
                                          </p:stCondLst>
                                        </p:cTn>
                                        <p:tgtEl>
                                          <p:spTgt spid="3076">
                                            <p:txEl>
                                              <p:pRg st="2" end="2"/>
                                            </p:txEl>
                                          </p:spTgt>
                                        </p:tgtEl>
                                        <p:attrNameLst>
                                          <p:attrName>style.visibility</p:attrName>
                                        </p:attrNameLst>
                                      </p:cBhvr>
                                      <p:to>
                                        <p:strVal val="visible"/>
                                      </p:to>
                                    </p:set>
                                    <p:set>
                                      <p:cBhvr>
                                        <p:cTn id="12" dur="228" fill="hold">
                                          <p:stCondLst>
                                            <p:cond delay="0"/>
                                          </p:stCondLst>
                                        </p:cTn>
                                        <p:tgtEl>
                                          <p:spTgt spid="3076">
                                            <p:txEl>
                                              <p:pRg st="2" end="2"/>
                                            </p:txEl>
                                          </p:spTgt>
                                        </p:tgtEl>
                                        <p:attrNameLst>
                                          <p:attrName>style.rotation</p:attrName>
                                        </p:attrNameLst>
                                      </p:cBhvr>
                                      <p:to>
                                        <p:strVal val="-45.0"/>
                                      </p:to>
                                    </p:set>
                                    <p:anim calcmode="lin" valueType="num">
                                      <p:cBhvr>
                                        <p:cTn id="13" dur="228" fill="hold">
                                          <p:stCondLst>
                                            <p:cond delay="228"/>
                                          </p:stCondLst>
                                        </p:cTn>
                                        <p:tgtEl>
                                          <p:spTgt spid="3076">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4" dur="228" fill="hold">
                                          <p:stCondLst>
                                            <p:cond delay="0"/>
                                          </p:stCondLst>
                                        </p:cTn>
                                        <p:tgtEl>
                                          <p:spTgt spid="3076">
                                            <p:txEl>
                                              <p:pRg st="2" end="2"/>
                                            </p:txEl>
                                          </p:spTgt>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8"/>
                                          </p:stCondLst>
                                        </p:cTn>
                                        <p:tgtEl>
                                          <p:spTgt spid="3076">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3076">
                                            <p:txEl>
                                              <p:pRg st="2" end="2"/>
                                            </p:txEl>
                                          </p:spTgt>
                                        </p:tgtEl>
                                        <p:attrNameLst>
                                          <p:attrName>ppt_y</p:attrName>
                                        </p:attrNameLst>
                                      </p:cBhvr>
                                      <p:tavLst>
                                        <p:tav tm="0">
                                          <p:val>
                                            <p:strVal val="#ppt_y-(0.354*#ppt_w-0.172*#ppt_h)"/>
                                          </p:val>
                                        </p:tav>
                                        <p:tav tm="100000">
                                          <p:val>
                                            <p:strVal val="#ppt_y"/>
                                          </p:val>
                                        </p:tav>
                                      </p:tavLst>
                                    </p:anim>
                                  </p:childTnLst>
                                </p:cTn>
                              </p:par>
                              <p:par>
                                <p:cTn id="17" presetID="38" presetClass="entr" presetSubtype="0" accel="50000" fill="hold" nodeType="withEffect">
                                  <p:stCondLst>
                                    <p:cond delay="0"/>
                                  </p:stCondLst>
                                  <p:iterate type="lt">
                                    <p:tmPct val="50000"/>
                                  </p:iterate>
                                  <p:childTnLst>
                                    <p:set>
                                      <p:cBhvr>
                                        <p:cTn id="18" dur="1" fill="hold">
                                          <p:stCondLst>
                                            <p:cond delay="0"/>
                                          </p:stCondLst>
                                        </p:cTn>
                                        <p:tgtEl>
                                          <p:spTgt spid="3076">
                                            <p:txEl>
                                              <p:pRg st="3" end="3"/>
                                            </p:txEl>
                                          </p:spTgt>
                                        </p:tgtEl>
                                        <p:attrNameLst>
                                          <p:attrName>style.visibility</p:attrName>
                                        </p:attrNameLst>
                                      </p:cBhvr>
                                      <p:to>
                                        <p:strVal val="visible"/>
                                      </p:to>
                                    </p:set>
                                    <p:set>
                                      <p:cBhvr>
                                        <p:cTn id="19" dur="228" fill="hold">
                                          <p:stCondLst>
                                            <p:cond delay="0"/>
                                          </p:stCondLst>
                                        </p:cTn>
                                        <p:tgtEl>
                                          <p:spTgt spid="3076">
                                            <p:txEl>
                                              <p:pRg st="3" end="3"/>
                                            </p:txEl>
                                          </p:spTgt>
                                        </p:tgtEl>
                                        <p:attrNameLst>
                                          <p:attrName>style.rotation</p:attrName>
                                        </p:attrNameLst>
                                      </p:cBhvr>
                                      <p:to>
                                        <p:strVal val="-45.0"/>
                                      </p:to>
                                    </p:set>
                                    <p:anim calcmode="lin" valueType="num">
                                      <p:cBhvr>
                                        <p:cTn id="20" dur="228" fill="hold">
                                          <p:stCondLst>
                                            <p:cond delay="228"/>
                                          </p:stCondLst>
                                        </p:cTn>
                                        <p:tgtEl>
                                          <p:spTgt spid="3076">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1" dur="228" fill="hold">
                                          <p:stCondLst>
                                            <p:cond delay="0"/>
                                          </p:stCondLst>
                                        </p:cTn>
                                        <p:tgtEl>
                                          <p:spTgt spid="3076">
                                            <p:txEl>
                                              <p:pRg st="3" end="3"/>
                                            </p:txEl>
                                          </p:spTgt>
                                        </p:tgtEl>
                                        <p:attrNameLst>
                                          <p:attrName>ppt_y</p:attrName>
                                        </p:attrNameLst>
                                      </p:cBhvr>
                                      <p:tavLst>
                                        <p:tav tm="0">
                                          <p:val>
                                            <p:strVal val="#ppt_y-1"/>
                                          </p:val>
                                        </p:tav>
                                        <p:tav tm="100000">
                                          <p:val>
                                            <p:strVal val="#ppt_y-(0.354*#ppt_w-0.172*#ppt_h)"/>
                                          </p:val>
                                        </p:tav>
                                      </p:tavLst>
                                    </p:anim>
                                    <p:anim calcmode="lin" valueType="num">
                                      <p:cBhvr>
                                        <p:cTn id="22" dur="78" decel="50000" autoRev="1" fill="hold">
                                          <p:stCondLst>
                                            <p:cond delay="228"/>
                                          </p:stCondLst>
                                        </p:cTn>
                                        <p:tgtEl>
                                          <p:spTgt spid="3076">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3" dur="68" fill="hold">
                                          <p:stCondLst>
                                            <p:cond delay="432"/>
                                          </p:stCondLst>
                                        </p:cTn>
                                        <p:tgtEl>
                                          <p:spTgt spid="3076">
                                            <p:txEl>
                                              <p:pRg st="3" end="3"/>
                                            </p:txEl>
                                          </p:spTgt>
                                        </p:tgtEl>
                                        <p:attrNameLst>
                                          <p:attrName>ppt_y</p:attrName>
                                        </p:attrNameLst>
                                      </p:cBhvr>
                                      <p:tavLst>
                                        <p:tav tm="0">
                                          <p:val>
                                            <p:strVal val="#ppt_y-(0.354*#ppt_w-0.172*#ppt_h)"/>
                                          </p:val>
                                        </p:tav>
                                        <p:tav tm="100000">
                                          <p:val>
                                            <p:strVal val="#ppt_y"/>
                                          </p:val>
                                        </p:tav>
                                      </p:tavLst>
                                    </p:anim>
                                  </p:childTnLst>
                                </p:cTn>
                              </p:par>
                              <p:par>
                                <p:cTn id="24" presetID="38" presetClass="entr" presetSubtype="0" accel="50000" fill="hold" nodeType="withEffect">
                                  <p:stCondLst>
                                    <p:cond delay="0"/>
                                  </p:stCondLst>
                                  <p:iterate type="lt">
                                    <p:tmPct val="50000"/>
                                  </p:iterate>
                                  <p:childTnLst>
                                    <p:set>
                                      <p:cBhvr>
                                        <p:cTn id="25" dur="1" fill="hold">
                                          <p:stCondLst>
                                            <p:cond delay="0"/>
                                          </p:stCondLst>
                                        </p:cTn>
                                        <p:tgtEl>
                                          <p:spTgt spid="3076">
                                            <p:txEl>
                                              <p:pRg st="4" end="4"/>
                                            </p:txEl>
                                          </p:spTgt>
                                        </p:tgtEl>
                                        <p:attrNameLst>
                                          <p:attrName>style.visibility</p:attrName>
                                        </p:attrNameLst>
                                      </p:cBhvr>
                                      <p:to>
                                        <p:strVal val="visible"/>
                                      </p:to>
                                    </p:set>
                                    <p:set>
                                      <p:cBhvr>
                                        <p:cTn id="26" dur="228" fill="hold">
                                          <p:stCondLst>
                                            <p:cond delay="0"/>
                                          </p:stCondLst>
                                        </p:cTn>
                                        <p:tgtEl>
                                          <p:spTgt spid="3076">
                                            <p:txEl>
                                              <p:pRg st="4" end="4"/>
                                            </p:txEl>
                                          </p:spTgt>
                                        </p:tgtEl>
                                        <p:attrNameLst>
                                          <p:attrName>style.rotation</p:attrName>
                                        </p:attrNameLst>
                                      </p:cBhvr>
                                      <p:to>
                                        <p:strVal val="-45.0"/>
                                      </p:to>
                                    </p:set>
                                    <p:anim calcmode="lin" valueType="num">
                                      <p:cBhvr>
                                        <p:cTn id="27" dur="228" fill="hold">
                                          <p:stCondLst>
                                            <p:cond delay="228"/>
                                          </p:stCondLst>
                                        </p:cTn>
                                        <p:tgtEl>
                                          <p:spTgt spid="3076">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28" dur="228" fill="hold">
                                          <p:stCondLst>
                                            <p:cond delay="0"/>
                                          </p:stCondLst>
                                        </p:cTn>
                                        <p:tgtEl>
                                          <p:spTgt spid="3076">
                                            <p:txEl>
                                              <p:pRg st="4" end="4"/>
                                            </p:txEl>
                                          </p:spTgt>
                                        </p:tgtEl>
                                        <p:attrNameLst>
                                          <p:attrName>ppt_y</p:attrName>
                                        </p:attrNameLst>
                                      </p:cBhvr>
                                      <p:tavLst>
                                        <p:tav tm="0">
                                          <p:val>
                                            <p:strVal val="#ppt_y-1"/>
                                          </p:val>
                                        </p:tav>
                                        <p:tav tm="100000">
                                          <p:val>
                                            <p:strVal val="#ppt_y-(0.354*#ppt_w-0.172*#ppt_h)"/>
                                          </p:val>
                                        </p:tav>
                                      </p:tavLst>
                                    </p:anim>
                                    <p:anim calcmode="lin" valueType="num">
                                      <p:cBhvr>
                                        <p:cTn id="29" dur="78" decel="50000" autoRev="1" fill="hold">
                                          <p:stCondLst>
                                            <p:cond delay="228"/>
                                          </p:stCondLst>
                                        </p:cTn>
                                        <p:tgtEl>
                                          <p:spTgt spid="3076">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0" dur="68" fill="hold">
                                          <p:stCondLst>
                                            <p:cond delay="432"/>
                                          </p:stCondLst>
                                        </p:cTn>
                                        <p:tgtEl>
                                          <p:spTgt spid="3076">
                                            <p:txEl>
                                              <p:pRg st="4" end="4"/>
                                            </p:txEl>
                                          </p:spTgt>
                                        </p:tgtEl>
                                        <p:attrNameLst>
                                          <p:attrName>ppt_y</p:attrName>
                                        </p:attrNameLst>
                                      </p:cBhvr>
                                      <p:tavLst>
                                        <p:tav tm="0">
                                          <p:val>
                                            <p:strVal val="#ppt_y-(0.354*#ppt_w-0.172*#ppt_h)"/>
                                          </p:val>
                                        </p:tav>
                                        <p:tav tm="100000">
                                          <p:val>
                                            <p:strVal val="#ppt_y"/>
                                          </p:val>
                                        </p:tav>
                                      </p:tavLst>
                                    </p:anim>
                                  </p:childTnLst>
                                </p:cTn>
                              </p:par>
                              <p:par>
                                <p:cTn id="31" presetID="38" presetClass="entr" presetSubtype="0" accel="50000" fill="hold" nodeType="withEffect">
                                  <p:stCondLst>
                                    <p:cond delay="0"/>
                                  </p:stCondLst>
                                  <p:iterate type="lt">
                                    <p:tmPct val="50000"/>
                                  </p:iterate>
                                  <p:childTnLst>
                                    <p:set>
                                      <p:cBhvr>
                                        <p:cTn id="32" dur="1" fill="hold">
                                          <p:stCondLst>
                                            <p:cond delay="0"/>
                                          </p:stCondLst>
                                        </p:cTn>
                                        <p:tgtEl>
                                          <p:spTgt spid="3076">
                                            <p:txEl>
                                              <p:pRg st="1" end="1"/>
                                            </p:txEl>
                                          </p:spTgt>
                                        </p:tgtEl>
                                        <p:attrNameLst>
                                          <p:attrName>style.visibility</p:attrName>
                                        </p:attrNameLst>
                                      </p:cBhvr>
                                      <p:to>
                                        <p:strVal val="visible"/>
                                      </p:to>
                                    </p:set>
                                    <p:set>
                                      <p:cBhvr>
                                        <p:cTn id="33" dur="228" fill="hold">
                                          <p:stCondLst>
                                            <p:cond delay="0"/>
                                          </p:stCondLst>
                                        </p:cTn>
                                        <p:tgtEl>
                                          <p:spTgt spid="3076">
                                            <p:txEl>
                                              <p:pRg st="1" end="1"/>
                                            </p:txEl>
                                          </p:spTgt>
                                        </p:tgtEl>
                                        <p:attrNameLst>
                                          <p:attrName>style.rotation</p:attrName>
                                        </p:attrNameLst>
                                      </p:cBhvr>
                                      <p:to>
                                        <p:strVal val="-45.0"/>
                                      </p:to>
                                    </p:set>
                                    <p:anim calcmode="lin" valueType="num">
                                      <p:cBhvr>
                                        <p:cTn id="34" dur="228" fill="hold">
                                          <p:stCondLst>
                                            <p:cond delay="228"/>
                                          </p:stCondLst>
                                        </p:cTn>
                                        <p:tgtEl>
                                          <p:spTgt spid="3076">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5" dur="228" fill="hold">
                                          <p:stCondLst>
                                            <p:cond delay="0"/>
                                          </p:stCondLst>
                                        </p:cTn>
                                        <p:tgtEl>
                                          <p:spTgt spid="3076">
                                            <p:txEl>
                                              <p:pRg st="1" end="1"/>
                                            </p:txEl>
                                          </p:spTgt>
                                        </p:tgtEl>
                                        <p:attrNameLst>
                                          <p:attrName>ppt_y</p:attrName>
                                        </p:attrNameLst>
                                      </p:cBhvr>
                                      <p:tavLst>
                                        <p:tav tm="0">
                                          <p:val>
                                            <p:strVal val="#ppt_y-1"/>
                                          </p:val>
                                        </p:tav>
                                        <p:tav tm="100000">
                                          <p:val>
                                            <p:strVal val="#ppt_y-(0.354*#ppt_w-0.172*#ppt_h)"/>
                                          </p:val>
                                        </p:tav>
                                      </p:tavLst>
                                    </p:anim>
                                    <p:anim calcmode="lin" valueType="num">
                                      <p:cBhvr>
                                        <p:cTn id="36" dur="78" decel="50000" autoRev="1" fill="hold">
                                          <p:stCondLst>
                                            <p:cond delay="228"/>
                                          </p:stCondLst>
                                        </p:cTn>
                                        <p:tgtEl>
                                          <p:spTgt spid="3076">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7" dur="68" fill="hold">
                                          <p:stCondLst>
                                            <p:cond delay="432"/>
                                          </p:stCondLst>
                                        </p:cTn>
                                        <p:tgtEl>
                                          <p:spTgt spid="3076">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61443"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endParaRPr lang="ru-RU" sz="3200" b="1">
              <a:solidFill>
                <a:srgbClr val="FFCCFF"/>
              </a:solidFill>
              <a:latin typeface="Monotype Corsiva" pitchFamily="66" charset="0"/>
            </a:endParaRPr>
          </a:p>
        </p:txBody>
      </p:sp>
      <p:sp>
        <p:nvSpPr>
          <p:cNvPr id="61446"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61448" name="Line 8"/>
          <p:cNvSpPr>
            <a:spLocks noChangeShapeType="1"/>
          </p:cNvSpPr>
          <p:nvPr/>
        </p:nvSpPr>
        <p:spPr bwMode="auto">
          <a:xfrm>
            <a:off x="0" y="1916113"/>
            <a:ext cx="8675688" cy="0"/>
          </a:xfrm>
          <a:prstGeom prst="line">
            <a:avLst/>
          </a:prstGeom>
          <a:noFill/>
          <a:ln w="57150">
            <a:solidFill>
              <a:srgbClr val="CC0099"/>
            </a:solidFill>
            <a:round/>
            <a:headEnd/>
            <a:tailEnd/>
          </a:ln>
          <a:effectLst/>
        </p:spPr>
        <p:txBody>
          <a:bodyPr/>
          <a:lstStyle/>
          <a:p>
            <a:endParaRPr lang="ru-RU"/>
          </a:p>
        </p:txBody>
      </p:sp>
      <p:sp>
        <p:nvSpPr>
          <p:cNvPr id="61449"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61450" name="Text Box 10"/>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61455" name="WordArt 15"/>
          <p:cNvSpPr>
            <a:spLocks noChangeArrowheads="1" noChangeShapeType="1" noTextEdit="1"/>
          </p:cNvSpPr>
          <p:nvPr/>
        </p:nvSpPr>
        <p:spPr bwMode="auto">
          <a:xfrm>
            <a:off x="2411413" y="2924175"/>
            <a:ext cx="3455987" cy="865188"/>
          </a:xfrm>
          <a:prstGeom prst="rect">
            <a:avLst/>
          </a:prstGeom>
        </p:spPr>
        <p:txBody>
          <a:bodyPr wrap="none" fromWordArt="1">
            <a:prstTxWarp prst="textPlain">
              <a:avLst>
                <a:gd name="adj" fmla="val 50000"/>
              </a:avLst>
            </a:prstTxWarp>
          </a:bodyPr>
          <a:lstStyle/>
          <a:p>
            <a:pPr algn="ctr"/>
            <a:r>
              <a:rPr lang="en-US" sz="7200" b="1" i="1" kern="10">
                <a:ln w="9525">
                  <a:solidFill>
                    <a:srgbClr val="000000"/>
                  </a:solidFill>
                  <a:round/>
                  <a:headEnd/>
                  <a:tailEnd/>
                </a:ln>
                <a:gradFill rotWithShape="1">
                  <a:gsLst>
                    <a:gs pos="0">
                      <a:srgbClr val="FF0000"/>
                    </a:gs>
                    <a:gs pos="100000">
                      <a:srgbClr val="A50021"/>
                    </a:gs>
                  </a:gsLst>
                  <a:lin ang="5400000" scaled="1"/>
                </a:gradFill>
                <a:latin typeface="Times New Roman"/>
                <a:cs typeface="Times New Roman"/>
              </a:rPr>
              <a:t>Falsch!</a:t>
            </a:r>
            <a:endParaRPr lang="ru-RU" sz="7200" b="1" i="1" kern="10">
              <a:ln w="9525">
                <a:solidFill>
                  <a:srgbClr val="000000"/>
                </a:solidFill>
                <a:round/>
                <a:headEnd/>
                <a:tailEnd/>
              </a:ln>
              <a:gradFill rotWithShape="1">
                <a:gsLst>
                  <a:gs pos="0">
                    <a:srgbClr val="FF0000"/>
                  </a:gs>
                  <a:gs pos="100000">
                    <a:srgbClr val="A50021"/>
                  </a:gs>
                </a:gsLst>
                <a:lin ang="5400000" scaled="1"/>
              </a:gradFill>
              <a:latin typeface="Times New Roman"/>
              <a:cs typeface="Times New Roman"/>
            </a:endParaRPr>
          </a:p>
        </p:txBody>
      </p:sp>
      <p:sp>
        <p:nvSpPr>
          <p:cNvPr id="61456" name="AutoShape 16">
            <a:hlinkClick r:id="rId4" action="ppaction://hlinksldjump" highlightClick="1"/>
          </p:cNvPr>
          <p:cNvSpPr>
            <a:spLocks noChangeArrowheads="1"/>
          </p:cNvSpPr>
          <p:nvPr/>
        </p:nvSpPr>
        <p:spPr bwMode="auto">
          <a:xfrm>
            <a:off x="4859338" y="5229225"/>
            <a:ext cx="3816350" cy="1223963"/>
          </a:xfrm>
          <a:prstGeom prst="actionButtonBlank">
            <a:avLst/>
          </a:prstGeom>
          <a:gradFill rotWithShape="1">
            <a:gsLst>
              <a:gs pos="0">
                <a:srgbClr val="FF66FF"/>
              </a:gs>
              <a:gs pos="100000">
                <a:srgbClr val="CC0099"/>
              </a:gs>
            </a:gsLst>
            <a:lin ang="5400000" scaled="1"/>
          </a:gradFill>
          <a:ln w="9525">
            <a:noFill/>
            <a:miter lim="800000"/>
            <a:headEnd/>
            <a:tailEnd/>
          </a:ln>
          <a:effectLst/>
        </p:spPr>
        <p:txBody>
          <a:bodyPr wrap="none" anchor="ctr"/>
          <a:lstStyle/>
          <a:p>
            <a:pPr algn="ctr"/>
            <a:r>
              <a:rPr lang="de-DE" sz="2800">
                <a:solidFill>
                  <a:schemeClr val="bg1"/>
                </a:solidFill>
                <a:latin typeface="Monotype Corsiva" pitchFamily="66" charset="0"/>
              </a:rPr>
              <a:t>Zurück zur Frage</a:t>
            </a:r>
            <a:endParaRPr lang="ru-RU" sz="2800">
              <a:solidFill>
                <a:schemeClr val="bg1"/>
              </a:solidFill>
              <a:latin typeface="Monotype Corsiva" pitchFamily="66" charset="0"/>
            </a:endParaRPr>
          </a:p>
        </p:txBody>
      </p:sp>
      <p:sp>
        <p:nvSpPr>
          <p:cNvPr id="61457" name="AutoShape 17">
            <a:hlinkClick r:id="rId5"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61458" name="AutoShape 18">
            <a:hlinkClick r:id="rId6"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61460" name="Picture 20"/>
          <p:cNvPicPr>
            <a:picLocks noChangeAspect="1" noChangeArrowheads="1"/>
          </p:cNvPicPr>
          <p:nvPr/>
        </p:nvPicPr>
        <p:blipFill>
          <a:blip r:embed="rId7"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1455"/>
                                        </p:tgtEl>
                                        <p:attrNameLst>
                                          <p:attrName>style.visibility</p:attrName>
                                        </p:attrNameLst>
                                      </p:cBhvr>
                                      <p:to>
                                        <p:strVal val="visible"/>
                                      </p:to>
                                    </p:set>
                                    <p:animEffect transition="in" filter="fade">
                                      <p:cBhvr>
                                        <p:cTn id="7" dur="1000"/>
                                        <p:tgtEl>
                                          <p:spTgt spid="61455"/>
                                        </p:tgtEl>
                                      </p:cBhvr>
                                    </p:animEffect>
                                    <p:anim calcmode="lin" valueType="num">
                                      <p:cBhvr>
                                        <p:cTn id="8" dur="1000" fill="hold"/>
                                        <p:tgtEl>
                                          <p:spTgt spid="61455"/>
                                        </p:tgtEl>
                                        <p:attrNameLst>
                                          <p:attrName>ppt_x</p:attrName>
                                        </p:attrNameLst>
                                      </p:cBhvr>
                                      <p:tavLst>
                                        <p:tav tm="0">
                                          <p:val>
                                            <p:strVal val="#ppt_x"/>
                                          </p:val>
                                        </p:tav>
                                        <p:tav tm="100000">
                                          <p:val>
                                            <p:strVal val="#ppt_x"/>
                                          </p:val>
                                        </p:tav>
                                      </p:tavLst>
                                    </p:anim>
                                    <p:anim calcmode="lin" valueType="num">
                                      <p:cBhvr>
                                        <p:cTn id="9" dur="900" decel="100000" fill="hold"/>
                                        <p:tgtEl>
                                          <p:spTgt spid="6145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5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mph" presetSubtype="0" fill="hold" grpId="1" nodeType="afterEffect">
                                  <p:stCondLst>
                                    <p:cond delay="0"/>
                                  </p:stCondLst>
                                  <p:childTnLst>
                                    <p:animEffect transition="out" filter="fade">
                                      <p:cBhvr>
                                        <p:cTn id="13" dur="500" tmFilter="0, 0; .2, .5; .8, .5; 1, 0"/>
                                        <p:tgtEl>
                                          <p:spTgt spid="61455"/>
                                        </p:tgtEl>
                                      </p:cBhvr>
                                    </p:animEffect>
                                    <p:animScale>
                                      <p:cBhvr>
                                        <p:cTn id="14" dur="250" autoRev="1" fill="hold"/>
                                        <p:tgtEl>
                                          <p:spTgt spid="61455"/>
                                        </p:tgtEl>
                                      </p:cBhvr>
                                      <p:by x="105000" y="105000"/>
                                    </p:animScale>
                                  </p:childTnLst>
                                </p:cTn>
                              </p:par>
                            </p:childTnLst>
                          </p:cTn>
                        </p:par>
                        <p:par>
                          <p:cTn id="15" fill="hold">
                            <p:stCondLst>
                              <p:cond delay="1500"/>
                            </p:stCondLst>
                            <p:childTnLst>
                              <p:par>
                                <p:cTn id="16" presetID="29" presetClass="entr" presetSubtype="0" fill="hold" grpId="0" nodeType="afterEffect">
                                  <p:stCondLst>
                                    <p:cond delay="0"/>
                                  </p:stCondLst>
                                  <p:childTnLst>
                                    <p:set>
                                      <p:cBhvr>
                                        <p:cTn id="17" dur="1" fill="hold">
                                          <p:stCondLst>
                                            <p:cond delay="0"/>
                                          </p:stCondLst>
                                        </p:cTn>
                                        <p:tgtEl>
                                          <p:spTgt spid="61456"/>
                                        </p:tgtEl>
                                        <p:attrNameLst>
                                          <p:attrName>style.visibility</p:attrName>
                                        </p:attrNameLst>
                                      </p:cBhvr>
                                      <p:to>
                                        <p:strVal val="visible"/>
                                      </p:to>
                                    </p:set>
                                    <p:anim calcmode="lin" valueType="num">
                                      <p:cBhvr>
                                        <p:cTn id="18" dur="1000" fill="hold"/>
                                        <p:tgtEl>
                                          <p:spTgt spid="61456"/>
                                        </p:tgtEl>
                                        <p:attrNameLst>
                                          <p:attrName>ppt_x</p:attrName>
                                        </p:attrNameLst>
                                      </p:cBhvr>
                                      <p:tavLst>
                                        <p:tav tm="0">
                                          <p:val>
                                            <p:strVal val="#ppt_x-.2"/>
                                          </p:val>
                                        </p:tav>
                                        <p:tav tm="100000">
                                          <p:val>
                                            <p:strVal val="#ppt_x"/>
                                          </p:val>
                                        </p:tav>
                                      </p:tavLst>
                                    </p:anim>
                                    <p:anim calcmode="lin" valueType="num">
                                      <p:cBhvr>
                                        <p:cTn id="19" dur="1000" fill="hold"/>
                                        <p:tgtEl>
                                          <p:spTgt spid="6145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5" grpId="0" animBg="1"/>
      <p:bldP spid="61455" grpId="1" animBg="1"/>
      <p:bldP spid="614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68611"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68614"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68616" name="Line 8"/>
          <p:cNvSpPr>
            <a:spLocks noChangeShapeType="1"/>
          </p:cNvSpPr>
          <p:nvPr/>
        </p:nvSpPr>
        <p:spPr bwMode="auto">
          <a:xfrm>
            <a:off x="0" y="1916113"/>
            <a:ext cx="8675688" cy="0"/>
          </a:xfrm>
          <a:prstGeom prst="line">
            <a:avLst/>
          </a:prstGeom>
          <a:noFill/>
          <a:ln w="57150">
            <a:solidFill>
              <a:srgbClr val="CC0099"/>
            </a:solidFill>
            <a:round/>
            <a:headEnd/>
            <a:tailEnd/>
          </a:ln>
          <a:effectLst/>
        </p:spPr>
        <p:txBody>
          <a:bodyPr/>
          <a:lstStyle/>
          <a:p>
            <a:endParaRPr lang="ru-RU"/>
          </a:p>
        </p:txBody>
      </p:sp>
      <p:sp>
        <p:nvSpPr>
          <p:cNvPr id="68617"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68618" name="Text Box 10"/>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68623" name="WordArt 15"/>
          <p:cNvSpPr>
            <a:spLocks noChangeArrowheads="1" noChangeShapeType="1" noTextEdit="1"/>
          </p:cNvSpPr>
          <p:nvPr/>
        </p:nvSpPr>
        <p:spPr bwMode="auto">
          <a:xfrm>
            <a:off x="1908175" y="2924175"/>
            <a:ext cx="5113338" cy="792163"/>
          </a:xfrm>
          <a:prstGeom prst="rect">
            <a:avLst/>
          </a:prstGeom>
        </p:spPr>
        <p:txBody>
          <a:bodyPr wrap="none" fromWordArt="1">
            <a:prstTxWarp prst="textPlain">
              <a:avLst>
                <a:gd name="adj" fmla="val 50000"/>
              </a:avLst>
            </a:prstTxWarp>
          </a:bodyPr>
          <a:lstStyle/>
          <a:p>
            <a:pPr algn="ctr"/>
            <a:r>
              <a:rPr lang="en-US" sz="8000" b="1" i="1" kern="10">
                <a:ln w="9525">
                  <a:solidFill>
                    <a:srgbClr val="000000"/>
                  </a:solidFill>
                  <a:round/>
                  <a:headEnd/>
                  <a:tailEnd/>
                </a:ln>
                <a:gradFill rotWithShape="1">
                  <a:gsLst>
                    <a:gs pos="0">
                      <a:srgbClr val="FFFF00"/>
                    </a:gs>
                    <a:gs pos="100000">
                      <a:srgbClr val="FF6600"/>
                    </a:gs>
                  </a:gsLst>
                  <a:lin ang="5400000" scaled="1"/>
                </a:gradFill>
                <a:latin typeface="Times New Roman"/>
                <a:cs typeface="Times New Roman"/>
              </a:rPr>
              <a:t>Du bist brav!</a:t>
            </a:r>
            <a:endParaRPr lang="ru-RU" sz="8000" b="1" i="1" kern="10">
              <a:ln w="9525">
                <a:solidFill>
                  <a:srgbClr val="000000"/>
                </a:solidFill>
                <a:round/>
                <a:headEnd/>
                <a:tailEnd/>
              </a:ln>
              <a:gradFill rotWithShape="1">
                <a:gsLst>
                  <a:gs pos="0">
                    <a:srgbClr val="FFFF00"/>
                  </a:gs>
                  <a:gs pos="100000">
                    <a:srgbClr val="FF6600"/>
                  </a:gs>
                </a:gsLst>
                <a:lin ang="5400000" scaled="1"/>
              </a:gradFill>
              <a:latin typeface="Times New Roman"/>
              <a:cs typeface="Times New Roman"/>
            </a:endParaRPr>
          </a:p>
        </p:txBody>
      </p:sp>
      <p:sp>
        <p:nvSpPr>
          <p:cNvPr id="68624" name="AutoShape 16">
            <a:hlinkClick r:id="rId4" action="ppaction://hlinksldjump" highlightClick="1"/>
          </p:cNvPr>
          <p:cNvSpPr>
            <a:spLocks noChangeArrowheads="1"/>
          </p:cNvSpPr>
          <p:nvPr/>
        </p:nvSpPr>
        <p:spPr bwMode="auto">
          <a:xfrm>
            <a:off x="4859338" y="5229225"/>
            <a:ext cx="3816350" cy="1223963"/>
          </a:xfrm>
          <a:prstGeom prst="actionButtonBlank">
            <a:avLst/>
          </a:prstGeom>
          <a:gradFill rotWithShape="1">
            <a:gsLst>
              <a:gs pos="0">
                <a:srgbClr val="FF66FF"/>
              </a:gs>
              <a:gs pos="100000">
                <a:srgbClr val="CC0099"/>
              </a:gs>
            </a:gsLst>
            <a:lin ang="5400000" scaled="1"/>
          </a:gradFill>
          <a:ln w="9525">
            <a:noFill/>
            <a:miter lim="800000"/>
            <a:headEnd/>
            <a:tailEnd/>
          </a:ln>
          <a:effectLst/>
        </p:spPr>
        <p:txBody>
          <a:bodyPr wrap="none" anchor="ctr"/>
          <a:lstStyle/>
          <a:p>
            <a:pPr algn="ctr"/>
            <a:r>
              <a:rPr lang="en-US" sz="2800">
                <a:solidFill>
                  <a:schemeClr val="bg1"/>
                </a:solidFill>
                <a:latin typeface="Monotype Corsiva" pitchFamily="66" charset="0"/>
              </a:rPr>
              <a:t>Die </a:t>
            </a:r>
            <a:r>
              <a:rPr lang="de-DE" sz="2800">
                <a:solidFill>
                  <a:schemeClr val="bg1"/>
                </a:solidFill>
                <a:latin typeface="Monotype Corsiva" pitchFamily="66" charset="0"/>
              </a:rPr>
              <a:t>nächste</a:t>
            </a:r>
            <a:r>
              <a:rPr lang="ru-RU" sz="2800">
                <a:solidFill>
                  <a:schemeClr val="bg1"/>
                </a:solidFill>
                <a:latin typeface="Monotype Corsiva" pitchFamily="66" charset="0"/>
              </a:rPr>
              <a:t> </a:t>
            </a:r>
            <a:r>
              <a:rPr lang="en-US" sz="2800">
                <a:solidFill>
                  <a:schemeClr val="bg1"/>
                </a:solidFill>
                <a:latin typeface="Monotype Corsiva" pitchFamily="66" charset="0"/>
              </a:rPr>
              <a:t>Frage</a:t>
            </a:r>
            <a:endParaRPr lang="ru-RU" sz="2800">
              <a:solidFill>
                <a:schemeClr val="bg1"/>
              </a:solidFill>
              <a:latin typeface="Monotype Corsiva" pitchFamily="66" charset="0"/>
            </a:endParaRPr>
          </a:p>
        </p:txBody>
      </p:sp>
      <p:sp>
        <p:nvSpPr>
          <p:cNvPr id="68625" name="AutoShape 17">
            <a:hlinkClick r:id="rId5"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68626" name="AutoShape 18">
            <a:hlinkClick r:id="rId6"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68628" name="Picture 20"/>
          <p:cNvPicPr>
            <a:picLocks noChangeAspect="1" noChangeArrowheads="1"/>
          </p:cNvPicPr>
          <p:nvPr/>
        </p:nvPicPr>
        <p:blipFill>
          <a:blip r:embed="rId7"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8623"/>
                                        </p:tgtEl>
                                        <p:attrNameLst>
                                          <p:attrName>style.visibility</p:attrName>
                                        </p:attrNameLst>
                                      </p:cBhvr>
                                      <p:to>
                                        <p:strVal val="visible"/>
                                      </p:to>
                                    </p:set>
                                    <p:animEffect transition="in" filter="fade">
                                      <p:cBhvr>
                                        <p:cTn id="7" dur="1000"/>
                                        <p:tgtEl>
                                          <p:spTgt spid="68623"/>
                                        </p:tgtEl>
                                      </p:cBhvr>
                                    </p:animEffect>
                                    <p:anim calcmode="lin" valueType="num">
                                      <p:cBhvr>
                                        <p:cTn id="8" dur="1000" fill="hold"/>
                                        <p:tgtEl>
                                          <p:spTgt spid="68623"/>
                                        </p:tgtEl>
                                        <p:attrNameLst>
                                          <p:attrName>ppt_x</p:attrName>
                                        </p:attrNameLst>
                                      </p:cBhvr>
                                      <p:tavLst>
                                        <p:tav tm="0">
                                          <p:val>
                                            <p:strVal val="#ppt_x"/>
                                          </p:val>
                                        </p:tav>
                                        <p:tav tm="100000">
                                          <p:val>
                                            <p:strVal val="#ppt_x"/>
                                          </p:val>
                                        </p:tav>
                                      </p:tavLst>
                                    </p:anim>
                                    <p:anim calcmode="lin" valueType="num">
                                      <p:cBhvr>
                                        <p:cTn id="9" dur="900" decel="100000" fill="hold"/>
                                        <p:tgtEl>
                                          <p:spTgt spid="686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862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mph" presetSubtype="0" fill="hold" grpId="1" nodeType="afterEffect">
                                  <p:stCondLst>
                                    <p:cond delay="0"/>
                                  </p:stCondLst>
                                  <p:childTnLst>
                                    <p:animEffect transition="out" filter="fade">
                                      <p:cBhvr>
                                        <p:cTn id="13" dur="500" tmFilter="0, 0; .2, .5; .8, .5; 1, 0"/>
                                        <p:tgtEl>
                                          <p:spTgt spid="68623"/>
                                        </p:tgtEl>
                                      </p:cBhvr>
                                    </p:animEffect>
                                    <p:animScale>
                                      <p:cBhvr>
                                        <p:cTn id="14" dur="250" autoRev="1" fill="hold"/>
                                        <p:tgtEl>
                                          <p:spTgt spid="68623"/>
                                        </p:tgtEl>
                                      </p:cBhvr>
                                      <p:by x="105000" y="105000"/>
                                    </p:animScale>
                                  </p:childTnLst>
                                </p:cTn>
                              </p:par>
                            </p:childTnLst>
                          </p:cTn>
                        </p:par>
                        <p:par>
                          <p:cTn id="15" fill="hold">
                            <p:stCondLst>
                              <p:cond delay="1500"/>
                            </p:stCondLst>
                            <p:childTnLst>
                              <p:par>
                                <p:cTn id="16" presetID="29" presetClass="entr" presetSubtype="0" fill="hold" grpId="0" nodeType="afterEffect">
                                  <p:stCondLst>
                                    <p:cond delay="0"/>
                                  </p:stCondLst>
                                  <p:childTnLst>
                                    <p:set>
                                      <p:cBhvr>
                                        <p:cTn id="17" dur="1" fill="hold">
                                          <p:stCondLst>
                                            <p:cond delay="0"/>
                                          </p:stCondLst>
                                        </p:cTn>
                                        <p:tgtEl>
                                          <p:spTgt spid="68624"/>
                                        </p:tgtEl>
                                        <p:attrNameLst>
                                          <p:attrName>style.visibility</p:attrName>
                                        </p:attrNameLst>
                                      </p:cBhvr>
                                      <p:to>
                                        <p:strVal val="visible"/>
                                      </p:to>
                                    </p:set>
                                    <p:anim calcmode="lin" valueType="num">
                                      <p:cBhvr>
                                        <p:cTn id="18" dur="1000" fill="hold"/>
                                        <p:tgtEl>
                                          <p:spTgt spid="68624"/>
                                        </p:tgtEl>
                                        <p:attrNameLst>
                                          <p:attrName>ppt_x</p:attrName>
                                        </p:attrNameLst>
                                      </p:cBhvr>
                                      <p:tavLst>
                                        <p:tav tm="0">
                                          <p:val>
                                            <p:strVal val="#ppt_x-.2"/>
                                          </p:val>
                                        </p:tav>
                                        <p:tav tm="100000">
                                          <p:val>
                                            <p:strVal val="#ppt_x"/>
                                          </p:val>
                                        </p:tav>
                                      </p:tavLst>
                                    </p:anim>
                                    <p:anim calcmode="lin" valueType="num">
                                      <p:cBhvr>
                                        <p:cTn id="19" dur="1000" fill="hold"/>
                                        <p:tgtEl>
                                          <p:spTgt spid="6862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8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3" grpId="0" animBg="1"/>
      <p:bldP spid="68623" grpId="1" animBg="1"/>
      <p:bldP spid="686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62467"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62470"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62472" name="Line 8"/>
          <p:cNvSpPr>
            <a:spLocks noChangeShapeType="1"/>
          </p:cNvSpPr>
          <p:nvPr/>
        </p:nvSpPr>
        <p:spPr bwMode="auto">
          <a:xfrm>
            <a:off x="0" y="1916113"/>
            <a:ext cx="8820150" cy="0"/>
          </a:xfrm>
          <a:prstGeom prst="line">
            <a:avLst/>
          </a:prstGeom>
          <a:noFill/>
          <a:ln w="57150">
            <a:solidFill>
              <a:srgbClr val="CC0099"/>
            </a:solidFill>
            <a:round/>
            <a:headEnd/>
            <a:tailEnd/>
          </a:ln>
          <a:effectLst/>
        </p:spPr>
        <p:txBody>
          <a:bodyPr/>
          <a:lstStyle/>
          <a:p>
            <a:endParaRPr lang="ru-RU"/>
          </a:p>
        </p:txBody>
      </p:sp>
      <p:sp>
        <p:nvSpPr>
          <p:cNvPr id="62473"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62474" name="Text Box 10"/>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62475" name="Text Box 11"/>
          <p:cNvSpPr txBox="1">
            <a:spLocks noChangeArrowheads="1"/>
          </p:cNvSpPr>
          <p:nvPr/>
        </p:nvSpPr>
        <p:spPr bwMode="auto">
          <a:xfrm>
            <a:off x="395288" y="2420938"/>
            <a:ext cx="8280400" cy="1250950"/>
          </a:xfrm>
          <a:prstGeom prst="rect">
            <a:avLst/>
          </a:prstGeom>
          <a:noFill/>
          <a:ln w="9525">
            <a:noFill/>
            <a:miter lim="800000"/>
            <a:headEnd/>
            <a:tailEnd/>
          </a:ln>
          <a:effectLst/>
        </p:spPr>
        <p:txBody>
          <a:bodyPr>
            <a:spAutoFit/>
          </a:bodyPr>
          <a:lstStyle/>
          <a:p>
            <a:pPr>
              <a:spcBef>
                <a:spcPct val="50000"/>
              </a:spcBef>
            </a:pPr>
            <a:r>
              <a:rPr lang="de-DE" sz="3800" i="1">
                <a:solidFill>
                  <a:srgbClr val="B00082"/>
                </a:solidFill>
                <a:latin typeface="Monotype Corsiva" pitchFamily="66" charset="0"/>
              </a:rPr>
              <a:t>Welche der folgenden Farben bedeuten Schüchternheit</a:t>
            </a:r>
            <a:r>
              <a:rPr lang="ru-RU" sz="3800">
                <a:latin typeface="Monotype Corsiva" pitchFamily="66" charset="0"/>
              </a:rPr>
              <a:t> </a:t>
            </a:r>
            <a:r>
              <a:rPr lang="ru-RU" sz="3800" i="1">
                <a:solidFill>
                  <a:srgbClr val="B00082"/>
                </a:solidFill>
                <a:latin typeface="Monotype Corsiva" pitchFamily="66" charset="0"/>
              </a:rPr>
              <a:t>?</a:t>
            </a:r>
          </a:p>
        </p:txBody>
      </p:sp>
      <p:sp>
        <p:nvSpPr>
          <p:cNvPr id="62476" name="AutoShape 12">
            <a:hlinkClick r:id="rId4" action="ppaction://hlinksldjump" highlightClick="1"/>
          </p:cNvPr>
          <p:cNvSpPr>
            <a:spLocks noChangeArrowheads="1"/>
          </p:cNvSpPr>
          <p:nvPr/>
        </p:nvSpPr>
        <p:spPr bwMode="auto">
          <a:xfrm>
            <a:off x="6227763" y="3429000"/>
            <a:ext cx="2665412" cy="936625"/>
          </a:xfrm>
          <a:prstGeom prst="actionButtonBlank">
            <a:avLst/>
          </a:prstGeom>
          <a:gradFill rotWithShape="0">
            <a:gsLst>
              <a:gs pos="0">
                <a:srgbClr val="FF66FF"/>
              </a:gs>
              <a:gs pos="100000">
                <a:srgbClr val="CC0099"/>
              </a:gs>
            </a:gsLst>
            <a:lin ang="5400000" scaled="1"/>
          </a:gradFill>
          <a:ln w="9525">
            <a:noFill/>
            <a:miter lim="800000"/>
            <a:headEnd/>
            <a:tailEnd/>
          </a:ln>
          <a:effectLst/>
        </p:spPr>
        <p:txBody>
          <a:bodyPr wrap="none" anchor="ctr"/>
          <a:lstStyle/>
          <a:p>
            <a:pPr algn="ctr"/>
            <a:r>
              <a:rPr lang="en-US" sz="2800">
                <a:solidFill>
                  <a:srgbClr val="FFCCFF"/>
                </a:solidFill>
                <a:latin typeface="Monotype Corsiva" pitchFamily="66" charset="0"/>
              </a:rPr>
              <a:t>Mimose</a:t>
            </a:r>
            <a:endParaRPr lang="ru-RU" sz="2800">
              <a:solidFill>
                <a:srgbClr val="FFCCFF"/>
              </a:solidFill>
              <a:latin typeface="Monotype Corsiva" pitchFamily="66" charset="0"/>
            </a:endParaRPr>
          </a:p>
        </p:txBody>
      </p:sp>
      <p:sp>
        <p:nvSpPr>
          <p:cNvPr id="62477" name="AutoShape 13">
            <a:hlinkClick r:id="rId5" action="ppaction://hlinksldjump" highlightClick="1"/>
          </p:cNvPr>
          <p:cNvSpPr>
            <a:spLocks noChangeArrowheads="1"/>
          </p:cNvSpPr>
          <p:nvPr/>
        </p:nvSpPr>
        <p:spPr bwMode="auto">
          <a:xfrm>
            <a:off x="3348038" y="4437063"/>
            <a:ext cx="2665412" cy="936625"/>
          </a:xfrm>
          <a:prstGeom prst="actionButtonBlank">
            <a:avLst/>
          </a:prstGeom>
          <a:gradFill rotWithShape="0">
            <a:gsLst>
              <a:gs pos="0">
                <a:srgbClr val="FF66FF"/>
              </a:gs>
              <a:gs pos="100000">
                <a:srgbClr val="CC0099"/>
              </a:gs>
            </a:gsLst>
            <a:lin ang="5400000" scaled="1"/>
          </a:gradFill>
          <a:ln w="9525">
            <a:noFill/>
            <a:miter lim="800000"/>
            <a:headEnd/>
            <a:tailEnd/>
          </a:ln>
          <a:effectLst/>
        </p:spPr>
        <p:txBody>
          <a:bodyPr wrap="none" anchor="ctr"/>
          <a:lstStyle/>
          <a:p>
            <a:pPr algn="ctr"/>
            <a:r>
              <a:rPr lang="ru-RU" sz="2800">
                <a:solidFill>
                  <a:schemeClr val="bg1"/>
                </a:solidFill>
                <a:latin typeface="Monotype Corsiva" pitchFamily="66" charset="0"/>
              </a:rPr>
              <a:t>Pfingstrose</a:t>
            </a:r>
          </a:p>
        </p:txBody>
      </p:sp>
      <p:sp>
        <p:nvSpPr>
          <p:cNvPr id="62478" name="AutoShape 14">
            <a:hlinkClick r:id="rId5" action="ppaction://hlinksldjump" highlightClick="1"/>
          </p:cNvPr>
          <p:cNvSpPr>
            <a:spLocks noChangeArrowheads="1"/>
          </p:cNvSpPr>
          <p:nvPr/>
        </p:nvSpPr>
        <p:spPr bwMode="auto">
          <a:xfrm>
            <a:off x="395288" y="5300663"/>
            <a:ext cx="2665412" cy="936625"/>
          </a:xfrm>
          <a:prstGeom prst="actionButtonBlank">
            <a:avLst/>
          </a:prstGeom>
          <a:gradFill rotWithShape="0">
            <a:gsLst>
              <a:gs pos="0">
                <a:srgbClr val="FF66FF"/>
              </a:gs>
              <a:gs pos="100000">
                <a:srgbClr val="CC0099"/>
              </a:gs>
            </a:gsLst>
            <a:lin ang="5400000" scaled="1"/>
          </a:gradFill>
          <a:ln w="9525">
            <a:noFill/>
            <a:miter lim="800000"/>
            <a:headEnd/>
            <a:tailEnd/>
          </a:ln>
          <a:effectLst/>
        </p:spPr>
        <p:txBody>
          <a:bodyPr wrap="none" anchor="ctr"/>
          <a:lstStyle/>
          <a:p>
            <a:pPr algn="ctr"/>
            <a:r>
              <a:rPr lang="en-US" sz="2800">
                <a:solidFill>
                  <a:srgbClr val="FFCCFF"/>
                </a:solidFill>
                <a:latin typeface="Monotype Corsiva" pitchFamily="66" charset="0"/>
              </a:rPr>
              <a:t>Rote Rose</a:t>
            </a:r>
            <a:endParaRPr lang="ru-RU" sz="2800">
              <a:solidFill>
                <a:srgbClr val="FFCCFF"/>
              </a:solidFill>
              <a:latin typeface="Monotype Corsiva" pitchFamily="66" charset="0"/>
            </a:endParaRPr>
          </a:p>
        </p:txBody>
      </p:sp>
      <p:sp>
        <p:nvSpPr>
          <p:cNvPr id="62480" name="AutoShape 16">
            <a:hlinkClick r:id="rId6"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62481" name="AutoShape 17">
            <a:hlinkClick r:id="rId7"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62483" name="Picture 19"/>
          <p:cNvPicPr>
            <a:picLocks noChangeAspect="1" noChangeArrowheads="1"/>
          </p:cNvPicPr>
          <p:nvPr/>
        </p:nvPicPr>
        <p:blipFill>
          <a:blip r:embed="rId8"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2475"/>
                                        </p:tgtEl>
                                        <p:attrNameLst>
                                          <p:attrName>style.visibility</p:attrName>
                                        </p:attrNameLst>
                                      </p:cBhvr>
                                      <p:to>
                                        <p:strVal val="visible"/>
                                      </p:to>
                                    </p:set>
                                    <p:anim calcmode="lin" valueType="num">
                                      <p:cBhvr>
                                        <p:cTn id="7" dur="500" fill="hold"/>
                                        <p:tgtEl>
                                          <p:spTgt spid="6247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475"/>
                                        </p:tgtEl>
                                        <p:attrNameLst>
                                          <p:attrName>ppt_y</p:attrName>
                                        </p:attrNameLst>
                                      </p:cBhvr>
                                      <p:tavLst>
                                        <p:tav tm="0">
                                          <p:val>
                                            <p:strVal val="#ppt_y"/>
                                          </p:val>
                                        </p:tav>
                                        <p:tav tm="100000">
                                          <p:val>
                                            <p:strVal val="#ppt_y"/>
                                          </p:val>
                                        </p:tav>
                                      </p:tavLst>
                                    </p:anim>
                                    <p:anim calcmode="lin" valueType="num">
                                      <p:cBhvr>
                                        <p:cTn id="9" dur="500" fill="hold"/>
                                        <p:tgtEl>
                                          <p:spTgt spid="6247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47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475"/>
                                        </p:tgtEl>
                                      </p:cBhvr>
                                    </p:animEffect>
                                  </p:childTnLst>
                                </p:cTn>
                              </p:par>
                            </p:childTnLst>
                          </p:cTn>
                        </p:par>
                        <p:par>
                          <p:cTn id="12" fill="hold">
                            <p:stCondLst>
                              <p:cond delay="2800"/>
                            </p:stCondLst>
                            <p:childTnLst>
                              <p:par>
                                <p:cTn id="13" presetID="42" presetClass="entr" presetSubtype="0" fill="hold" grpId="0" nodeType="afterEffect">
                                  <p:stCondLst>
                                    <p:cond delay="0"/>
                                  </p:stCondLst>
                                  <p:childTnLst>
                                    <p:set>
                                      <p:cBhvr>
                                        <p:cTn id="14" dur="1" fill="hold">
                                          <p:stCondLst>
                                            <p:cond delay="0"/>
                                          </p:stCondLst>
                                        </p:cTn>
                                        <p:tgtEl>
                                          <p:spTgt spid="62476"/>
                                        </p:tgtEl>
                                        <p:attrNameLst>
                                          <p:attrName>style.visibility</p:attrName>
                                        </p:attrNameLst>
                                      </p:cBhvr>
                                      <p:to>
                                        <p:strVal val="visible"/>
                                      </p:to>
                                    </p:set>
                                    <p:animEffect transition="in" filter="fade">
                                      <p:cBhvr>
                                        <p:cTn id="15" dur="1000"/>
                                        <p:tgtEl>
                                          <p:spTgt spid="62476"/>
                                        </p:tgtEl>
                                      </p:cBhvr>
                                    </p:animEffect>
                                    <p:anim calcmode="lin" valueType="num">
                                      <p:cBhvr>
                                        <p:cTn id="16" dur="1000" fill="hold"/>
                                        <p:tgtEl>
                                          <p:spTgt spid="62476"/>
                                        </p:tgtEl>
                                        <p:attrNameLst>
                                          <p:attrName>ppt_x</p:attrName>
                                        </p:attrNameLst>
                                      </p:cBhvr>
                                      <p:tavLst>
                                        <p:tav tm="0">
                                          <p:val>
                                            <p:strVal val="#ppt_x"/>
                                          </p:val>
                                        </p:tav>
                                        <p:tav tm="100000">
                                          <p:val>
                                            <p:strVal val="#ppt_x"/>
                                          </p:val>
                                        </p:tav>
                                      </p:tavLst>
                                    </p:anim>
                                    <p:anim calcmode="lin" valueType="num">
                                      <p:cBhvr>
                                        <p:cTn id="17" dur="1000" fill="hold"/>
                                        <p:tgtEl>
                                          <p:spTgt spid="6247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2477"/>
                                        </p:tgtEl>
                                        <p:attrNameLst>
                                          <p:attrName>style.visibility</p:attrName>
                                        </p:attrNameLst>
                                      </p:cBhvr>
                                      <p:to>
                                        <p:strVal val="visible"/>
                                      </p:to>
                                    </p:set>
                                    <p:animEffect transition="in" filter="fade">
                                      <p:cBhvr>
                                        <p:cTn id="20" dur="1000"/>
                                        <p:tgtEl>
                                          <p:spTgt spid="62477"/>
                                        </p:tgtEl>
                                      </p:cBhvr>
                                    </p:animEffect>
                                    <p:anim calcmode="lin" valueType="num">
                                      <p:cBhvr>
                                        <p:cTn id="21" dur="1000" fill="hold"/>
                                        <p:tgtEl>
                                          <p:spTgt spid="62477"/>
                                        </p:tgtEl>
                                        <p:attrNameLst>
                                          <p:attrName>ppt_x</p:attrName>
                                        </p:attrNameLst>
                                      </p:cBhvr>
                                      <p:tavLst>
                                        <p:tav tm="0">
                                          <p:val>
                                            <p:strVal val="#ppt_x"/>
                                          </p:val>
                                        </p:tav>
                                        <p:tav tm="100000">
                                          <p:val>
                                            <p:strVal val="#ppt_x"/>
                                          </p:val>
                                        </p:tav>
                                      </p:tavLst>
                                    </p:anim>
                                    <p:anim calcmode="lin" valueType="num">
                                      <p:cBhvr>
                                        <p:cTn id="22" dur="1000" fill="hold"/>
                                        <p:tgtEl>
                                          <p:spTgt spid="6247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2478"/>
                                        </p:tgtEl>
                                        <p:attrNameLst>
                                          <p:attrName>style.visibility</p:attrName>
                                        </p:attrNameLst>
                                      </p:cBhvr>
                                      <p:to>
                                        <p:strVal val="visible"/>
                                      </p:to>
                                    </p:set>
                                    <p:animEffect transition="in" filter="fade">
                                      <p:cBhvr>
                                        <p:cTn id="25" dur="1000"/>
                                        <p:tgtEl>
                                          <p:spTgt spid="62478"/>
                                        </p:tgtEl>
                                      </p:cBhvr>
                                    </p:animEffect>
                                    <p:anim calcmode="lin" valueType="num">
                                      <p:cBhvr>
                                        <p:cTn id="26" dur="1000" fill="hold"/>
                                        <p:tgtEl>
                                          <p:spTgt spid="62478"/>
                                        </p:tgtEl>
                                        <p:attrNameLst>
                                          <p:attrName>ppt_x</p:attrName>
                                        </p:attrNameLst>
                                      </p:cBhvr>
                                      <p:tavLst>
                                        <p:tav tm="0">
                                          <p:val>
                                            <p:strVal val="#ppt_x"/>
                                          </p:val>
                                        </p:tav>
                                        <p:tav tm="100000">
                                          <p:val>
                                            <p:strVal val="#ppt_x"/>
                                          </p:val>
                                        </p:tav>
                                      </p:tavLst>
                                    </p:anim>
                                    <p:anim calcmode="lin" valueType="num">
                                      <p:cBhvr>
                                        <p:cTn id="27" dur="1000" fill="hold"/>
                                        <p:tgtEl>
                                          <p:spTgt spid="624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5" grpId="0"/>
      <p:bldP spid="62476" grpId="0" animBg="1"/>
      <p:bldP spid="62477" grpId="0" animBg="1"/>
      <p:bldP spid="624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80899"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80902"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80904" name="Line 8"/>
          <p:cNvSpPr>
            <a:spLocks noChangeShapeType="1"/>
          </p:cNvSpPr>
          <p:nvPr/>
        </p:nvSpPr>
        <p:spPr bwMode="auto">
          <a:xfrm>
            <a:off x="0" y="2133600"/>
            <a:ext cx="8748713" cy="0"/>
          </a:xfrm>
          <a:prstGeom prst="line">
            <a:avLst/>
          </a:prstGeom>
          <a:noFill/>
          <a:ln w="57150">
            <a:solidFill>
              <a:srgbClr val="CC0099"/>
            </a:solidFill>
            <a:round/>
            <a:headEnd/>
            <a:tailEnd/>
          </a:ln>
          <a:effectLst/>
        </p:spPr>
        <p:txBody>
          <a:bodyPr/>
          <a:lstStyle/>
          <a:p>
            <a:endParaRPr lang="ru-RU"/>
          </a:p>
        </p:txBody>
      </p:sp>
      <p:sp>
        <p:nvSpPr>
          <p:cNvPr id="80905"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80906" name="Text Box 10"/>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80911" name="WordArt 15"/>
          <p:cNvSpPr>
            <a:spLocks noChangeArrowheads="1" noChangeShapeType="1" noTextEdit="1"/>
          </p:cNvSpPr>
          <p:nvPr/>
        </p:nvSpPr>
        <p:spPr bwMode="auto">
          <a:xfrm>
            <a:off x="1908175" y="3068638"/>
            <a:ext cx="5257800" cy="863600"/>
          </a:xfrm>
          <a:prstGeom prst="rect">
            <a:avLst/>
          </a:prstGeom>
        </p:spPr>
        <p:txBody>
          <a:bodyPr wrap="none" fromWordArt="1">
            <a:prstTxWarp prst="textPlain">
              <a:avLst>
                <a:gd name="adj" fmla="val 50000"/>
              </a:avLst>
            </a:prstTxWarp>
          </a:bodyPr>
          <a:lstStyle/>
          <a:p>
            <a:pPr algn="ctr"/>
            <a:r>
              <a:rPr lang="en-US" sz="7200" b="1" i="1" kern="10">
                <a:ln w="9525">
                  <a:solidFill>
                    <a:srgbClr val="000000"/>
                  </a:solidFill>
                  <a:round/>
                  <a:headEnd/>
                  <a:tailEnd/>
                </a:ln>
                <a:gradFill rotWithShape="1">
                  <a:gsLst>
                    <a:gs pos="0">
                      <a:srgbClr val="FF0000"/>
                    </a:gs>
                    <a:gs pos="100000">
                      <a:srgbClr val="A50021"/>
                    </a:gs>
                  </a:gsLst>
                  <a:lin ang="5400000" scaled="1"/>
                </a:gradFill>
                <a:latin typeface="Times New Roman"/>
                <a:cs typeface="Times New Roman"/>
              </a:rPr>
              <a:t>Du irrst dich!</a:t>
            </a:r>
            <a:endParaRPr lang="ru-RU" sz="7200" b="1" i="1" kern="10">
              <a:ln w="9525">
                <a:solidFill>
                  <a:srgbClr val="000000"/>
                </a:solidFill>
                <a:round/>
                <a:headEnd/>
                <a:tailEnd/>
              </a:ln>
              <a:gradFill rotWithShape="1">
                <a:gsLst>
                  <a:gs pos="0">
                    <a:srgbClr val="FF0000"/>
                  </a:gs>
                  <a:gs pos="100000">
                    <a:srgbClr val="A50021"/>
                  </a:gs>
                </a:gsLst>
                <a:lin ang="5400000" scaled="1"/>
              </a:gradFill>
              <a:latin typeface="Times New Roman"/>
              <a:cs typeface="Times New Roman"/>
            </a:endParaRPr>
          </a:p>
        </p:txBody>
      </p:sp>
      <p:sp>
        <p:nvSpPr>
          <p:cNvPr id="80912" name="AutoShape 16">
            <a:hlinkClick r:id="rId4" action="ppaction://hlinksldjump" highlightClick="1"/>
          </p:cNvPr>
          <p:cNvSpPr>
            <a:spLocks noChangeArrowheads="1"/>
          </p:cNvSpPr>
          <p:nvPr/>
        </p:nvSpPr>
        <p:spPr bwMode="auto">
          <a:xfrm>
            <a:off x="4859338" y="5229225"/>
            <a:ext cx="3816350" cy="1223963"/>
          </a:xfrm>
          <a:prstGeom prst="actionButtonBlank">
            <a:avLst/>
          </a:prstGeom>
          <a:gradFill rotWithShape="1">
            <a:gsLst>
              <a:gs pos="0">
                <a:srgbClr val="FF66FF"/>
              </a:gs>
              <a:gs pos="100000">
                <a:srgbClr val="CC0099"/>
              </a:gs>
            </a:gsLst>
            <a:lin ang="5400000" scaled="1"/>
          </a:gradFill>
          <a:ln w="9525">
            <a:noFill/>
            <a:miter lim="800000"/>
            <a:headEnd/>
            <a:tailEnd/>
          </a:ln>
          <a:effectLst/>
        </p:spPr>
        <p:txBody>
          <a:bodyPr wrap="none" anchor="ctr"/>
          <a:lstStyle/>
          <a:p>
            <a:pPr algn="ctr"/>
            <a:r>
              <a:rPr lang="de-DE" sz="2800">
                <a:solidFill>
                  <a:schemeClr val="bg1"/>
                </a:solidFill>
                <a:latin typeface="Monotype Corsiva" pitchFamily="66" charset="0"/>
              </a:rPr>
              <a:t>Zurück zur Frage</a:t>
            </a:r>
            <a:endParaRPr lang="ru-RU" sz="2800">
              <a:solidFill>
                <a:srgbClr val="FFCCFF"/>
              </a:solidFill>
              <a:latin typeface="Monotype Corsiva" pitchFamily="66" charset="0"/>
            </a:endParaRPr>
          </a:p>
        </p:txBody>
      </p:sp>
      <p:sp>
        <p:nvSpPr>
          <p:cNvPr id="80913" name="AutoShape 17">
            <a:hlinkClick r:id="rId5"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80914" name="AutoShape 18">
            <a:hlinkClick r:id="rId6"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80916" name="Picture 20"/>
          <p:cNvPicPr>
            <a:picLocks noChangeAspect="1" noChangeArrowheads="1"/>
          </p:cNvPicPr>
          <p:nvPr/>
        </p:nvPicPr>
        <p:blipFill>
          <a:blip r:embed="rId7"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0911"/>
                                        </p:tgtEl>
                                        <p:attrNameLst>
                                          <p:attrName>style.visibility</p:attrName>
                                        </p:attrNameLst>
                                      </p:cBhvr>
                                      <p:to>
                                        <p:strVal val="visible"/>
                                      </p:to>
                                    </p:set>
                                    <p:animEffect transition="in" filter="fade">
                                      <p:cBhvr>
                                        <p:cTn id="7" dur="1000"/>
                                        <p:tgtEl>
                                          <p:spTgt spid="80911"/>
                                        </p:tgtEl>
                                      </p:cBhvr>
                                    </p:animEffect>
                                    <p:anim calcmode="lin" valueType="num">
                                      <p:cBhvr>
                                        <p:cTn id="8" dur="1000" fill="hold"/>
                                        <p:tgtEl>
                                          <p:spTgt spid="80911"/>
                                        </p:tgtEl>
                                        <p:attrNameLst>
                                          <p:attrName>ppt_x</p:attrName>
                                        </p:attrNameLst>
                                      </p:cBhvr>
                                      <p:tavLst>
                                        <p:tav tm="0">
                                          <p:val>
                                            <p:strVal val="#ppt_x"/>
                                          </p:val>
                                        </p:tav>
                                        <p:tav tm="100000">
                                          <p:val>
                                            <p:strVal val="#ppt_x"/>
                                          </p:val>
                                        </p:tav>
                                      </p:tavLst>
                                    </p:anim>
                                    <p:anim calcmode="lin" valueType="num">
                                      <p:cBhvr>
                                        <p:cTn id="9" dur="900" decel="100000" fill="hold"/>
                                        <p:tgtEl>
                                          <p:spTgt spid="809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091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mph" presetSubtype="0" fill="hold" grpId="1" nodeType="afterEffect">
                                  <p:stCondLst>
                                    <p:cond delay="0"/>
                                  </p:stCondLst>
                                  <p:childTnLst>
                                    <p:animEffect transition="out" filter="fade">
                                      <p:cBhvr>
                                        <p:cTn id="13" dur="500" tmFilter="0, 0; .2, .5; .8, .5; 1, 0"/>
                                        <p:tgtEl>
                                          <p:spTgt spid="80911"/>
                                        </p:tgtEl>
                                      </p:cBhvr>
                                    </p:animEffect>
                                    <p:animScale>
                                      <p:cBhvr>
                                        <p:cTn id="14" dur="250" autoRev="1" fill="hold"/>
                                        <p:tgtEl>
                                          <p:spTgt spid="80911"/>
                                        </p:tgtEl>
                                      </p:cBhvr>
                                      <p:by x="105000" y="105000"/>
                                    </p:animScale>
                                  </p:childTnLst>
                                </p:cTn>
                              </p:par>
                            </p:childTnLst>
                          </p:cTn>
                        </p:par>
                        <p:par>
                          <p:cTn id="15" fill="hold">
                            <p:stCondLst>
                              <p:cond delay="1500"/>
                            </p:stCondLst>
                            <p:childTnLst>
                              <p:par>
                                <p:cTn id="16" presetID="29" presetClass="entr" presetSubtype="0" fill="hold" grpId="0" nodeType="afterEffect">
                                  <p:stCondLst>
                                    <p:cond delay="0"/>
                                  </p:stCondLst>
                                  <p:childTnLst>
                                    <p:set>
                                      <p:cBhvr>
                                        <p:cTn id="17" dur="1" fill="hold">
                                          <p:stCondLst>
                                            <p:cond delay="0"/>
                                          </p:stCondLst>
                                        </p:cTn>
                                        <p:tgtEl>
                                          <p:spTgt spid="80912"/>
                                        </p:tgtEl>
                                        <p:attrNameLst>
                                          <p:attrName>style.visibility</p:attrName>
                                        </p:attrNameLst>
                                      </p:cBhvr>
                                      <p:to>
                                        <p:strVal val="visible"/>
                                      </p:to>
                                    </p:set>
                                    <p:anim calcmode="lin" valueType="num">
                                      <p:cBhvr>
                                        <p:cTn id="18" dur="1000" fill="hold"/>
                                        <p:tgtEl>
                                          <p:spTgt spid="80912"/>
                                        </p:tgtEl>
                                        <p:attrNameLst>
                                          <p:attrName>ppt_x</p:attrName>
                                        </p:attrNameLst>
                                      </p:cBhvr>
                                      <p:tavLst>
                                        <p:tav tm="0">
                                          <p:val>
                                            <p:strVal val="#ppt_x-.2"/>
                                          </p:val>
                                        </p:tav>
                                        <p:tav tm="100000">
                                          <p:val>
                                            <p:strVal val="#ppt_x"/>
                                          </p:val>
                                        </p:tav>
                                      </p:tavLst>
                                    </p:anim>
                                    <p:anim calcmode="lin" valueType="num">
                                      <p:cBhvr>
                                        <p:cTn id="19" dur="1000" fill="hold"/>
                                        <p:tgtEl>
                                          <p:spTgt spid="8091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1" grpId="0" animBg="1"/>
      <p:bldP spid="80911" grpId="1" animBg="1"/>
      <p:bldP spid="809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82947"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82950"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82952" name="Line 8"/>
          <p:cNvSpPr>
            <a:spLocks noChangeShapeType="1"/>
          </p:cNvSpPr>
          <p:nvPr/>
        </p:nvSpPr>
        <p:spPr bwMode="auto">
          <a:xfrm>
            <a:off x="0" y="1916113"/>
            <a:ext cx="7596188" cy="0"/>
          </a:xfrm>
          <a:prstGeom prst="line">
            <a:avLst/>
          </a:prstGeom>
          <a:noFill/>
          <a:ln w="57150">
            <a:solidFill>
              <a:srgbClr val="CC0099"/>
            </a:solidFill>
            <a:round/>
            <a:headEnd/>
            <a:tailEnd/>
          </a:ln>
          <a:effectLst/>
        </p:spPr>
        <p:txBody>
          <a:bodyPr/>
          <a:lstStyle/>
          <a:p>
            <a:endParaRPr lang="ru-RU"/>
          </a:p>
        </p:txBody>
      </p:sp>
      <p:sp>
        <p:nvSpPr>
          <p:cNvPr id="82953"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82954" name="Text Box 10"/>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82959" name="AutoShape 15">
            <a:hlinkClick r:id="rId4" action="ppaction://hlinksldjump" highlightClick="1"/>
          </p:cNvPr>
          <p:cNvSpPr>
            <a:spLocks noChangeArrowheads="1"/>
          </p:cNvSpPr>
          <p:nvPr/>
        </p:nvSpPr>
        <p:spPr bwMode="auto">
          <a:xfrm>
            <a:off x="4859338" y="5229225"/>
            <a:ext cx="3816350" cy="1223963"/>
          </a:xfrm>
          <a:prstGeom prst="actionButtonBlank">
            <a:avLst/>
          </a:prstGeom>
          <a:gradFill rotWithShape="1">
            <a:gsLst>
              <a:gs pos="0">
                <a:srgbClr val="FF66FF"/>
              </a:gs>
              <a:gs pos="100000">
                <a:srgbClr val="CC0099"/>
              </a:gs>
            </a:gsLst>
            <a:lin ang="5400000" scaled="1"/>
          </a:gradFill>
          <a:ln w="9525">
            <a:noFill/>
            <a:miter lim="800000"/>
            <a:headEnd/>
            <a:tailEnd/>
          </a:ln>
          <a:effectLst/>
        </p:spPr>
        <p:txBody>
          <a:bodyPr wrap="none" anchor="ctr"/>
          <a:lstStyle/>
          <a:p>
            <a:pPr algn="ctr"/>
            <a:r>
              <a:rPr lang="en-US" sz="2800">
                <a:solidFill>
                  <a:schemeClr val="bg1"/>
                </a:solidFill>
                <a:latin typeface="Monotype Corsiva" pitchFamily="66" charset="0"/>
              </a:rPr>
              <a:t>Die </a:t>
            </a:r>
            <a:r>
              <a:rPr lang="de-DE" sz="2800">
                <a:solidFill>
                  <a:schemeClr val="bg1"/>
                </a:solidFill>
                <a:latin typeface="Monotype Corsiva" pitchFamily="66" charset="0"/>
              </a:rPr>
              <a:t>nächste</a:t>
            </a:r>
            <a:r>
              <a:rPr lang="ru-RU" sz="2800">
                <a:solidFill>
                  <a:schemeClr val="bg1"/>
                </a:solidFill>
                <a:latin typeface="Monotype Corsiva" pitchFamily="66" charset="0"/>
              </a:rPr>
              <a:t> </a:t>
            </a:r>
            <a:r>
              <a:rPr lang="en-US" sz="2800">
                <a:solidFill>
                  <a:schemeClr val="bg1"/>
                </a:solidFill>
                <a:latin typeface="Monotype Corsiva" pitchFamily="66" charset="0"/>
              </a:rPr>
              <a:t>Frage</a:t>
            </a:r>
            <a:endParaRPr lang="ru-RU" sz="2800">
              <a:solidFill>
                <a:schemeClr val="bg1"/>
              </a:solidFill>
              <a:latin typeface="Monotype Corsiva" pitchFamily="66" charset="0"/>
            </a:endParaRPr>
          </a:p>
        </p:txBody>
      </p:sp>
      <p:sp>
        <p:nvSpPr>
          <p:cNvPr id="82960" name="WordArt 16"/>
          <p:cNvSpPr>
            <a:spLocks noChangeArrowheads="1" noChangeShapeType="1" noTextEdit="1"/>
          </p:cNvSpPr>
          <p:nvPr/>
        </p:nvSpPr>
        <p:spPr bwMode="auto">
          <a:xfrm>
            <a:off x="1979613" y="2708275"/>
            <a:ext cx="5113337" cy="865188"/>
          </a:xfrm>
          <a:prstGeom prst="rect">
            <a:avLst/>
          </a:prstGeom>
        </p:spPr>
        <p:txBody>
          <a:bodyPr wrap="none" fromWordArt="1">
            <a:prstTxWarp prst="textPlain">
              <a:avLst>
                <a:gd name="adj" fmla="val 50000"/>
              </a:avLst>
            </a:prstTxWarp>
          </a:bodyPr>
          <a:lstStyle/>
          <a:p>
            <a:pPr algn="ctr"/>
            <a:r>
              <a:rPr lang="en-US" sz="7200" b="1" i="1" kern="10">
                <a:ln w="9525">
                  <a:solidFill>
                    <a:srgbClr val="000000"/>
                  </a:solidFill>
                  <a:round/>
                  <a:headEnd/>
                  <a:tailEnd/>
                </a:ln>
                <a:gradFill rotWithShape="1">
                  <a:gsLst>
                    <a:gs pos="0">
                      <a:srgbClr val="FFFF00"/>
                    </a:gs>
                    <a:gs pos="100000">
                      <a:srgbClr val="FF6600"/>
                    </a:gs>
                  </a:gsLst>
                  <a:lin ang="5400000" scaled="1"/>
                </a:gradFill>
                <a:latin typeface="Times New Roman"/>
                <a:cs typeface="Times New Roman"/>
              </a:rPr>
              <a:t>Du bist brav!</a:t>
            </a:r>
            <a:endParaRPr lang="ru-RU" sz="7200" b="1" i="1" kern="10">
              <a:ln w="9525">
                <a:solidFill>
                  <a:srgbClr val="000000"/>
                </a:solidFill>
                <a:round/>
                <a:headEnd/>
                <a:tailEnd/>
              </a:ln>
              <a:gradFill rotWithShape="1">
                <a:gsLst>
                  <a:gs pos="0">
                    <a:srgbClr val="FFFF00"/>
                  </a:gs>
                  <a:gs pos="100000">
                    <a:srgbClr val="FF6600"/>
                  </a:gs>
                </a:gsLst>
                <a:lin ang="5400000" scaled="1"/>
              </a:gradFill>
              <a:latin typeface="Times New Roman"/>
              <a:cs typeface="Times New Roman"/>
            </a:endParaRPr>
          </a:p>
        </p:txBody>
      </p:sp>
      <p:sp>
        <p:nvSpPr>
          <p:cNvPr id="82961" name="AutoShape 17">
            <a:hlinkClick r:id="rId5"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82962" name="AutoShape 18">
            <a:hlinkClick r:id="rId6"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82964" name="Picture 20"/>
          <p:cNvPicPr>
            <a:picLocks noChangeAspect="1" noChangeArrowheads="1"/>
          </p:cNvPicPr>
          <p:nvPr/>
        </p:nvPicPr>
        <p:blipFill>
          <a:blip r:embed="rId7"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2960"/>
                                        </p:tgtEl>
                                        <p:attrNameLst>
                                          <p:attrName>style.visibility</p:attrName>
                                        </p:attrNameLst>
                                      </p:cBhvr>
                                      <p:to>
                                        <p:strVal val="visible"/>
                                      </p:to>
                                    </p:set>
                                    <p:animEffect transition="in" filter="fade">
                                      <p:cBhvr>
                                        <p:cTn id="7" dur="1000"/>
                                        <p:tgtEl>
                                          <p:spTgt spid="82960"/>
                                        </p:tgtEl>
                                      </p:cBhvr>
                                    </p:animEffect>
                                    <p:anim calcmode="lin" valueType="num">
                                      <p:cBhvr>
                                        <p:cTn id="8" dur="1000" fill="hold"/>
                                        <p:tgtEl>
                                          <p:spTgt spid="82960"/>
                                        </p:tgtEl>
                                        <p:attrNameLst>
                                          <p:attrName>ppt_x</p:attrName>
                                        </p:attrNameLst>
                                      </p:cBhvr>
                                      <p:tavLst>
                                        <p:tav tm="0">
                                          <p:val>
                                            <p:strVal val="#ppt_x"/>
                                          </p:val>
                                        </p:tav>
                                        <p:tav tm="100000">
                                          <p:val>
                                            <p:strVal val="#ppt_x"/>
                                          </p:val>
                                        </p:tav>
                                      </p:tavLst>
                                    </p:anim>
                                    <p:anim calcmode="lin" valueType="num">
                                      <p:cBhvr>
                                        <p:cTn id="9" dur="900" decel="100000" fill="hold"/>
                                        <p:tgtEl>
                                          <p:spTgt spid="8296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296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mph" presetSubtype="0" fill="hold" grpId="1" nodeType="afterEffect">
                                  <p:stCondLst>
                                    <p:cond delay="0"/>
                                  </p:stCondLst>
                                  <p:childTnLst>
                                    <p:animEffect transition="out" filter="fade">
                                      <p:cBhvr>
                                        <p:cTn id="13" dur="500" tmFilter="0, 0; .2, .5; .8, .5; 1, 0"/>
                                        <p:tgtEl>
                                          <p:spTgt spid="82960"/>
                                        </p:tgtEl>
                                      </p:cBhvr>
                                    </p:animEffect>
                                    <p:animScale>
                                      <p:cBhvr>
                                        <p:cTn id="14" dur="250" autoRev="1" fill="hold"/>
                                        <p:tgtEl>
                                          <p:spTgt spid="82960"/>
                                        </p:tgtEl>
                                      </p:cBhvr>
                                      <p:by x="105000" y="105000"/>
                                    </p:animScale>
                                  </p:childTnLst>
                                </p:cTn>
                              </p:par>
                            </p:childTnLst>
                          </p:cTn>
                        </p:par>
                        <p:par>
                          <p:cTn id="15" fill="hold">
                            <p:stCondLst>
                              <p:cond delay="1500"/>
                            </p:stCondLst>
                            <p:childTnLst>
                              <p:par>
                                <p:cTn id="16" presetID="29" presetClass="entr" presetSubtype="0" fill="hold" grpId="0" nodeType="afterEffect">
                                  <p:stCondLst>
                                    <p:cond delay="0"/>
                                  </p:stCondLst>
                                  <p:childTnLst>
                                    <p:set>
                                      <p:cBhvr>
                                        <p:cTn id="17" dur="1" fill="hold">
                                          <p:stCondLst>
                                            <p:cond delay="0"/>
                                          </p:stCondLst>
                                        </p:cTn>
                                        <p:tgtEl>
                                          <p:spTgt spid="82959"/>
                                        </p:tgtEl>
                                        <p:attrNameLst>
                                          <p:attrName>style.visibility</p:attrName>
                                        </p:attrNameLst>
                                      </p:cBhvr>
                                      <p:to>
                                        <p:strVal val="visible"/>
                                      </p:to>
                                    </p:set>
                                    <p:anim calcmode="lin" valueType="num">
                                      <p:cBhvr>
                                        <p:cTn id="18" dur="1000" fill="hold"/>
                                        <p:tgtEl>
                                          <p:spTgt spid="82959"/>
                                        </p:tgtEl>
                                        <p:attrNameLst>
                                          <p:attrName>ppt_x</p:attrName>
                                        </p:attrNameLst>
                                      </p:cBhvr>
                                      <p:tavLst>
                                        <p:tav tm="0">
                                          <p:val>
                                            <p:strVal val="#ppt_x-.2"/>
                                          </p:val>
                                        </p:tav>
                                        <p:tav tm="100000">
                                          <p:val>
                                            <p:strVal val="#ppt_x"/>
                                          </p:val>
                                        </p:tav>
                                      </p:tavLst>
                                    </p:anim>
                                    <p:anim calcmode="lin" valueType="num">
                                      <p:cBhvr>
                                        <p:cTn id="19" dur="1000" fill="hold"/>
                                        <p:tgtEl>
                                          <p:spTgt spid="82959"/>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2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9" grpId="0" animBg="1"/>
      <p:bldP spid="82960" grpId="0" animBg="1"/>
      <p:bldP spid="8296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70659"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70662"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70664" name="Line 8"/>
          <p:cNvSpPr>
            <a:spLocks noChangeShapeType="1"/>
          </p:cNvSpPr>
          <p:nvPr/>
        </p:nvSpPr>
        <p:spPr bwMode="auto">
          <a:xfrm>
            <a:off x="0" y="1916113"/>
            <a:ext cx="8820150" cy="0"/>
          </a:xfrm>
          <a:prstGeom prst="line">
            <a:avLst/>
          </a:prstGeom>
          <a:noFill/>
          <a:ln w="57150">
            <a:solidFill>
              <a:srgbClr val="CC0099"/>
            </a:solidFill>
            <a:round/>
            <a:headEnd/>
            <a:tailEnd/>
          </a:ln>
          <a:effectLst/>
        </p:spPr>
        <p:txBody>
          <a:bodyPr/>
          <a:lstStyle/>
          <a:p>
            <a:endParaRPr lang="ru-RU"/>
          </a:p>
        </p:txBody>
      </p:sp>
      <p:sp>
        <p:nvSpPr>
          <p:cNvPr id="70665"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70666" name="Text Box 10"/>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70667" name="Text Box 11"/>
          <p:cNvSpPr txBox="1">
            <a:spLocks noChangeArrowheads="1"/>
          </p:cNvSpPr>
          <p:nvPr/>
        </p:nvSpPr>
        <p:spPr bwMode="auto">
          <a:xfrm>
            <a:off x="323850" y="2420938"/>
            <a:ext cx="8496300" cy="1250950"/>
          </a:xfrm>
          <a:prstGeom prst="rect">
            <a:avLst/>
          </a:prstGeom>
          <a:noFill/>
          <a:ln w="9525">
            <a:noFill/>
            <a:miter lim="800000"/>
            <a:headEnd/>
            <a:tailEnd/>
          </a:ln>
          <a:effectLst/>
        </p:spPr>
        <p:txBody>
          <a:bodyPr>
            <a:spAutoFit/>
          </a:bodyPr>
          <a:lstStyle/>
          <a:p>
            <a:pPr>
              <a:spcBef>
                <a:spcPct val="50000"/>
              </a:spcBef>
            </a:pPr>
            <a:r>
              <a:rPr lang="de-DE" sz="3800" i="1">
                <a:solidFill>
                  <a:srgbClr val="800080"/>
                </a:solidFill>
                <a:latin typeface="Monotype Corsiva" pitchFamily="66" charset="0"/>
              </a:rPr>
              <a:t>Welche der folgenden Farben bedeuten Schweigen</a:t>
            </a:r>
            <a:r>
              <a:rPr lang="en-US" sz="3800" i="1">
                <a:solidFill>
                  <a:srgbClr val="800080"/>
                </a:solidFill>
                <a:latin typeface="Monotype Corsiva" pitchFamily="66" charset="0"/>
              </a:rPr>
              <a:t>?</a:t>
            </a:r>
            <a:endParaRPr lang="ru-RU" sz="3800" i="1">
              <a:solidFill>
                <a:srgbClr val="800080"/>
              </a:solidFill>
              <a:latin typeface="Monotype Corsiva" pitchFamily="66" charset="0"/>
            </a:endParaRPr>
          </a:p>
        </p:txBody>
      </p:sp>
      <p:sp>
        <p:nvSpPr>
          <p:cNvPr id="70668" name="AutoShape 12">
            <a:hlinkClick r:id="rId4" action="ppaction://hlinksldjump" highlightClick="1"/>
          </p:cNvPr>
          <p:cNvSpPr>
            <a:spLocks noChangeArrowheads="1"/>
          </p:cNvSpPr>
          <p:nvPr/>
        </p:nvSpPr>
        <p:spPr bwMode="auto">
          <a:xfrm>
            <a:off x="6227763" y="3429000"/>
            <a:ext cx="2665412" cy="936625"/>
          </a:xfrm>
          <a:prstGeom prst="actionButtonBlank">
            <a:avLst/>
          </a:prstGeom>
          <a:gradFill rotWithShape="0">
            <a:gsLst>
              <a:gs pos="0">
                <a:srgbClr val="FF66FF"/>
              </a:gs>
              <a:gs pos="100000">
                <a:srgbClr val="CC0099"/>
              </a:gs>
            </a:gsLst>
            <a:lin ang="5400000" scaled="1"/>
          </a:gradFill>
          <a:ln w="9525">
            <a:noFill/>
            <a:miter lim="800000"/>
            <a:headEnd/>
            <a:tailEnd/>
          </a:ln>
          <a:effectLst/>
        </p:spPr>
        <p:txBody>
          <a:bodyPr wrap="none" anchor="ctr"/>
          <a:lstStyle/>
          <a:p>
            <a:pPr algn="ctr"/>
            <a:r>
              <a:rPr lang="en-US" sz="3400">
                <a:solidFill>
                  <a:srgbClr val="FFCCFF"/>
                </a:solidFill>
                <a:latin typeface="Monotype Corsiva" pitchFamily="66" charset="0"/>
              </a:rPr>
              <a:t>Tulpe</a:t>
            </a:r>
            <a:endParaRPr lang="ru-RU" sz="3400">
              <a:solidFill>
                <a:srgbClr val="FFCCFF"/>
              </a:solidFill>
              <a:latin typeface="Monotype Corsiva" pitchFamily="66" charset="0"/>
            </a:endParaRPr>
          </a:p>
        </p:txBody>
      </p:sp>
      <p:sp>
        <p:nvSpPr>
          <p:cNvPr id="70669" name="AutoShape 13">
            <a:hlinkClick r:id="rId5" action="ppaction://hlinksldjump" highlightClick="1"/>
          </p:cNvPr>
          <p:cNvSpPr>
            <a:spLocks noChangeArrowheads="1"/>
          </p:cNvSpPr>
          <p:nvPr/>
        </p:nvSpPr>
        <p:spPr bwMode="auto">
          <a:xfrm>
            <a:off x="3348038" y="4437063"/>
            <a:ext cx="2665412" cy="936625"/>
          </a:xfrm>
          <a:prstGeom prst="actionButtonBlank">
            <a:avLst/>
          </a:prstGeom>
          <a:gradFill rotWithShape="0">
            <a:gsLst>
              <a:gs pos="0">
                <a:srgbClr val="FF66FF"/>
              </a:gs>
              <a:gs pos="100000">
                <a:srgbClr val="CC0099"/>
              </a:gs>
            </a:gsLst>
            <a:lin ang="5400000" scaled="1"/>
          </a:gradFill>
          <a:ln w="9525">
            <a:noFill/>
            <a:miter lim="800000"/>
            <a:headEnd/>
            <a:tailEnd/>
          </a:ln>
          <a:effectLst/>
        </p:spPr>
        <p:txBody>
          <a:bodyPr wrap="none" anchor="ctr"/>
          <a:lstStyle/>
          <a:p>
            <a:pPr algn="ctr"/>
            <a:r>
              <a:rPr lang="en-US" sz="3400">
                <a:solidFill>
                  <a:srgbClr val="FFCCFF"/>
                </a:solidFill>
                <a:latin typeface="Monotype Corsiva" pitchFamily="66" charset="0"/>
              </a:rPr>
              <a:t>Weisse Rose</a:t>
            </a:r>
            <a:endParaRPr lang="ru-RU" sz="3400">
              <a:solidFill>
                <a:srgbClr val="FFCCFF"/>
              </a:solidFill>
              <a:latin typeface="Monotype Corsiva" pitchFamily="66" charset="0"/>
            </a:endParaRPr>
          </a:p>
        </p:txBody>
      </p:sp>
      <p:sp>
        <p:nvSpPr>
          <p:cNvPr id="70670" name="AutoShape 14">
            <a:hlinkClick r:id="rId4" action="ppaction://hlinksldjump" highlightClick="1"/>
          </p:cNvPr>
          <p:cNvSpPr>
            <a:spLocks noChangeArrowheads="1"/>
          </p:cNvSpPr>
          <p:nvPr/>
        </p:nvSpPr>
        <p:spPr bwMode="auto">
          <a:xfrm>
            <a:off x="395288" y="5300663"/>
            <a:ext cx="2665412" cy="936625"/>
          </a:xfrm>
          <a:prstGeom prst="actionButtonBlank">
            <a:avLst/>
          </a:prstGeom>
          <a:gradFill rotWithShape="0">
            <a:gsLst>
              <a:gs pos="0">
                <a:srgbClr val="FF66FF"/>
              </a:gs>
              <a:gs pos="100000">
                <a:srgbClr val="CC0099"/>
              </a:gs>
            </a:gsLst>
            <a:lin ang="5400000" scaled="1"/>
          </a:gradFill>
          <a:ln w="9525">
            <a:noFill/>
            <a:miter lim="800000"/>
            <a:headEnd/>
            <a:tailEnd/>
          </a:ln>
          <a:effectLst/>
        </p:spPr>
        <p:txBody>
          <a:bodyPr wrap="none" anchor="ctr"/>
          <a:lstStyle/>
          <a:p>
            <a:pPr algn="ctr"/>
            <a:r>
              <a:rPr lang="en-US" sz="3400">
                <a:solidFill>
                  <a:srgbClr val="FFCCFF"/>
                </a:solidFill>
                <a:latin typeface="Monotype Corsiva" pitchFamily="66" charset="0"/>
              </a:rPr>
              <a:t>Astern</a:t>
            </a:r>
            <a:endParaRPr lang="ru-RU" sz="3400">
              <a:solidFill>
                <a:srgbClr val="FFCCFF"/>
              </a:solidFill>
              <a:latin typeface="Monotype Corsiva" pitchFamily="66" charset="0"/>
            </a:endParaRPr>
          </a:p>
        </p:txBody>
      </p:sp>
      <p:sp>
        <p:nvSpPr>
          <p:cNvPr id="70671" name="AutoShape 15">
            <a:hlinkClick r:id="rId6"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70672" name="AutoShape 16">
            <a:hlinkClick r:id="rId7" action="ppaction://hlinksldjump" highlightClick="1"/>
          </p:cNvPr>
          <p:cNvSpPr>
            <a:spLocks noChangeArrowheads="1"/>
          </p:cNvSpPr>
          <p:nvPr/>
        </p:nvSpPr>
        <p:spPr bwMode="auto">
          <a:xfrm>
            <a:off x="435610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70674" name="Picture 18"/>
          <p:cNvPicPr>
            <a:picLocks noChangeAspect="1" noChangeArrowheads="1"/>
          </p:cNvPicPr>
          <p:nvPr/>
        </p:nvPicPr>
        <p:blipFill>
          <a:blip r:embed="rId8"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0667"/>
                                        </p:tgtEl>
                                        <p:attrNameLst>
                                          <p:attrName>style.visibility</p:attrName>
                                        </p:attrNameLst>
                                      </p:cBhvr>
                                      <p:to>
                                        <p:strVal val="visible"/>
                                      </p:to>
                                    </p:set>
                                    <p:anim calcmode="lin" valueType="num">
                                      <p:cBhvr>
                                        <p:cTn id="7" dur="500" fill="hold"/>
                                        <p:tgtEl>
                                          <p:spTgt spid="7066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0667"/>
                                        </p:tgtEl>
                                        <p:attrNameLst>
                                          <p:attrName>ppt_y</p:attrName>
                                        </p:attrNameLst>
                                      </p:cBhvr>
                                      <p:tavLst>
                                        <p:tav tm="0">
                                          <p:val>
                                            <p:strVal val="#ppt_y"/>
                                          </p:val>
                                        </p:tav>
                                        <p:tav tm="100000">
                                          <p:val>
                                            <p:strVal val="#ppt_y"/>
                                          </p:val>
                                        </p:tav>
                                      </p:tavLst>
                                    </p:anim>
                                    <p:anim calcmode="lin" valueType="num">
                                      <p:cBhvr>
                                        <p:cTn id="9" dur="500" fill="hold"/>
                                        <p:tgtEl>
                                          <p:spTgt spid="7066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066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0667"/>
                                        </p:tgtEl>
                                      </p:cBhvr>
                                    </p:animEffect>
                                  </p:childTnLst>
                                </p:cTn>
                              </p:par>
                            </p:childTnLst>
                          </p:cTn>
                        </p:par>
                        <p:par>
                          <p:cTn id="12" fill="hold">
                            <p:stCondLst>
                              <p:cond delay="2550"/>
                            </p:stCondLst>
                            <p:childTnLst>
                              <p:par>
                                <p:cTn id="13" presetID="42" presetClass="entr" presetSubtype="0" fill="hold" grpId="0" nodeType="afterEffect">
                                  <p:stCondLst>
                                    <p:cond delay="0"/>
                                  </p:stCondLst>
                                  <p:childTnLst>
                                    <p:set>
                                      <p:cBhvr>
                                        <p:cTn id="14" dur="1" fill="hold">
                                          <p:stCondLst>
                                            <p:cond delay="0"/>
                                          </p:stCondLst>
                                        </p:cTn>
                                        <p:tgtEl>
                                          <p:spTgt spid="70668"/>
                                        </p:tgtEl>
                                        <p:attrNameLst>
                                          <p:attrName>style.visibility</p:attrName>
                                        </p:attrNameLst>
                                      </p:cBhvr>
                                      <p:to>
                                        <p:strVal val="visible"/>
                                      </p:to>
                                    </p:set>
                                    <p:animEffect transition="in" filter="fade">
                                      <p:cBhvr>
                                        <p:cTn id="15" dur="1000"/>
                                        <p:tgtEl>
                                          <p:spTgt spid="70668"/>
                                        </p:tgtEl>
                                      </p:cBhvr>
                                    </p:animEffect>
                                    <p:anim calcmode="lin" valueType="num">
                                      <p:cBhvr>
                                        <p:cTn id="16" dur="1000" fill="hold"/>
                                        <p:tgtEl>
                                          <p:spTgt spid="70668"/>
                                        </p:tgtEl>
                                        <p:attrNameLst>
                                          <p:attrName>ppt_x</p:attrName>
                                        </p:attrNameLst>
                                      </p:cBhvr>
                                      <p:tavLst>
                                        <p:tav tm="0">
                                          <p:val>
                                            <p:strVal val="#ppt_x"/>
                                          </p:val>
                                        </p:tav>
                                        <p:tav tm="100000">
                                          <p:val>
                                            <p:strVal val="#ppt_x"/>
                                          </p:val>
                                        </p:tav>
                                      </p:tavLst>
                                    </p:anim>
                                    <p:anim calcmode="lin" valueType="num">
                                      <p:cBhvr>
                                        <p:cTn id="17" dur="1000" fill="hold"/>
                                        <p:tgtEl>
                                          <p:spTgt spid="7066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0669"/>
                                        </p:tgtEl>
                                        <p:attrNameLst>
                                          <p:attrName>style.visibility</p:attrName>
                                        </p:attrNameLst>
                                      </p:cBhvr>
                                      <p:to>
                                        <p:strVal val="visible"/>
                                      </p:to>
                                    </p:set>
                                    <p:animEffect transition="in" filter="fade">
                                      <p:cBhvr>
                                        <p:cTn id="20" dur="1000"/>
                                        <p:tgtEl>
                                          <p:spTgt spid="70669"/>
                                        </p:tgtEl>
                                      </p:cBhvr>
                                    </p:animEffect>
                                    <p:anim calcmode="lin" valueType="num">
                                      <p:cBhvr>
                                        <p:cTn id="21" dur="1000" fill="hold"/>
                                        <p:tgtEl>
                                          <p:spTgt spid="70669"/>
                                        </p:tgtEl>
                                        <p:attrNameLst>
                                          <p:attrName>ppt_x</p:attrName>
                                        </p:attrNameLst>
                                      </p:cBhvr>
                                      <p:tavLst>
                                        <p:tav tm="0">
                                          <p:val>
                                            <p:strVal val="#ppt_x"/>
                                          </p:val>
                                        </p:tav>
                                        <p:tav tm="100000">
                                          <p:val>
                                            <p:strVal val="#ppt_x"/>
                                          </p:val>
                                        </p:tav>
                                      </p:tavLst>
                                    </p:anim>
                                    <p:anim calcmode="lin" valueType="num">
                                      <p:cBhvr>
                                        <p:cTn id="22" dur="1000" fill="hold"/>
                                        <p:tgtEl>
                                          <p:spTgt spid="7066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0670"/>
                                        </p:tgtEl>
                                        <p:attrNameLst>
                                          <p:attrName>style.visibility</p:attrName>
                                        </p:attrNameLst>
                                      </p:cBhvr>
                                      <p:to>
                                        <p:strVal val="visible"/>
                                      </p:to>
                                    </p:set>
                                    <p:animEffect transition="in" filter="fade">
                                      <p:cBhvr>
                                        <p:cTn id="25" dur="1000"/>
                                        <p:tgtEl>
                                          <p:spTgt spid="70670"/>
                                        </p:tgtEl>
                                      </p:cBhvr>
                                    </p:animEffect>
                                    <p:anim calcmode="lin" valueType="num">
                                      <p:cBhvr>
                                        <p:cTn id="26" dur="1000" fill="hold"/>
                                        <p:tgtEl>
                                          <p:spTgt spid="70670"/>
                                        </p:tgtEl>
                                        <p:attrNameLst>
                                          <p:attrName>ppt_x</p:attrName>
                                        </p:attrNameLst>
                                      </p:cBhvr>
                                      <p:tavLst>
                                        <p:tav tm="0">
                                          <p:val>
                                            <p:strVal val="#ppt_x"/>
                                          </p:val>
                                        </p:tav>
                                        <p:tav tm="100000">
                                          <p:val>
                                            <p:strVal val="#ppt_x"/>
                                          </p:val>
                                        </p:tav>
                                      </p:tavLst>
                                    </p:anim>
                                    <p:anim calcmode="lin" valueType="num">
                                      <p:cBhvr>
                                        <p:cTn id="27" dur="1000" fill="hold"/>
                                        <p:tgtEl>
                                          <p:spTgt spid="706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8" grpId="0" animBg="1"/>
      <p:bldP spid="70669" grpId="0" animBg="1"/>
      <p:bldP spid="706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66563"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endParaRPr lang="ru-RU" sz="3200" b="1">
              <a:solidFill>
                <a:srgbClr val="FFCCFF"/>
              </a:solidFill>
              <a:latin typeface="Monotype Corsiva" pitchFamily="66" charset="0"/>
            </a:endParaRPr>
          </a:p>
        </p:txBody>
      </p:sp>
      <p:sp>
        <p:nvSpPr>
          <p:cNvPr id="66566"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Fotos</a:t>
            </a:r>
            <a:endParaRPr lang="ru-RU" sz="2400" b="1">
              <a:solidFill>
                <a:srgbClr val="FFCCFF"/>
              </a:solidFill>
              <a:latin typeface="Monotype Corsiva" pitchFamily="66" charset="0"/>
            </a:endParaRPr>
          </a:p>
        </p:txBody>
      </p:sp>
      <p:sp>
        <p:nvSpPr>
          <p:cNvPr id="66568" name="Line 8"/>
          <p:cNvSpPr>
            <a:spLocks noChangeShapeType="1"/>
          </p:cNvSpPr>
          <p:nvPr/>
        </p:nvSpPr>
        <p:spPr bwMode="auto">
          <a:xfrm>
            <a:off x="0" y="1916113"/>
            <a:ext cx="7308850" cy="0"/>
          </a:xfrm>
          <a:prstGeom prst="line">
            <a:avLst/>
          </a:prstGeom>
          <a:noFill/>
          <a:ln w="57150">
            <a:solidFill>
              <a:srgbClr val="CC0099"/>
            </a:solidFill>
            <a:round/>
            <a:headEnd/>
            <a:tailEnd/>
          </a:ln>
          <a:effectLst/>
        </p:spPr>
        <p:txBody>
          <a:bodyPr/>
          <a:lstStyle/>
          <a:p>
            <a:endParaRPr lang="ru-RU"/>
          </a:p>
        </p:txBody>
      </p:sp>
      <p:sp>
        <p:nvSpPr>
          <p:cNvPr id="66569"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66575" name="WordArt 15"/>
          <p:cNvSpPr>
            <a:spLocks noChangeArrowheads="1" noChangeShapeType="1" noTextEdit="1"/>
          </p:cNvSpPr>
          <p:nvPr/>
        </p:nvSpPr>
        <p:spPr bwMode="auto">
          <a:xfrm>
            <a:off x="2411413" y="2924175"/>
            <a:ext cx="3744912" cy="952500"/>
          </a:xfrm>
          <a:prstGeom prst="rect">
            <a:avLst/>
          </a:prstGeom>
        </p:spPr>
        <p:txBody>
          <a:bodyPr wrap="none" fromWordArt="1">
            <a:prstTxWarp prst="textPlain">
              <a:avLst>
                <a:gd name="adj" fmla="val 50000"/>
              </a:avLst>
            </a:prstTxWarp>
          </a:bodyPr>
          <a:lstStyle/>
          <a:p>
            <a:pPr algn="ctr"/>
            <a:r>
              <a:rPr lang="en-US" sz="6600" b="1" i="1" kern="10">
                <a:ln w="9525">
                  <a:solidFill>
                    <a:srgbClr val="000000"/>
                  </a:solidFill>
                  <a:round/>
                  <a:headEnd/>
                  <a:tailEnd/>
                </a:ln>
                <a:gradFill rotWithShape="1">
                  <a:gsLst>
                    <a:gs pos="0">
                      <a:srgbClr val="FF0000"/>
                    </a:gs>
                    <a:gs pos="100000">
                      <a:srgbClr val="A50021"/>
                    </a:gs>
                  </a:gsLst>
                  <a:lin ang="5400000" scaled="1"/>
                </a:gradFill>
                <a:latin typeface="Times New Roman"/>
                <a:cs typeface="Times New Roman"/>
              </a:rPr>
              <a:t>Schlecht!</a:t>
            </a:r>
            <a:endParaRPr lang="ru-RU" sz="6600" b="1" i="1" kern="10">
              <a:ln w="9525">
                <a:solidFill>
                  <a:srgbClr val="000000"/>
                </a:solidFill>
                <a:round/>
                <a:headEnd/>
                <a:tailEnd/>
              </a:ln>
              <a:gradFill rotWithShape="1">
                <a:gsLst>
                  <a:gs pos="0">
                    <a:srgbClr val="FF0000"/>
                  </a:gs>
                  <a:gs pos="100000">
                    <a:srgbClr val="A50021"/>
                  </a:gs>
                </a:gsLst>
                <a:lin ang="5400000" scaled="1"/>
              </a:gradFill>
              <a:latin typeface="Times New Roman"/>
              <a:cs typeface="Times New Roman"/>
            </a:endParaRPr>
          </a:p>
        </p:txBody>
      </p:sp>
      <p:sp>
        <p:nvSpPr>
          <p:cNvPr id="66576" name="AutoShape 16">
            <a:hlinkClick r:id="rId4" action="ppaction://hlinksldjump" highlightClick="1"/>
          </p:cNvPr>
          <p:cNvSpPr>
            <a:spLocks noChangeArrowheads="1"/>
          </p:cNvSpPr>
          <p:nvPr/>
        </p:nvSpPr>
        <p:spPr bwMode="auto">
          <a:xfrm>
            <a:off x="4859338" y="5229225"/>
            <a:ext cx="3816350" cy="1223963"/>
          </a:xfrm>
          <a:prstGeom prst="actionButtonBlank">
            <a:avLst/>
          </a:prstGeom>
          <a:gradFill rotWithShape="1">
            <a:gsLst>
              <a:gs pos="0">
                <a:srgbClr val="FF66FF"/>
              </a:gs>
              <a:gs pos="100000">
                <a:srgbClr val="CC0099"/>
              </a:gs>
            </a:gsLst>
            <a:lin ang="5400000" scaled="1"/>
          </a:gradFill>
          <a:ln w="9525">
            <a:noFill/>
            <a:miter lim="800000"/>
            <a:headEnd/>
            <a:tailEnd/>
          </a:ln>
          <a:effectLst/>
        </p:spPr>
        <p:txBody>
          <a:bodyPr wrap="none" anchor="ctr"/>
          <a:lstStyle/>
          <a:p>
            <a:pPr algn="ctr"/>
            <a:r>
              <a:rPr lang="de-DE" sz="2800">
                <a:solidFill>
                  <a:schemeClr val="bg1"/>
                </a:solidFill>
                <a:latin typeface="Monotype Corsiva" pitchFamily="66" charset="0"/>
              </a:rPr>
              <a:t>Zurück zur Frage</a:t>
            </a:r>
            <a:r>
              <a:rPr lang="ru-RU" sz="2800">
                <a:solidFill>
                  <a:schemeClr val="bg1"/>
                </a:solidFill>
                <a:latin typeface="Monotype Corsiva" pitchFamily="66" charset="0"/>
              </a:rPr>
              <a:t> </a:t>
            </a:r>
          </a:p>
        </p:txBody>
      </p:sp>
      <p:sp>
        <p:nvSpPr>
          <p:cNvPr id="66577" name="AutoShape 17">
            <a:hlinkClick r:id="rId5"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66578" name="AutoShape 18">
            <a:hlinkClick r:id="rId6"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66580" name="Picture 20"/>
          <p:cNvPicPr>
            <a:picLocks noChangeAspect="1" noChangeArrowheads="1"/>
          </p:cNvPicPr>
          <p:nvPr/>
        </p:nvPicPr>
        <p:blipFill>
          <a:blip r:embed="rId7"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6575"/>
                                        </p:tgtEl>
                                        <p:attrNameLst>
                                          <p:attrName>style.visibility</p:attrName>
                                        </p:attrNameLst>
                                      </p:cBhvr>
                                      <p:to>
                                        <p:strVal val="visible"/>
                                      </p:to>
                                    </p:set>
                                    <p:animEffect transition="in" filter="fade">
                                      <p:cBhvr>
                                        <p:cTn id="7" dur="1000"/>
                                        <p:tgtEl>
                                          <p:spTgt spid="66575"/>
                                        </p:tgtEl>
                                      </p:cBhvr>
                                    </p:animEffect>
                                    <p:anim calcmode="lin" valueType="num">
                                      <p:cBhvr>
                                        <p:cTn id="8" dur="1000" fill="hold"/>
                                        <p:tgtEl>
                                          <p:spTgt spid="66575"/>
                                        </p:tgtEl>
                                        <p:attrNameLst>
                                          <p:attrName>ppt_x</p:attrName>
                                        </p:attrNameLst>
                                      </p:cBhvr>
                                      <p:tavLst>
                                        <p:tav tm="0">
                                          <p:val>
                                            <p:strVal val="#ppt_x"/>
                                          </p:val>
                                        </p:tav>
                                        <p:tav tm="100000">
                                          <p:val>
                                            <p:strVal val="#ppt_x"/>
                                          </p:val>
                                        </p:tav>
                                      </p:tavLst>
                                    </p:anim>
                                    <p:anim calcmode="lin" valueType="num">
                                      <p:cBhvr>
                                        <p:cTn id="9" dur="900" decel="100000" fill="hold"/>
                                        <p:tgtEl>
                                          <p:spTgt spid="6657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657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mph" presetSubtype="0" fill="hold" grpId="1" nodeType="afterEffect">
                                  <p:stCondLst>
                                    <p:cond delay="0"/>
                                  </p:stCondLst>
                                  <p:childTnLst>
                                    <p:animEffect transition="out" filter="fade">
                                      <p:cBhvr>
                                        <p:cTn id="13" dur="500" tmFilter="0, 0; .2, .5; .8, .5; 1, 0"/>
                                        <p:tgtEl>
                                          <p:spTgt spid="66575"/>
                                        </p:tgtEl>
                                      </p:cBhvr>
                                    </p:animEffect>
                                    <p:animScale>
                                      <p:cBhvr>
                                        <p:cTn id="14" dur="250" autoRev="1" fill="hold"/>
                                        <p:tgtEl>
                                          <p:spTgt spid="66575"/>
                                        </p:tgtEl>
                                      </p:cBhvr>
                                      <p:by x="105000" y="105000"/>
                                    </p:animScale>
                                  </p:childTnLst>
                                </p:cTn>
                              </p:par>
                            </p:childTnLst>
                          </p:cTn>
                        </p:par>
                        <p:par>
                          <p:cTn id="15" fill="hold">
                            <p:stCondLst>
                              <p:cond delay="1500"/>
                            </p:stCondLst>
                            <p:childTnLst>
                              <p:par>
                                <p:cTn id="16" presetID="29" presetClass="entr" presetSubtype="0" fill="hold" grpId="0" nodeType="afterEffect">
                                  <p:stCondLst>
                                    <p:cond delay="0"/>
                                  </p:stCondLst>
                                  <p:childTnLst>
                                    <p:set>
                                      <p:cBhvr>
                                        <p:cTn id="17" dur="1" fill="hold">
                                          <p:stCondLst>
                                            <p:cond delay="0"/>
                                          </p:stCondLst>
                                        </p:cTn>
                                        <p:tgtEl>
                                          <p:spTgt spid="66576"/>
                                        </p:tgtEl>
                                        <p:attrNameLst>
                                          <p:attrName>style.visibility</p:attrName>
                                        </p:attrNameLst>
                                      </p:cBhvr>
                                      <p:to>
                                        <p:strVal val="visible"/>
                                      </p:to>
                                    </p:set>
                                    <p:anim calcmode="lin" valueType="num">
                                      <p:cBhvr>
                                        <p:cTn id="18" dur="1000" fill="hold"/>
                                        <p:tgtEl>
                                          <p:spTgt spid="66576"/>
                                        </p:tgtEl>
                                        <p:attrNameLst>
                                          <p:attrName>ppt_x</p:attrName>
                                        </p:attrNameLst>
                                      </p:cBhvr>
                                      <p:tavLst>
                                        <p:tav tm="0">
                                          <p:val>
                                            <p:strVal val="#ppt_x-.2"/>
                                          </p:val>
                                        </p:tav>
                                        <p:tav tm="100000">
                                          <p:val>
                                            <p:strVal val="#ppt_x"/>
                                          </p:val>
                                        </p:tav>
                                      </p:tavLst>
                                    </p:anim>
                                    <p:anim calcmode="lin" valueType="num">
                                      <p:cBhvr>
                                        <p:cTn id="19" dur="1000" fill="hold"/>
                                        <p:tgtEl>
                                          <p:spTgt spid="6657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6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5" grpId="0" animBg="1"/>
      <p:bldP spid="66575" grpId="1" animBg="1"/>
      <p:bldP spid="6657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74755"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74758"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Photos</a:t>
            </a:r>
            <a:endParaRPr lang="ru-RU" sz="2400" b="1">
              <a:solidFill>
                <a:srgbClr val="FFCCFF"/>
              </a:solidFill>
              <a:latin typeface="Monotype Corsiva" pitchFamily="66" charset="0"/>
            </a:endParaRPr>
          </a:p>
        </p:txBody>
      </p:sp>
      <p:sp>
        <p:nvSpPr>
          <p:cNvPr id="74760" name="Line 8"/>
          <p:cNvSpPr>
            <a:spLocks noChangeShapeType="1"/>
          </p:cNvSpPr>
          <p:nvPr/>
        </p:nvSpPr>
        <p:spPr bwMode="auto">
          <a:xfrm>
            <a:off x="0" y="1916113"/>
            <a:ext cx="7164388" cy="0"/>
          </a:xfrm>
          <a:prstGeom prst="line">
            <a:avLst/>
          </a:prstGeom>
          <a:noFill/>
          <a:ln w="57150">
            <a:solidFill>
              <a:srgbClr val="CC0099"/>
            </a:solidFill>
            <a:round/>
            <a:headEnd/>
            <a:tailEnd/>
          </a:ln>
          <a:effectLst/>
        </p:spPr>
        <p:txBody>
          <a:bodyPr/>
          <a:lstStyle/>
          <a:p>
            <a:endParaRPr lang="ru-RU"/>
          </a:p>
        </p:txBody>
      </p:sp>
      <p:sp>
        <p:nvSpPr>
          <p:cNvPr id="74761"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74762" name="Text Box 10"/>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74768" name="AutoShape 16">
            <a:hlinkClick r:id="rId4" action="ppaction://hlinksldjump" highlightClick="1"/>
          </p:cNvPr>
          <p:cNvSpPr>
            <a:spLocks noChangeArrowheads="1"/>
          </p:cNvSpPr>
          <p:nvPr/>
        </p:nvSpPr>
        <p:spPr bwMode="auto">
          <a:xfrm>
            <a:off x="4859338" y="5229225"/>
            <a:ext cx="3816350" cy="1223963"/>
          </a:xfrm>
          <a:prstGeom prst="actionButtonBlank">
            <a:avLst/>
          </a:prstGeom>
          <a:gradFill rotWithShape="1">
            <a:gsLst>
              <a:gs pos="0">
                <a:srgbClr val="FF66FF"/>
              </a:gs>
              <a:gs pos="100000">
                <a:srgbClr val="CC0099"/>
              </a:gs>
            </a:gsLst>
            <a:lin ang="5400000" scaled="1"/>
          </a:gradFill>
          <a:ln w="9525">
            <a:noFill/>
            <a:miter lim="800000"/>
            <a:headEnd/>
            <a:tailEnd/>
          </a:ln>
          <a:effectLst/>
        </p:spPr>
        <p:txBody>
          <a:bodyPr wrap="none" anchor="ctr"/>
          <a:lstStyle/>
          <a:p>
            <a:pPr algn="ctr"/>
            <a:r>
              <a:rPr lang="en-US" sz="2800">
                <a:solidFill>
                  <a:schemeClr val="bg1"/>
                </a:solidFill>
                <a:latin typeface="Monotype Corsiva" pitchFamily="66" charset="0"/>
              </a:rPr>
              <a:t>Die </a:t>
            </a:r>
            <a:r>
              <a:rPr lang="de-DE" sz="2800">
                <a:solidFill>
                  <a:schemeClr val="bg1"/>
                </a:solidFill>
                <a:latin typeface="Monotype Corsiva" pitchFamily="66" charset="0"/>
              </a:rPr>
              <a:t>nächste</a:t>
            </a:r>
            <a:r>
              <a:rPr lang="ru-RU" sz="2800">
                <a:solidFill>
                  <a:schemeClr val="bg1"/>
                </a:solidFill>
                <a:latin typeface="Monotype Corsiva" pitchFamily="66" charset="0"/>
              </a:rPr>
              <a:t> </a:t>
            </a:r>
            <a:r>
              <a:rPr lang="en-US" sz="2800">
                <a:solidFill>
                  <a:schemeClr val="bg1"/>
                </a:solidFill>
                <a:latin typeface="Monotype Corsiva" pitchFamily="66" charset="0"/>
              </a:rPr>
              <a:t>Frage</a:t>
            </a:r>
            <a:endParaRPr lang="ru-RU" sz="2800">
              <a:solidFill>
                <a:schemeClr val="bg1"/>
              </a:solidFill>
              <a:latin typeface="Monotype Corsiva" pitchFamily="66" charset="0"/>
            </a:endParaRPr>
          </a:p>
        </p:txBody>
      </p:sp>
      <p:sp>
        <p:nvSpPr>
          <p:cNvPr id="74769" name="WordArt 17"/>
          <p:cNvSpPr>
            <a:spLocks noChangeArrowheads="1" noChangeShapeType="1" noTextEdit="1"/>
          </p:cNvSpPr>
          <p:nvPr/>
        </p:nvSpPr>
        <p:spPr bwMode="auto">
          <a:xfrm>
            <a:off x="2051050" y="2997200"/>
            <a:ext cx="4033838" cy="1038225"/>
          </a:xfrm>
          <a:prstGeom prst="rect">
            <a:avLst/>
          </a:prstGeom>
        </p:spPr>
        <p:txBody>
          <a:bodyPr wrap="none" fromWordArt="1">
            <a:prstTxWarp prst="textPlain">
              <a:avLst>
                <a:gd name="adj" fmla="val 50000"/>
              </a:avLst>
            </a:prstTxWarp>
          </a:bodyPr>
          <a:lstStyle/>
          <a:p>
            <a:pPr algn="ctr"/>
            <a:r>
              <a:rPr lang="en-US" sz="7200" b="1" i="1" kern="10">
                <a:ln w="9525">
                  <a:solidFill>
                    <a:srgbClr val="000000"/>
                  </a:solidFill>
                  <a:round/>
                  <a:headEnd/>
                  <a:tailEnd/>
                </a:ln>
                <a:gradFill rotWithShape="1">
                  <a:gsLst>
                    <a:gs pos="0">
                      <a:srgbClr val="FFFF00"/>
                    </a:gs>
                    <a:gs pos="100000">
                      <a:srgbClr val="FF6600"/>
                    </a:gs>
                  </a:gsLst>
                  <a:lin ang="5400000" scaled="1"/>
                </a:gradFill>
                <a:latin typeface="Times New Roman"/>
                <a:cs typeface="Times New Roman"/>
              </a:rPr>
              <a:t>Sehr gut!</a:t>
            </a:r>
            <a:endParaRPr lang="ru-RU" sz="7200" b="1" i="1" kern="10">
              <a:ln w="9525">
                <a:solidFill>
                  <a:srgbClr val="000000"/>
                </a:solidFill>
                <a:round/>
                <a:headEnd/>
                <a:tailEnd/>
              </a:ln>
              <a:gradFill rotWithShape="1">
                <a:gsLst>
                  <a:gs pos="0">
                    <a:srgbClr val="FFFF00"/>
                  </a:gs>
                  <a:gs pos="100000">
                    <a:srgbClr val="FF6600"/>
                  </a:gs>
                </a:gsLst>
                <a:lin ang="5400000" scaled="1"/>
              </a:gradFill>
              <a:latin typeface="Times New Roman"/>
              <a:cs typeface="Times New Roman"/>
            </a:endParaRPr>
          </a:p>
        </p:txBody>
      </p:sp>
      <p:sp>
        <p:nvSpPr>
          <p:cNvPr id="74770" name="AutoShape 18">
            <a:hlinkClick r:id="rId5"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74771" name="AutoShape 19">
            <a:hlinkClick r:id="rId6"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74773" name="Picture 21"/>
          <p:cNvPicPr>
            <a:picLocks noChangeAspect="1" noChangeArrowheads="1"/>
          </p:cNvPicPr>
          <p:nvPr/>
        </p:nvPicPr>
        <p:blipFill>
          <a:blip r:embed="rId7"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4769"/>
                                        </p:tgtEl>
                                        <p:attrNameLst>
                                          <p:attrName>style.visibility</p:attrName>
                                        </p:attrNameLst>
                                      </p:cBhvr>
                                      <p:to>
                                        <p:strVal val="visible"/>
                                      </p:to>
                                    </p:set>
                                    <p:animEffect transition="in" filter="fade">
                                      <p:cBhvr>
                                        <p:cTn id="7" dur="1000"/>
                                        <p:tgtEl>
                                          <p:spTgt spid="74769"/>
                                        </p:tgtEl>
                                      </p:cBhvr>
                                    </p:animEffect>
                                    <p:anim calcmode="lin" valueType="num">
                                      <p:cBhvr>
                                        <p:cTn id="8" dur="1000" fill="hold"/>
                                        <p:tgtEl>
                                          <p:spTgt spid="74769"/>
                                        </p:tgtEl>
                                        <p:attrNameLst>
                                          <p:attrName>ppt_x</p:attrName>
                                        </p:attrNameLst>
                                      </p:cBhvr>
                                      <p:tavLst>
                                        <p:tav tm="0">
                                          <p:val>
                                            <p:strVal val="#ppt_x"/>
                                          </p:val>
                                        </p:tav>
                                        <p:tav tm="100000">
                                          <p:val>
                                            <p:strVal val="#ppt_x"/>
                                          </p:val>
                                        </p:tav>
                                      </p:tavLst>
                                    </p:anim>
                                    <p:anim calcmode="lin" valueType="num">
                                      <p:cBhvr>
                                        <p:cTn id="9" dur="900" decel="100000" fill="hold"/>
                                        <p:tgtEl>
                                          <p:spTgt spid="7476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476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mph" presetSubtype="0" fill="hold" grpId="1" nodeType="afterEffect">
                                  <p:stCondLst>
                                    <p:cond delay="0"/>
                                  </p:stCondLst>
                                  <p:childTnLst>
                                    <p:animEffect transition="out" filter="fade">
                                      <p:cBhvr>
                                        <p:cTn id="13" dur="500" tmFilter="0, 0; .2, .5; .8, .5; 1, 0"/>
                                        <p:tgtEl>
                                          <p:spTgt spid="74769"/>
                                        </p:tgtEl>
                                      </p:cBhvr>
                                    </p:animEffect>
                                    <p:animScale>
                                      <p:cBhvr>
                                        <p:cTn id="14" dur="250" autoRev="1" fill="hold"/>
                                        <p:tgtEl>
                                          <p:spTgt spid="74769"/>
                                        </p:tgtEl>
                                      </p:cBhvr>
                                      <p:by x="105000" y="105000"/>
                                    </p:animScale>
                                  </p:childTnLst>
                                </p:cTn>
                              </p:par>
                            </p:childTnLst>
                          </p:cTn>
                        </p:par>
                        <p:par>
                          <p:cTn id="15" fill="hold">
                            <p:stCondLst>
                              <p:cond delay="1500"/>
                            </p:stCondLst>
                            <p:childTnLst>
                              <p:par>
                                <p:cTn id="16" presetID="29" presetClass="entr" presetSubtype="0" fill="hold" grpId="0" nodeType="afterEffect">
                                  <p:stCondLst>
                                    <p:cond delay="0"/>
                                  </p:stCondLst>
                                  <p:childTnLst>
                                    <p:set>
                                      <p:cBhvr>
                                        <p:cTn id="17" dur="1" fill="hold">
                                          <p:stCondLst>
                                            <p:cond delay="0"/>
                                          </p:stCondLst>
                                        </p:cTn>
                                        <p:tgtEl>
                                          <p:spTgt spid="74768"/>
                                        </p:tgtEl>
                                        <p:attrNameLst>
                                          <p:attrName>style.visibility</p:attrName>
                                        </p:attrNameLst>
                                      </p:cBhvr>
                                      <p:to>
                                        <p:strVal val="visible"/>
                                      </p:to>
                                    </p:set>
                                    <p:anim calcmode="lin" valueType="num">
                                      <p:cBhvr>
                                        <p:cTn id="18" dur="1000" fill="hold"/>
                                        <p:tgtEl>
                                          <p:spTgt spid="74768"/>
                                        </p:tgtEl>
                                        <p:attrNameLst>
                                          <p:attrName>ppt_x</p:attrName>
                                        </p:attrNameLst>
                                      </p:cBhvr>
                                      <p:tavLst>
                                        <p:tav tm="0">
                                          <p:val>
                                            <p:strVal val="#ppt_x-.2"/>
                                          </p:val>
                                        </p:tav>
                                        <p:tav tm="100000">
                                          <p:val>
                                            <p:strVal val="#ppt_x"/>
                                          </p:val>
                                        </p:tav>
                                      </p:tavLst>
                                    </p:anim>
                                    <p:anim calcmode="lin" valueType="num">
                                      <p:cBhvr>
                                        <p:cTn id="19" dur="1000" fill="hold"/>
                                        <p:tgtEl>
                                          <p:spTgt spid="74768"/>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4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8" grpId="0" animBg="1"/>
      <p:bldP spid="74769" grpId="0" animBg="1"/>
      <p:bldP spid="7476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75779"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75782"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Fotos</a:t>
            </a:r>
            <a:endParaRPr lang="ru-RU" sz="3200" b="1">
              <a:solidFill>
                <a:srgbClr val="FFCCFF"/>
              </a:solidFill>
              <a:latin typeface="Monotype Corsiva" pitchFamily="66" charset="0"/>
            </a:endParaRPr>
          </a:p>
        </p:txBody>
      </p:sp>
      <p:sp>
        <p:nvSpPr>
          <p:cNvPr id="75784" name="Line 8"/>
          <p:cNvSpPr>
            <a:spLocks noChangeShapeType="1"/>
          </p:cNvSpPr>
          <p:nvPr/>
        </p:nvSpPr>
        <p:spPr bwMode="auto">
          <a:xfrm>
            <a:off x="0" y="1916113"/>
            <a:ext cx="8893175" cy="0"/>
          </a:xfrm>
          <a:prstGeom prst="line">
            <a:avLst/>
          </a:prstGeom>
          <a:noFill/>
          <a:ln w="57150">
            <a:solidFill>
              <a:srgbClr val="CC0099"/>
            </a:solidFill>
            <a:round/>
            <a:headEnd/>
            <a:tailEnd/>
          </a:ln>
          <a:effectLst/>
        </p:spPr>
        <p:txBody>
          <a:bodyPr/>
          <a:lstStyle/>
          <a:p>
            <a:endParaRPr lang="ru-RU"/>
          </a:p>
        </p:txBody>
      </p:sp>
      <p:sp>
        <p:nvSpPr>
          <p:cNvPr id="75785"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75786" name="Text Box 10"/>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75787" name="Text Box 11"/>
          <p:cNvSpPr txBox="1">
            <a:spLocks noChangeArrowheads="1"/>
          </p:cNvSpPr>
          <p:nvPr/>
        </p:nvSpPr>
        <p:spPr bwMode="auto">
          <a:xfrm>
            <a:off x="323850" y="2492375"/>
            <a:ext cx="7993063" cy="671513"/>
          </a:xfrm>
          <a:prstGeom prst="rect">
            <a:avLst/>
          </a:prstGeom>
          <a:noFill/>
          <a:ln w="9525">
            <a:noFill/>
            <a:miter lim="800000"/>
            <a:headEnd/>
            <a:tailEnd/>
          </a:ln>
          <a:effectLst/>
        </p:spPr>
        <p:txBody>
          <a:bodyPr>
            <a:spAutoFit/>
          </a:bodyPr>
          <a:lstStyle/>
          <a:p>
            <a:pPr>
              <a:spcBef>
                <a:spcPct val="50000"/>
              </a:spcBef>
            </a:pPr>
            <a:r>
              <a:rPr lang="de-DE" sz="3800" i="1">
                <a:solidFill>
                  <a:srgbClr val="800080"/>
                </a:solidFill>
                <a:latin typeface="Monotype Corsiva" pitchFamily="66" charset="0"/>
              </a:rPr>
              <a:t>Sucht ein Paar von Don Quijote:</a:t>
            </a:r>
            <a:r>
              <a:rPr lang="ru-RU" sz="3800"/>
              <a:t> </a:t>
            </a:r>
            <a:r>
              <a:rPr lang="en-US" sz="3800" i="1">
                <a:solidFill>
                  <a:srgbClr val="B00082"/>
                </a:solidFill>
              </a:rPr>
              <a:t> </a:t>
            </a:r>
            <a:endParaRPr lang="ru-RU" sz="3800" i="1">
              <a:solidFill>
                <a:srgbClr val="B00082"/>
              </a:solidFill>
            </a:endParaRPr>
          </a:p>
        </p:txBody>
      </p:sp>
      <p:sp>
        <p:nvSpPr>
          <p:cNvPr id="75788" name="AutoShape 12">
            <a:hlinkClick r:id="rId4" action="ppaction://hlinksldjump" highlightClick="1"/>
          </p:cNvPr>
          <p:cNvSpPr>
            <a:spLocks noChangeArrowheads="1"/>
          </p:cNvSpPr>
          <p:nvPr/>
        </p:nvSpPr>
        <p:spPr bwMode="auto">
          <a:xfrm>
            <a:off x="6227763" y="3429000"/>
            <a:ext cx="2665412" cy="936625"/>
          </a:xfrm>
          <a:prstGeom prst="actionButtonBlank">
            <a:avLst/>
          </a:prstGeom>
          <a:gradFill rotWithShape="0">
            <a:gsLst>
              <a:gs pos="0">
                <a:srgbClr val="FF66FF"/>
              </a:gs>
              <a:gs pos="100000">
                <a:srgbClr val="CC0099"/>
              </a:gs>
            </a:gsLst>
            <a:lin ang="5400000" scaled="1"/>
          </a:gradFill>
          <a:ln w="9525">
            <a:noFill/>
            <a:miter lim="800000"/>
            <a:headEnd/>
            <a:tailEnd/>
          </a:ln>
          <a:effectLst/>
        </p:spPr>
        <p:txBody>
          <a:bodyPr wrap="none" anchor="ctr"/>
          <a:lstStyle/>
          <a:p>
            <a:pPr algn="ctr"/>
            <a:r>
              <a:rPr lang="en-US" sz="3400">
                <a:solidFill>
                  <a:srgbClr val="FFCCFF"/>
                </a:solidFill>
                <a:latin typeface="Monotype Corsiva" pitchFamily="66" charset="0"/>
              </a:rPr>
              <a:t>Dulcinea</a:t>
            </a:r>
            <a:r>
              <a:rPr lang="ru-RU" sz="3400">
                <a:latin typeface="Monotype Corsiva" pitchFamily="66" charset="0"/>
              </a:rPr>
              <a:t> </a:t>
            </a:r>
          </a:p>
        </p:txBody>
      </p:sp>
      <p:sp>
        <p:nvSpPr>
          <p:cNvPr id="75789" name="AutoShape 13">
            <a:hlinkClick r:id="rId5" action="ppaction://hlinksldjump" highlightClick="1"/>
          </p:cNvPr>
          <p:cNvSpPr>
            <a:spLocks noChangeArrowheads="1"/>
          </p:cNvSpPr>
          <p:nvPr/>
        </p:nvSpPr>
        <p:spPr bwMode="auto">
          <a:xfrm>
            <a:off x="3563938" y="4437063"/>
            <a:ext cx="2449512" cy="936625"/>
          </a:xfrm>
          <a:prstGeom prst="actionButtonBlank">
            <a:avLst/>
          </a:prstGeom>
          <a:gradFill rotWithShape="0">
            <a:gsLst>
              <a:gs pos="0">
                <a:srgbClr val="FF66FF"/>
              </a:gs>
              <a:gs pos="100000">
                <a:srgbClr val="CC0099"/>
              </a:gs>
            </a:gsLst>
            <a:lin ang="5400000" scaled="1"/>
          </a:gradFill>
          <a:ln w="9525">
            <a:noFill/>
            <a:miter lim="800000"/>
            <a:headEnd/>
            <a:tailEnd/>
          </a:ln>
          <a:effectLst/>
        </p:spPr>
        <p:txBody>
          <a:bodyPr wrap="none" anchor="ctr"/>
          <a:lstStyle/>
          <a:p>
            <a:pPr algn="ctr"/>
            <a:r>
              <a:rPr lang="en-US" sz="3400">
                <a:solidFill>
                  <a:srgbClr val="FFCCFF"/>
                </a:solidFill>
                <a:latin typeface="Monotype Corsiva" pitchFamily="66" charset="0"/>
              </a:rPr>
              <a:t>Isolde</a:t>
            </a:r>
            <a:endParaRPr lang="ru-RU" sz="3400">
              <a:solidFill>
                <a:srgbClr val="FFCCFF"/>
              </a:solidFill>
              <a:latin typeface="Monotype Corsiva" pitchFamily="66" charset="0"/>
            </a:endParaRPr>
          </a:p>
        </p:txBody>
      </p:sp>
      <p:sp>
        <p:nvSpPr>
          <p:cNvPr id="75790" name="AutoShape 14">
            <a:hlinkClick r:id="rId5" action="ppaction://hlinksldjump" highlightClick="1"/>
          </p:cNvPr>
          <p:cNvSpPr>
            <a:spLocks noChangeArrowheads="1"/>
          </p:cNvSpPr>
          <p:nvPr/>
        </p:nvSpPr>
        <p:spPr bwMode="auto">
          <a:xfrm>
            <a:off x="250825" y="5300663"/>
            <a:ext cx="2881313" cy="936625"/>
          </a:xfrm>
          <a:prstGeom prst="actionButtonBlank">
            <a:avLst/>
          </a:prstGeom>
          <a:gradFill rotWithShape="0">
            <a:gsLst>
              <a:gs pos="0">
                <a:srgbClr val="FF66FF"/>
              </a:gs>
              <a:gs pos="100000">
                <a:srgbClr val="CC0099"/>
              </a:gs>
            </a:gsLst>
            <a:lin ang="5400000" scaled="1"/>
          </a:gradFill>
          <a:ln w="9525">
            <a:noFill/>
            <a:miter lim="800000"/>
            <a:headEnd/>
            <a:tailEnd/>
          </a:ln>
          <a:effectLst/>
        </p:spPr>
        <p:txBody>
          <a:bodyPr wrap="none" anchor="ctr"/>
          <a:lstStyle/>
          <a:p>
            <a:pPr algn="ctr"/>
            <a:r>
              <a:rPr lang="en-US" sz="3400">
                <a:solidFill>
                  <a:srgbClr val="FFCCFF"/>
                </a:solidFill>
                <a:latin typeface="Monotype Corsiva" pitchFamily="66" charset="0"/>
              </a:rPr>
              <a:t>Manon Lescaut</a:t>
            </a:r>
            <a:endParaRPr lang="ru-RU" sz="3400">
              <a:solidFill>
                <a:srgbClr val="FFCCFF"/>
              </a:solidFill>
              <a:latin typeface="Monotype Corsiva" pitchFamily="66" charset="0"/>
            </a:endParaRPr>
          </a:p>
        </p:txBody>
      </p:sp>
      <p:sp>
        <p:nvSpPr>
          <p:cNvPr id="75791" name="AutoShape 15">
            <a:hlinkClick r:id="rId6"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75792" name="AutoShape 16">
            <a:hlinkClick r:id="rId7"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75794" name="Picture 18"/>
          <p:cNvPicPr>
            <a:picLocks noChangeAspect="1" noChangeArrowheads="1"/>
          </p:cNvPicPr>
          <p:nvPr/>
        </p:nvPicPr>
        <p:blipFill>
          <a:blip r:embed="rId8"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5787"/>
                                        </p:tgtEl>
                                        <p:attrNameLst>
                                          <p:attrName>style.visibility</p:attrName>
                                        </p:attrNameLst>
                                      </p:cBhvr>
                                      <p:to>
                                        <p:strVal val="visible"/>
                                      </p:to>
                                    </p:set>
                                    <p:anim calcmode="lin" valueType="num">
                                      <p:cBhvr>
                                        <p:cTn id="7" dur="500" fill="hold"/>
                                        <p:tgtEl>
                                          <p:spTgt spid="7578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5787"/>
                                        </p:tgtEl>
                                        <p:attrNameLst>
                                          <p:attrName>ppt_y</p:attrName>
                                        </p:attrNameLst>
                                      </p:cBhvr>
                                      <p:tavLst>
                                        <p:tav tm="0">
                                          <p:val>
                                            <p:strVal val="#ppt_y"/>
                                          </p:val>
                                        </p:tav>
                                        <p:tav tm="100000">
                                          <p:val>
                                            <p:strVal val="#ppt_y"/>
                                          </p:val>
                                        </p:tav>
                                      </p:tavLst>
                                    </p:anim>
                                    <p:anim calcmode="lin" valueType="num">
                                      <p:cBhvr>
                                        <p:cTn id="9" dur="500" fill="hold"/>
                                        <p:tgtEl>
                                          <p:spTgt spid="7578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578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5787"/>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75788"/>
                                        </p:tgtEl>
                                        <p:attrNameLst>
                                          <p:attrName>style.visibility</p:attrName>
                                        </p:attrNameLst>
                                      </p:cBhvr>
                                      <p:to>
                                        <p:strVal val="visible"/>
                                      </p:to>
                                    </p:set>
                                    <p:animEffect transition="in" filter="fade">
                                      <p:cBhvr>
                                        <p:cTn id="15" dur="1000"/>
                                        <p:tgtEl>
                                          <p:spTgt spid="75788"/>
                                        </p:tgtEl>
                                      </p:cBhvr>
                                    </p:animEffect>
                                    <p:anim calcmode="lin" valueType="num">
                                      <p:cBhvr>
                                        <p:cTn id="16" dur="1000" fill="hold"/>
                                        <p:tgtEl>
                                          <p:spTgt spid="75788"/>
                                        </p:tgtEl>
                                        <p:attrNameLst>
                                          <p:attrName>ppt_x</p:attrName>
                                        </p:attrNameLst>
                                      </p:cBhvr>
                                      <p:tavLst>
                                        <p:tav tm="0">
                                          <p:val>
                                            <p:strVal val="#ppt_x"/>
                                          </p:val>
                                        </p:tav>
                                        <p:tav tm="100000">
                                          <p:val>
                                            <p:strVal val="#ppt_x"/>
                                          </p:val>
                                        </p:tav>
                                      </p:tavLst>
                                    </p:anim>
                                    <p:anim calcmode="lin" valueType="num">
                                      <p:cBhvr>
                                        <p:cTn id="17" dur="1000" fill="hold"/>
                                        <p:tgtEl>
                                          <p:spTgt spid="7578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789"/>
                                        </p:tgtEl>
                                        <p:attrNameLst>
                                          <p:attrName>style.visibility</p:attrName>
                                        </p:attrNameLst>
                                      </p:cBhvr>
                                      <p:to>
                                        <p:strVal val="visible"/>
                                      </p:to>
                                    </p:set>
                                    <p:animEffect transition="in" filter="fade">
                                      <p:cBhvr>
                                        <p:cTn id="20" dur="1000"/>
                                        <p:tgtEl>
                                          <p:spTgt spid="75789"/>
                                        </p:tgtEl>
                                      </p:cBhvr>
                                    </p:animEffect>
                                    <p:anim calcmode="lin" valueType="num">
                                      <p:cBhvr>
                                        <p:cTn id="21" dur="1000" fill="hold"/>
                                        <p:tgtEl>
                                          <p:spTgt spid="75789"/>
                                        </p:tgtEl>
                                        <p:attrNameLst>
                                          <p:attrName>ppt_x</p:attrName>
                                        </p:attrNameLst>
                                      </p:cBhvr>
                                      <p:tavLst>
                                        <p:tav tm="0">
                                          <p:val>
                                            <p:strVal val="#ppt_x"/>
                                          </p:val>
                                        </p:tav>
                                        <p:tav tm="100000">
                                          <p:val>
                                            <p:strVal val="#ppt_x"/>
                                          </p:val>
                                        </p:tav>
                                      </p:tavLst>
                                    </p:anim>
                                    <p:anim calcmode="lin" valueType="num">
                                      <p:cBhvr>
                                        <p:cTn id="22" dur="1000" fill="hold"/>
                                        <p:tgtEl>
                                          <p:spTgt spid="7578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5790"/>
                                        </p:tgtEl>
                                        <p:attrNameLst>
                                          <p:attrName>style.visibility</p:attrName>
                                        </p:attrNameLst>
                                      </p:cBhvr>
                                      <p:to>
                                        <p:strVal val="visible"/>
                                      </p:to>
                                    </p:set>
                                    <p:animEffect transition="in" filter="fade">
                                      <p:cBhvr>
                                        <p:cTn id="25" dur="1000"/>
                                        <p:tgtEl>
                                          <p:spTgt spid="75790"/>
                                        </p:tgtEl>
                                      </p:cBhvr>
                                    </p:animEffect>
                                    <p:anim calcmode="lin" valueType="num">
                                      <p:cBhvr>
                                        <p:cTn id="26" dur="1000" fill="hold"/>
                                        <p:tgtEl>
                                          <p:spTgt spid="75790"/>
                                        </p:tgtEl>
                                        <p:attrNameLst>
                                          <p:attrName>ppt_x</p:attrName>
                                        </p:attrNameLst>
                                      </p:cBhvr>
                                      <p:tavLst>
                                        <p:tav tm="0">
                                          <p:val>
                                            <p:strVal val="#ppt_x"/>
                                          </p:val>
                                        </p:tav>
                                        <p:tav tm="100000">
                                          <p:val>
                                            <p:strVal val="#ppt_x"/>
                                          </p:val>
                                        </p:tav>
                                      </p:tavLst>
                                    </p:anim>
                                    <p:anim calcmode="lin" valueType="num">
                                      <p:cBhvr>
                                        <p:cTn id="27" dur="1000" fill="hold"/>
                                        <p:tgtEl>
                                          <p:spTgt spid="757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7" grpId="0"/>
      <p:bldP spid="75788" grpId="0" animBg="1"/>
      <p:bldP spid="75789" grpId="0" animBg="1"/>
      <p:bldP spid="7579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76803"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76806"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3200" b="1">
              <a:solidFill>
                <a:srgbClr val="FFCCFF"/>
              </a:solidFill>
              <a:latin typeface="Monotype Corsiva" pitchFamily="66" charset="0"/>
            </a:endParaRPr>
          </a:p>
        </p:txBody>
      </p:sp>
      <p:sp>
        <p:nvSpPr>
          <p:cNvPr id="76808" name="Line 8"/>
          <p:cNvSpPr>
            <a:spLocks noChangeShapeType="1"/>
          </p:cNvSpPr>
          <p:nvPr/>
        </p:nvSpPr>
        <p:spPr bwMode="auto">
          <a:xfrm>
            <a:off x="0" y="1916113"/>
            <a:ext cx="8820150" cy="0"/>
          </a:xfrm>
          <a:prstGeom prst="line">
            <a:avLst/>
          </a:prstGeom>
          <a:noFill/>
          <a:ln w="57150">
            <a:solidFill>
              <a:srgbClr val="CC0099"/>
            </a:solidFill>
            <a:round/>
            <a:headEnd/>
            <a:tailEnd/>
          </a:ln>
          <a:effectLst/>
        </p:spPr>
        <p:txBody>
          <a:bodyPr/>
          <a:lstStyle/>
          <a:p>
            <a:endParaRPr lang="ru-RU"/>
          </a:p>
        </p:txBody>
      </p:sp>
      <p:sp>
        <p:nvSpPr>
          <p:cNvPr id="76809"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76811" name="Text Box 11"/>
          <p:cNvSpPr txBox="1">
            <a:spLocks noChangeArrowheads="1"/>
          </p:cNvSpPr>
          <p:nvPr/>
        </p:nvSpPr>
        <p:spPr bwMode="auto">
          <a:xfrm>
            <a:off x="323850" y="2133600"/>
            <a:ext cx="6769100" cy="579438"/>
          </a:xfrm>
          <a:prstGeom prst="rect">
            <a:avLst/>
          </a:prstGeom>
          <a:noFill/>
          <a:ln w="9525">
            <a:noFill/>
            <a:miter lim="800000"/>
            <a:headEnd/>
            <a:tailEnd/>
          </a:ln>
          <a:effectLst/>
        </p:spPr>
        <p:txBody>
          <a:bodyPr>
            <a:spAutoFit/>
          </a:bodyPr>
          <a:lstStyle/>
          <a:p>
            <a:pPr>
              <a:spcBef>
                <a:spcPct val="50000"/>
              </a:spcBef>
            </a:pPr>
            <a:endParaRPr lang="ru-RU" sz="3200" i="1">
              <a:solidFill>
                <a:srgbClr val="B00082"/>
              </a:solidFill>
            </a:endParaRPr>
          </a:p>
        </p:txBody>
      </p:sp>
      <p:sp>
        <p:nvSpPr>
          <p:cNvPr id="76815" name="WordArt 15"/>
          <p:cNvSpPr>
            <a:spLocks noChangeArrowheads="1" noChangeShapeType="1" noTextEdit="1"/>
          </p:cNvSpPr>
          <p:nvPr/>
        </p:nvSpPr>
        <p:spPr bwMode="auto">
          <a:xfrm>
            <a:off x="2700338" y="2852738"/>
            <a:ext cx="3671887" cy="1081087"/>
          </a:xfrm>
          <a:prstGeom prst="rect">
            <a:avLst/>
          </a:prstGeom>
        </p:spPr>
        <p:txBody>
          <a:bodyPr wrap="none" fromWordArt="1">
            <a:prstTxWarp prst="textPlain">
              <a:avLst>
                <a:gd name="adj" fmla="val 50000"/>
              </a:avLst>
            </a:prstTxWarp>
          </a:bodyPr>
          <a:lstStyle/>
          <a:p>
            <a:pPr algn="ctr"/>
            <a:r>
              <a:rPr lang="en-US" sz="6600" b="1" i="1" kern="10">
                <a:ln w="9525">
                  <a:solidFill>
                    <a:srgbClr val="000000"/>
                  </a:solidFill>
                  <a:round/>
                  <a:headEnd/>
                  <a:tailEnd/>
                </a:ln>
                <a:gradFill rotWithShape="1">
                  <a:gsLst>
                    <a:gs pos="0">
                      <a:srgbClr val="FF0000"/>
                    </a:gs>
                    <a:gs pos="100000">
                      <a:srgbClr val="A50021"/>
                    </a:gs>
                  </a:gsLst>
                  <a:lin ang="5400000" scaled="1"/>
                </a:gradFill>
                <a:latin typeface="Times New Roman"/>
                <a:cs typeface="Times New Roman"/>
              </a:rPr>
              <a:t>Falsch!</a:t>
            </a:r>
            <a:endParaRPr lang="ru-RU" sz="6600" b="1" i="1" kern="10">
              <a:ln w="9525">
                <a:solidFill>
                  <a:srgbClr val="000000"/>
                </a:solidFill>
                <a:round/>
                <a:headEnd/>
                <a:tailEnd/>
              </a:ln>
              <a:gradFill rotWithShape="1">
                <a:gsLst>
                  <a:gs pos="0">
                    <a:srgbClr val="FF0000"/>
                  </a:gs>
                  <a:gs pos="100000">
                    <a:srgbClr val="A50021"/>
                  </a:gs>
                </a:gsLst>
                <a:lin ang="5400000" scaled="1"/>
              </a:gradFill>
              <a:latin typeface="Times New Roman"/>
              <a:cs typeface="Times New Roman"/>
            </a:endParaRPr>
          </a:p>
        </p:txBody>
      </p:sp>
      <p:sp>
        <p:nvSpPr>
          <p:cNvPr id="76816" name="AutoShape 16">
            <a:hlinkClick r:id="rId4" action="ppaction://hlinksldjump" highlightClick="1"/>
          </p:cNvPr>
          <p:cNvSpPr>
            <a:spLocks noChangeArrowheads="1"/>
          </p:cNvSpPr>
          <p:nvPr/>
        </p:nvSpPr>
        <p:spPr bwMode="auto">
          <a:xfrm>
            <a:off x="4859338" y="5229225"/>
            <a:ext cx="3816350" cy="1223963"/>
          </a:xfrm>
          <a:prstGeom prst="actionButtonBlank">
            <a:avLst/>
          </a:prstGeom>
          <a:gradFill rotWithShape="1">
            <a:gsLst>
              <a:gs pos="0">
                <a:srgbClr val="FF66FF"/>
              </a:gs>
              <a:gs pos="100000">
                <a:srgbClr val="CC0099"/>
              </a:gs>
            </a:gsLst>
            <a:lin ang="5400000" scaled="1"/>
          </a:gradFill>
          <a:ln w="9525">
            <a:noFill/>
            <a:miter lim="800000"/>
            <a:headEnd/>
            <a:tailEnd/>
          </a:ln>
          <a:effectLst/>
        </p:spPr>
        <p:txBody>
          <a:bodyPr wrap="none" anchor="ctr"/>
          <a:lstStyle/>
          <a:p>
            <a:pPr algn="ctr"/>
            <a:r>
              <a:rPr lang="de-DE" sz="2800">
                <a:solidFill>
                  <a:schemeClr val="bg1"/>
                </a:solidFill>
                <a:latin typeface="Monotype Corsiva" pitchFamily="66" charset="0"/>
              </a:rPr>
              <a:t>Zurück zur Frage</a:t>
            </a:r>
            <a:endParaRPr lang="ru-RU" sz="2800">
              <a:solidFill>
                <a:schemeClr val="bg1"/>
              </a:solidFill>
              <a:latin typeface="Monotype Corsiva" pitchFamily="66" charset="0"/>
            </a:endParaRPr>
          </a:p>
        </p:txBody>
      </p:sp>
      <p:sp>
        <p:nvSpPr>
          <p:cNvPr id="76818" name="AutoShape 18">
            <a:hlinkClick r:id="rId5"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76819" name="AutoShape 19">
            <a:hlinkClick r:id="rId6"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76821" name="Picture 21"/>
          <p:cNvPicPr>
            <a:picLocks noChangeAspect="1" noChangeArrowheads="1"/>
          </p:cNvPicPr>
          <p:nvPr/>
        </p:nvPicPr>
        <p:blipFill>
          <a:blip r:embed="rId7"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6815"/>
                                        </p:tgtEl>
                                        <p:attrNameLst>
                                          <p:attrName>style.visibility</p:attrName>
                                        </p:attrNameLst>
                                      </p:cBhvr>
                                      <p:to>
                                        <p:strVal val="visible"/>
                                      </p:to>
                                    </p:set>
                                    <p:animEffect transition="in" filter="fade">
                                      <p:cBhvr>
                                        <p:cTn id="7" dur="1000"/>
                                        <p:tgtEl>
                                          <p:spTgt spid="76815"/>
                                        </p:tgtEl>
                                      </p:cBhvr>
                                    </p:animEffect>
                                    <p:anim calcmode="lin" valueType="num">
                                      <p:cBhvr>
                                        <p:cTn id="8" dur="1000" fill="hold"/>
                                        <p:tgtEl>
                                          <p:spTgt spid="76815"/>
                                        </p:tgtEl>
                                        <p:attrNameLst>
                                          <p:attrName>ppt_x</p:attrName>
                                        </p:attrNameLst>
                                      </p:cBhvr>
                                      <p:tavLst>
                                        <p:tav tm="0">
                                          <p:val>
                                            <p:strVal val="#ppt_x"/>
                                          </p:val>
                                        </p:tav>
                                        <p:tav tm="100000">
                                          <p:val>
                                            <p:strVal val="#ppt_x"/>
                                          </p:val>
                                        </p:tav>
                                      </p:tavLst>
                                    </p:anim>
                                    <p:anim calcmode="lin" valueType="num">
                                      <p:cBhvr>
                                        <p:cTn id="9" dur="900" decel="100000" fill="hold"/>
                                        <p:tgtEl>
                                          <p:spTgt spid="768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681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mph" presetSubtype="0" fill="hold" grpId="1" nodeType="afterEffect">
                                  <p:stCondLst>
                                    <p:cond delay="0"/>
                                  </p:stCondLst>
                                  <p:childTnLst>
                                    <p:animEffect transition="out" filter="fade">
                                      <p:cBhvr>
                                        <p:cTn id="13" dur="500" tmFilter="0, 0; .2, .5; .8, .5; 1, 0"/>
                                        <p:tgtEl>
                                          <p:spTgt spid="76815"/>
                                        </p:tgtEl>
                                      </p:cBhvr>
                                    </p:animEffect>
                                    <p:animScale>
                                      <p:cBhvr>
                                        <p:cTn id="14" dur="250" autoRev="1" fill="hold"/>
                                        <p:tgtEl>
                                          <p:spTgt spid="76815"/>
                                        </p:tgtEl>
                                      </p:cBhvr>
                                      <p:by x="105000" y="105000"/>
                                    </p:animScale>
                                  </p:childTnLst>
                                </p:cTn>
                              </p:par>
                            </p:childTnLst>
                          </p:cTn>
                        </p:par>
                        <p:par>
                          <p:cTn id="15" fill="hold">
                            <p:stCondLst>
                              <p:cond delay="1500"/>
                            </p:stCondLst>
                            <p:childTnLst>
                              <p:par>
                                <p:cTn id="16" presetID="29" presetClass="entr" presetSubtype="0" fill="hold" grpId="0" nodeType="afterEffect">
                                  <p:stCondLst>
                                    <p:cond delay="0"/>
                                  </p:stCondLst>
                                  <p:childTnLst>
                                    <p:set>
                                      <p:cBhvr>
                                        <p:cTn id="17" dur="1" fill="hold">
                                          <p:stCondLst>
                                            <p:cond delay="0"/>
                                          </p:stCondLst>
                                        </p:cTn>
                                        <p:tgtEl>
                                          <p:spTgt spid="76816"/>
                                        </p:tgtEl>
                                        <p:attrNameLst>
                                          <p:attrName>style.visibility</p:attrName>
                                        </p:attrNameLst>
                                      </p:cBhvr>
                                      <p:to>
                                        <p:strVal val="visible"/>
                                      </p:to>
                                    </p:set>
                                    <p:anim calcmode="lin" valueType="num">
                                      <p:cBhvr>
                                        <p:cTn id="18" dur="1000" fill="hold"/>
                                        <p:tgtEl>
                                          <p:spTgt spid="76816"/>
                                        </p:tgtEl>
                                        <p:attrNameLst>
                                          <p:attrName>ppt_x</p:attrName>
                                        </p:attrNameLst>
                                      </p:cBhvr>
                                      <p:tavLst>
                                        <p:tav tm="0">
                                          <p:val>
                                            <p:strVal val="#ppt_x-.2"/>
                                          </p:val>
                                        </p:tav>
                                        <p:tav tm="100000">
                                          <p:val>
                                            <p:strVal val="#ppt_x"/>
                                          </p:val>
                                        </p:tav>
                                      </p:tavLst>
                                    </p:anim>
                                    <p:anim calcmode="lin" valueType="num">
                                      <p:cBhvr>
                                        <p:cTn id="19" dur="1000" fill="hold"/>
                                        <p:tgtEl>
                                          <p:spTgt spid="7681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6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5" grpId="0" animBg="1"/>
      <p:bldP spid="76815" grpId="1" animBg="1"/>
      <p:bldP spid="768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8200" name="Rectangle 8"/>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8194" name="AutoShape 2">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8195" name="AutoShape 3">
            <a:hlinkClick r:id="rId3"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8196" name="AutoShape 4">
            <a:hlinkClick r:id="rId4"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sp>
        <p:nvSpPr>
          <p:cNvPr id="8197" name="AutoShape 5">
            <a:hlinkClick r:id="rId5"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3200" b="1">
              <a:solidFill>
                <a:srgbClr val="FFCCFF"/>
              </a:solidFill>
              <a:latin typeface="Monotype Corsiva" pitchFamily="66" charset="0"/>
            </a:endParaRPr>
          </a:p>
        </p:txBody>
      </p:sp>
      <p:sp>
        <p:nvSpPr>
          <p:cNvPr id="8201" name="Line 9"/>
          <p:cNvSpPr>
            <a:spLocks noChangeShapeType="1"/>
          </p:cNvSpPr>
          <p:nvPr/>
        </p:nvSpPr>
        <p:spPr bwMode="auto">
          <a:xfrm>
            <a:off x="0" y="1916113"/>
            <a:ext cx="8820150" cy="0"/>
          </a:xfrm>
          <a:prstGeom prst="line">
            <a:avLst/>
          </a:prstGeom>
          <a:noFill/>
          <a:ln w="57150">
            <a:solidFill>
              <a:srgbClr val="CC0099"/>
            </a:solidFill>
            <a:round/>
            <a:headEnd/>
            <a:tailEnd/>
          </a:ln>
          <a:effectLst/>
        </p:spPr>
        <p:txBody>
          <a:bodyPr/>
          <a:lstStyle/>
          <a:p>
            <a:endParaRPr lang="ru-RU"/>
          </a:p>
        </p:txBody>
      </p:sp>
      <p:sp>
        <p:nvSpPr>
          <p:cNvPr id="8202" name="Line 10"/>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8203" name="Text Box 11"/>
          <p:cNvSpPr txBox="1">
            <a:spLocks noChangeArrowheads="1"/>
          </p:cNvSpPr>
          <p:nvPr/>
        </p:nvSpPr>
        <p:spPr bwMode="auto">
          <a:xfrm>
            <a:off x="395288" y="2133600"/>
            <a:ext cx="8137525" cy="434975"/>
          </a:xfrm>
          <a:prstGeom prst="rect">
            <a:avLst/>
          </a:prstGeom>
          <a:noFill/>
          <a:ln w="9525">
            <a:noFill/>
            <a:miter lim="800000"/>
            <a:headEnd/>
            <a:tailEnd/>
          </a:ln>
          <a:effectLst/>
        </p:spPr>
        <p:txBody>
          <a:bodyPr lIns="234000" rIns="198000">
            <a:spAutoFit/>
          </a:bodyPr>
          <a:lstStyle/>
          <a:p>
            <a:pPr>
              <a:lnSpc>
                <a:spcPct val="125000"/>
              </a:lnSpc>
              <a:spcBef>
                <a:spcPct val="60000"/>
              </a:spcBef>
            </a:pPr>
            <a:r>
              <a:rPr lang="ru-RU" sz="1800">
                <a:latin typeface="Comic Sans MS" pitchFamily="66" charset="0"/>
              </a:rPr>
              <a:t>   </a:t>
            </a:r>
          </a:p>
        </p:txBody>
      </p:sp>
      <p:sp>
        <p:nvSpPr>
          <p:cNvPr id="8204" name="AutoShape 12">
            <a:hlinkClick r:id="" action="ppaction://hlinkshowjump?jump=nextslide" highlightClick="1"/>
          </p:cNvPr>
          <p:cNvSpPr>
            <a:spLocks noChangeArrowheads="1"/>
          </p:cNvSpPr>
          <p:nvPr/>
        </p:nvSpPr>
        <p:spPr bwMode="auto">
          <a:xfrm>
            <a:off x="1331913" y="6021388"/>
            <a:ext cx="792162" cy="647700"/>
          </a:xfrm>
          <a:prstGeom prst="actionButtonForwardNext">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8209" name="Rectangle 17"/>
          <p:cNvSpPr>
            <a:spLocks noChangeArrowheads="1"/>
          </p:cNvSpPr>
          <p:nvPr/>
        </p:nvSpPr>
        <p:spPr bwMode="auto">
          <a:xfrm>
            <a:off x="684213" y="2349500"/>
            <a:ext cx="8064500" cy="3227388"/>
          </a:xfrm>
          <a:prstGeom prst="rect">
            <a:avLst/>
          </a:prstGeom>
          <a:noFill/>
          <a:ln w="9525">
            <a:noFill/>
            <a:miter lim="800000"/>
            <a:headEnd/>
            <a:tailEnd/>
          </a:ln>
          <a:effectLst/>
        </p:spPr>
        <p:txBody>
          <a:bodyPr>
            <a:spAutoFit/>
          </a:bodyPr>
          <a:lstStyle/>
          <a:p>
            <a:pPr>
              <a:lnSpc>
                <a:spcPct val="125000"/>
              </a:lnSpc>
              <a:spcBef>
                <a:spcPct val="60000"/>
              </a:spcBef>
            </a:pPr>
            <a:r>
              <a:rPr lang="de-DE" sz="2200" b="1">
                <a:solidFill>
                  <a:srgbClr val="B00082"/>
                </a:solidFill>
                <a:latin typeface="Arial Narrow" pitchFamily="34" charset="0"/>
              </a:rPr>
              <a:t>Der Valentinstag (am 14. Februar) gilt in einigen Ländern als Tag der Liebenden. </a:t>
            </a:r>
          </a:p>
          <a:p>
            <a:pPr>
              <a:lnSpc>
                <a:spcPct val="125000"/>
              </a:lnSpc>
              <a:spcBef>
                <a:spcPct val="60000"/>
              </a:spcBef>
            </a:pPr>
            <a:r>
              <a:rPr lang="de-DE" sz="2200" b="1">
                <a:solidFill>
                  <a:srgbClr val="B00082"/>
                </a:solidFill>
                <a:latin typeface="Arial Narrow" pitchFamily="34" charset="0"/>
              </a:rPr>
              <a:t>Das Brauchtum dieses Tages geht auf einen oder mehrere christliche Märtyrer namens Valentinus (in Frage kommen vor allem Valentin von Terni oder Valentin von Viterbo) zurück, die der Überlieferung zufolge das Martyrium durch Enthaupten erlitten haben. Der Gedenktag wurde von Papst Gelasius I.</a:t>
            </a:r>
            <a:r>
              <a:rPr lang="de-DE" sz="2100" b="1">
                <a:solidFill>
                  <a:srgbClr val="B00082"/>
                </a:solidFill>
                <a:latin typeface="Arial Narrow" pitchFamily="34" charset="0"/>
              </a:rPr>
              <a:t> </a:t>
            </a:r>
            <a:endParaRPr lang="ru-RU" sz="2100">
              <a:solidFill>
                <a:srgbClr val="B00082"/>
              </a:solidFill>
              <a:latin typeface="Arial Narrow" pitchFamily="34" charset="0"/>
            </a:endParaRPr>
          </a:p>
        </p:txBody>
      </p:sp>
      <p:pic>
        <p:nvPicPr>
          <p:cNvPr id="8210" name="Picture 18"/>
          <p:cNvPicPr>
            <a:picLocks noChangeAspect="1" noChangeArrowheads="1"/>
          </p:cNvPicPr>
          <p:nvPr/>
        </p:nvPicPr>
        <p:blipFill>
          <a:blip r:embed="rId6"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77827"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77830"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3200" b="1">
              <a:solidFill>
                <a:srgbClr val="FFCCFF"/>
              </a:solidFill>
              <a:latin typeface="Monotype Corsiva" pitchFamily="66" charset="0"/>
            </a:endParaRPr>
          </a:p>
        </p:txBody>
      </p:sp>
      <p:sp>
        <p:nvSpPr>
          <p:cNvPr id="77832" name="Line 8"/>
          <p:cNvSpPr>
            <a:spLocks noChangeShapeType="1"/>
          </p:cNvSpPr>
          <p:nvPr/>
        </p:nvSpPr>
        <p:spPr bwMode="auto">
          <a:xfrm>
            <a:off x="0" y="1916113"/>
            <a:ext cx="8893175" cy="0"/>
          </a:xfrm>
          <a:prstGeom prst="line">
            <a:avLst/>
          </a:prstGeom>
          <a:noFill/>
          <a:ln w="57150">
            <a:solidFill>
              <a:srgbClr val="CC0099"/>
            </a:solidFill>
            <a:round/>
            <a:headEnd/>
            <a:tailEnd/>
          </a:ln>
          <a:effectLst/>
        </p:spPr>
        <p:txBody>
          <a:bodyPr/>
          <a:lstStyle/>
          <a:p>
            <a:endParaRPr lang="ru-RU"/>
          </a:p>
        </p:txBody>
      </p:sp>
      <p:sp>
        <p:nvSpPr>
          <p:cNvPr id="77833"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77834" name="Text Box 10"/>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77840" name="WordArt 16"/>
          <p:cNvSpPr>
            <a:spLocks noChangeArrowheads="1" noChangeShapeType="1" noTextEdit="1"/>
          </p:cNvSpPr>
          <p:nvPr/>
        </p:nvSpPr>
        <p:spPr bwMode="auto">
          <a:xfrm>
            <a:off x="2700338" y="2636838"/>
            <a:ext cx="4103687" cy="1008062"/>
          </a:xfrm>
          <a:prstGeom prst="rect">
            <a:avLst/>
          </a:prstGeom>
        </p:spPr>
        <p:txBody>
          <a:bodyPr wrap="none" fromWordArt="1">
            <a:prstTxWarp prst="textPlain">
              <a:avLst>
                <a:gd name="adj" fmla="val 50000"/>
              </a:avLst>
            </a:prstTxWarp>
          </a:bodyPr>
          <a:lstStyle/>
          <a:p>
            <a:pPr algn="ctr"/>
            <a:r>
              <a:rPr lang="en-US" sz="4800" b="1" i="1" kern="10">
                <a:ln w="9525">
                  <a:solidFill>
                    <a:srgbClr val="000000"/>
                  </a:solidFill>
                  <a:round/>
                  <a:headEnd/>
                  <a:tailEnd/>
                </a:ln>
                <a:gradFill rotWithShape="1">
                  <a:gsLst>
                    <a:gs pos="0">
                      <a:srgbClr val="FFFF00"/>
                    </a:gs>
                    <a:gs pos="100000">
                      <a:srgbClr val="FF6600"/>
                    </a:gs>
                  </a:gsLst>
                  <a:lin ang="5400000" scaled="1"/>
                </a:gradFill>
                <a:latin typeface="Times New Roman"/>
                <a:cs typeface="Times New Roman"/>
              </a:rPr>
              <a:t>Gratuliere!</a:t>
            </a:r>
            <a:endParaRPr lang="ru-RU" sz="4800" b="1" i="1" kern="10">
              <a:ln w="9525">
                <a:solidFill>
                  <a:srgbClr val="000000"/>
                </a:solidFill>
                <a:round/>
                <a:headEnd/>
                <a:tailEnd/>
              </a:ln>
              <a:gradFill rotWithShape="1">
                <a:gsLst>
                  <a:gs pos="0">
                    <a:srgbClr val="FFFF00"/>
                  </a:gs>
                  <a:gs pos="100000">
                    <a:srgbClr val="FF6600"/>
                  </a:gs>
                </a:gsLst>
                <a:lin ang="5400000" scaled="1"/>
              </a:gradFill>
              <a:latin typeface="Times New Roman"/>
              <a:cs typeface="Times New Roman"/>
            </a:endParaRPr>
          </a:p>
        </p:txBody>
      </p:sp>
      <p:sp>
        <p:nvSpPr>
          <p:cNvPr id="77841" name="WordArt 17"/>
          <p:cNvSpPr>
            <a:spLocks noChangeArrowheads="1" noChangeShapeType="1" noTextEdit="1"/>
          </p:cNvSpPr>
          <p:nvPr/>
        </p:nvSpPr>
        <p:spPr bwMode="auto">
          <a:xfrm>
            <a:off x="755650" y="4005263"/>
            <a:ext cx="7561263" cy="857250"/>
          </a:xfrm>
          <a:prstGeom prst="rect">
            <a:avLst/>
          </a:prstGeom>
        </p:spPr>
        <p:txBody>
          <a:bodyPr wrap="none" fromWordArt="1">
            <a:prstTxWarp prst="textPlain">
              <a:avLst>
                <a:gd name="adj" fmla="val 50000"/>
              </a:avLst>
            </a:prstTxWarp>
          </a:bodyPr>
          <a:lstStyle/>
          <a:p>
            <a:pPr algn="ctr"/>
            <a:r>
              <a:rPr lang="en-US" sz="6000" b="1" i="1" kern="10">
                <a:ln w="9525">
                  <a:solidFill>
                    <a:srgbClr val="000000"/>
                  </a:solidFill>
                  <a:round/>
                  <a:headEnd/>
                  <a:tailEnd/>
                </a:ln>
                <a:gradFill rotWithShape="1">
                  <a:gsLst>
                    <a:gs pos="0">
                      <a:srgbClr val="FFFF00"/>
                    </a:gs>
                    <a:gs pos="100000">
                      <a:srgbClr val="FF6600"/>
                    </a:gs>
                  </a:gsLst>
                  <a:lin ang="5400000" scaled="1"/>
                </a:gradFill>
                <a:latin typeface="Times New Roman"/>
                <a:cs typeface="Times New Roman"/>
              </a:rPr>
              <a:t>Du bestandest den Test</a:t>
            </a:r>
            <a:endParaRPr lang="ru-RU" sz="6000" b="1" i="1" kern="10">
              <a:ln w="9525">
                <a:solidFill>
                  <a:srgbClr val="000000"/>
                </a:solidFill>
                <a:round/>
                <a:headEnd/>
                <a:tailEnd/>
              </a:ln>
              <a:gradFill rotWithShape="1">
                <a:gsLst>
                  <a:gs pos="0">
                    <a:srgbClr val="FFFF00"/>
                  </a:gs>
                  <a:gs pos="100000">
                    <a:srgbClr val="FF6600"/>
                  </a:gs>
                </a:gsLst>
                <a:lin ang="5400000" scaled="1"/>
              </a:gradFill>
              <a:latin typeface="Times New Roman"/>
              <a:cs typeface="Times New Roman"/>
            </a:endParaRPr>
          </a:p>
        </p:txBody>
      </p:sp>
      <p:sp>
        <p:nvSpPr>
          <p:cNvPr id="77842" name="AutoShape 18">
            <a:hlinkClick r:id="rId4"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77843" name="AutoShape 19">
            <a:hlinkClick r:id="rId5"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77845" name="Picture 21"/>
          <p:cNvPicPr>
            <a:picLocks noChangeAspect="1" noChangeArrowheads="1"/>
          </p:cNvPicPr>
          <p:nvPr/>
        </p:nvPicPr>
        <p:blipFill>
          <a:blip r:embed="rId6"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7840"/>
                                        </p:tgtEl>
                                        <p:attrNameLst>
                                          <p:attrName>style.visibility</p:attrName>
                                        </p:attrNameLst>
                                      </p:cBhvr>
                                      <p:to>
                                        <p:strVal val="visible"/>
                                      </p:to>
                                    </p:set>
                                    <p:animEffect transition="in" filter="fade">
                                      <p:cBhvr>
                                        <p:cTn id="7" dur="1000"/>
                                        <p:tgtEl>
                                          <p:spTgt spid="77840"/>
                                        </p:tgtEl>
                                      </p:cBhvr>
                                    </p:animEffect>
                                    <p:anim calcmode="lin" valueType="num">
                                      <p:cBhvr>
                                        <p:cTn id="8" dur="1000" fill="hold"/>
                                        <p:tgtEl>
                                          <p:spTgt spid="77840"/>
                                        </p:tgtEl>
                                        <p:attrNameLst>
                                          <p:attrName>ppt_x</p:attrName>
                                        </p:attrNameLst>
                                      </p:cBhvr>
                                      <p:tavLst>
                                        <p:tav tm="0">
                                          <p:val>
                                            <p:strVal val="#ppt_x"/>
                                          </p:val>
                                        </p:tav>
                                        <p:tav tm="100000">
                                          <p:val>
                                            <p:strVal val="#ppt_x"/>
                                          </p:val>
                                        </p:tav>
                                      </p:tavLst>
                                    </p:anim>
                                    <p:anim calcmode="lin" valueType="num">
                                      <p:cBhvr>
                                        <p:cTn id="9" dur="900" decel="100000" fill="hold"/>
                                        <p:tgtEl>
                                          <p:spTgt spid="778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784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mph" presetSubtype="0" fill="hold" grpId="1" nodeType="afterEffect">
                                  <p:stCondLst>
                                    <p:cond delay="0"/>
                                  </p:stCondLst>
                                  <p:childTnLst>
                                    <p:animEffect transition="out" filter="fade">
                                      <p:cBhvr>
                                        <p:cTn id="13" dur="500" tmFilter="0, 0; .2, .5; .8, .5; 1, 0"/>
                                        <p:tgtEl>
                                          <p:spTgt spid="77840"/>
                                        </p:tgtEl>
                                      </p:cBhvr>
                                    </p:animEffect>
                                    <p:animScale>
                                      <p:cBhvr>
                                        <p:cTn id="14" dur="250" autoRev="1" fill="hold"/>
                                        <p:tgtEl>
                                          <p:spTgt spid="77840"/>
                                        </p:tgtEl>
                                      </p:cBhvr>
                                      <p:by x="105000" y="105000"/>
                                    </p:animScale>
                                  </p:childTnLst>
                                </p:cTn>
                              </p:par>
                            </p:childTnLst>
                          </p:cTn>
                        </p:par>
                        <p:par>
                          <p:cTn id="15" fill="hold">
                            <p:stCondLst>
                              <p:cond delay="1500"/>
                            </p:stCondLst>
                            <p:childTnLst>
                              <p:par>
                                <p:cTn id="16" presetID="29" presetClass="entr" presetSubtype="0" fill="hold" grpId="0" nodeType="afterEffect">
                                  <p:stCondLst>
                                    <p:cond delay="0"/>
                                  </p:stCondLst>
                                  <p:childTnLst>
                                    <p:set>
                                      <p:cBhvr>
                                        <p:cTn id="17" dur="1" fill="hold">
                                          <p:stCondLst>
                                            <p:cond delay="0"/>
                                          </p:stCondLst>
                                        </p:cTn>
                                        <p:tgtEl>
                                          <p:spTgt spid="77841"/>
                                        </p:tgtEl>
                                        <p:attrNameLst>
                                          <p:attrName>style.visibility</p:attrName>
                                        </p:attrNameLst>
                                      </p:cBhvr>
                                      <p:to>
                                        <p:strVal val="visible"/>
                                      </p:to>
                                    </p:set>
                                    <p:anim calcmode="lin" valueType="num">
                                      <p:cBhvr>
                                        <p:cTn id="18" dur="1000" fill="hold"/>
                                        <p:tgtEl>
                                          <p:spTgt spid="77841"/>
                                        </p:tgtEl>
                                        <p:attrNameLst>
                                          <p:attrName>ppt_x</p:attrName>
                                        </p:attrNameLst>
                                      </p:cBhvr>
                                      <p:tavLst>
                                        <p:tav tm="0">
                                          <p:val>
                                            <p:strVal val="#ppt_x-.2"/>
                                          </p:val>
                                        </p:tav>
                                        <p:tav tm="100000">
                                          <p:val>
                                            <p:strVal val="#ppt_x"/>
                                          </p:val>
                                        </p:tav>
                                      </p:tavLst>
                                    </p:anim>
                                    <p:anim calcmode="lin" valueType="num">
                                      <p:cBhvr>
                                        <p:cTn id="19" dur="1000" fill="hold"/>
                                        <p:tgtEl>
                                          <p:spTgt spid="7784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7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0" grpId="0" animBg="1"/>
      <p:bldP spid="77840" grpId="1" animBg="1"/>
      <p:bldP spid="778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FF"/>
            </a:gs>
            <a:gs pos="100000">
              <a:srgbClr val="FF66CC"/>
            </a:gs>
          </a:gsLst>
          <a:path path="rect">
            <a:fillToRect r="100000" b="100000"/>
          </a:path>
        </a:gradFill>
        <a:effectLst/>
      </p:bgPr>
    </p:bg>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89091"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89092" name="AutoShape 4">
            <a:hlinkClick r:id="rId3"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89093" name="AutoShape 5">
            <a:hlinkClick r:id="rId4"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3200" b="1">
              <a:solidFill>
                <a:srgbClr val="FFCCFF"/>
              </a:solidFill>
              <a:latin typeface="Monotype Corsiva" pitchFamily="66" charset="0"/>
            </a:endParaRPr>
          </a:p>
        </p:txBody>
      </p:sp>
      <p:sp>
        <p:nvSpPr>
          <p:cNvPr id="89095" name="Line 7"/>
          <p:cNvSpPr>
            <a:spLocks noChangeShapeType="1"/>
          </p:cNvSpPr>
          <p:nvPr/>
        </p:nvSpPr>
        <p:spPr bwMode="auto">
          <a:xfrm>
            <a:off x="0" y="1916113"/>
            <a:ext cx="8748713" cy="0"/>
          </a:xfrm>
          <a:prstGeom prst="line">
            <a:avLst/>
          </a:prstGeom>
          <a:noFill/>
          <a:ln w="57150">
            <a:solidFill>
              <a:srgbClr val="CC0099"/>
            </a:solidFill>
            <a:round/>
            <a:headEnd/>
            <a:tailEnd/>
          </a:ln>
          <a:effectLst/>
        </p:spPr>
        <p:txBody>
          <a:bodyPr/>
          <a:lstStyle/>
          <a:p>
            <a:endParaRPr lang="ru-RU"/>
          </a:p>
        </p:txBody>
      </p:sp>
      <p:sp>
        <p:nvSpPr>
          <p:cNvPr id="89096" name="Line 8"/>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89099" name="AutoShape 11">
            <a:hlinkClick r:id="rId5"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sp>
        <p:nvSpPr>
          <p:cNvPr id="89100" name="Rectangle 12"/>
          <p:cNvSpPr>
            <a:spLocks noChangeArrowheads="1"/>
          </p:cNvSpPr>
          <p:nvPr/>
        </p:nvSpPr>
        <p:spPr bwMode="auto">
          <a:xfrm>
            <a:off x="1763713" y="2239963"/>
            <a:ext cx="4895850" cy="4221162"/>
          </a:xfrm>
          <a:prstGeom prst="rect">
            <a:avLst/>
          </a:prstGeom>
          <a:noFill/>
          <a:ln w="9525">
            <a:noFill/>
            <a:miter lim="800000"/>
            <a:headEnd/>
            <a:tailEnd/>
          </a:ln>
          <a:effectLst/>
        </p:spPr>
        <p:txBody>
          <a:bodyPr anchor="ctr">
            <a:spAutoFit/>
          </a:bodyPr>
          <a:lstStyle/>
          <a:p>
            <a:pPr>
              <a:lnSpc>
                <a:spcPct val="90000"/>
              </a:lnSpc>
            </a:pPr>
            <a:r>
              <a:rPr lang="de-DE" sz="2200">
                <a:solidFill>
                  <a:srgbClr val="B00082"/>
                </a:solidFill>
                <a:latin typeface="Monotype Corsiva" pitchFamily="66" charset="0"/>
              </a:rPr>
              <a:t>Ich wollt’ meine Schmerzen ergössen</a:t>
            </a:r>
          </a:p>
          <a:p>
            <a:pPr>
              <a:lnSpc>
                <a:spcPct val="90000"/>
              </a:lnSpc>
            </a:pPr>
            <a:r>
              <a:rPr lang="de-DE" sz="2200">
                <a:solidFill>
                  <a:srgbClr val="B00082"/>
                </a:solidFill>
                <a:latin typeface="Monotype Corsiva" pitchFamily="66" charset="0"/>
              </a:rPr>
              <a:t>Sich all’ in ein einziges Wort,</a:t>
            </a:r>
          </a:p>
          <a:p>
            <a:pPr>
              <a:lnSpc>
                <a:spcPct val="90000"/>
              </a:lnSpc>
            </a:pPr>
            <a:r>
              <a:rPr lang="de-DE" sz="2200">
                <a:solidFill>
                  <a:srgbClr val="B00082"/>
                </a:solidFill>
                <a:latin typeface="Monotype Corsiva" pitchFamily="66" charset="0"/>
              </a:rPr>
              <a:t>Das gäb’ ich den lustigen Winden,</a:t>
            </a:r>
          </a:p>
          <a:p>
            <a:pPr>
              <a:lnSpc>
                <a:spcPct val="90000"/>
              </a:lnSpc>
            </a:pPr>
            <a:r>
              <a:rPr lang="de-DE" sz="2200">
                <a:solidFill>
                  <a:srgbClr val="B00082"/>
                </a:solidFill>
                <a:latin typeface="Monotype Corsiva" pitchFamily="66" charset="0"/>
              </a:rPr>
              <a:t>Die trügen es lustig fort.</a:t>
            </a:r>
          </a:p>
          <a:p>
            <a:pPr>
              <a:lnSpc>
                <a:spcPct val="90000"/>
              </a:lnSpc>
            </a:pPr>
            <a:r>
              <a:rPr lang="de-DE" sz="2200">
                <a:solidFill>
                  <a:srgbClr val="B00082"/>
                </a:solidFill>
                <a:latin typeface="Monotype Corsiva" pitchFamily="66" charset="0"/>
              </a:rPr>
              <a:t>Sie tragen zu dir, Geliebte, </a:t>
            </a:r>
          </a:p>
          <a:p>
            <a:pPr>
              <a:lnSpc>
                <a:spcPct val="90000"/>
              </a:lnSpc>
            </a:pPr>
            <a:r>
              <a:rPr lang="de-DE" sz="2200">
                <a:solidFill>
                  <a:srgbClr val="B00082"/>
                </a:solidFill>
                <a:latin typeface="Monotype Corsiva" pitchFamily="66" charset="0"/>
              </a:rPr>
              <a:t>Das schmerzerfüllte Wort;</a:t>
            </a:r>
          </a:p>
          <a:p>
            <a:pPr>
              <a:lnSpc>
                <a:spcPct val="90000"/>
              </a:lnSpc>
            </a:pPr>
            <a:r>
              <a:rPr lang="de-DE" sz="2200">
                <a:solidFill>
                  <a:srgbClr val="B00082"/>
                </a:solidFill>
                <a:latin typeface="Monotype Corsiva" pitchFamily="66" charset="0"/>
              </a:rPr>
              <a:t>Du hörst es zu jeder Stunde,</a:t>
            </a:r>
          </a:p>
          <a:p>
            <a:pPr>
              <a:lnSpc>
                <a:spcPct val="90000"/>
              </a:lnSpc>
            </a:pPr>
            <a:r>
              <a:rPr lang="de-DE" sz="2200">
                <a:solidFill>
                  <a:srgbClr val="B00082"/>
                </a:solidFill>
                <a:latin typeface="Monotype Corsiva" pitchFamily="66" charset="0"/>
              </a:rPr>
              <a:t>Du hörst es an jedem Ort.</a:t>
            </a:r>
          </a:p>
          <a:p>
            <a:pPr>
              <a:lnSpc>
                <a:spcPct val="90000"/>
              </a:lnSpc>
            </a:pPr>
            <a:r>
              <a:rPr lang="de-DE" sz="2200">
                <a:solidFill>
                  <a:srgbClr val="B00082"/>
                </a:solidFill>
                <a:latin typeface="Monotype Corsiva" pitchFamily="66" charset="0"/>
              </a:rPr>
              <a:t>Und hast du zum nächtlichen Schlummer</a:t>
            </a:r>
          </a:p>
          <a:p>
            <a:pPr>
              <a:lnSpc>
                <a:spcPct val="90000"/>
              </a:lnSpc>
            </a:pPr>
            <a:r>
              <a:rPr lang="de-DE" sz="2200">
                <a:solidFill>
                  <a:srgbClr val="B00082"/>
                </a:solidFill>
                <a:latin typeface="Monotype Corsiva" pitchFamily="66" charset="0"/>
              </a:rPr>
              <a:t>Geschlossen die Augen kaum,</a:t>
            </a:r>
          </a:p>
          <a:p>
            <a:pPr>
              <a:lnSpc>
                <a:spcPct val="90000"/>
              </a:lnSpc>
            </a:pPr>
            <a:r>
              <a:rPr lang="de-DE" sz="2200">
                <a:solidFill>
                  <a:srgbClr val="B00082"/>
                </a:solidFill>
                <a:latin typeface="Monotype Corsiva" pitchFamily="66" charset="0"/>
              </a:rPr>
              <a:t>So wird dich mein Wort verfolgen</a:t>
            </a:r>
          </a:p>
          <a:p>
            <a:pPr>
              <a:lnSpc>
                <a:spcPct val="90000"/>
              </a:lnSpc>
            </a:pPr>
            <a:r>
              <a:rPr lang="de-DE" sz="2200">
                <a:solidFill>
                  <a:srgbClr val="B00082"/>
                </a:solidFill>
                <a:latin typeface="Monotype Corsiva" pitchFamily="66" charset="0"/>
              </a:rPr>
              <a:t>Bis in den tiefsten Traum.</a:t>
            </a:r>
            <a:r>
              <a:rPr lang="ru-RU" sz="2100">
                <a:solidFill>
                  <a:srgbClr val="B00082"/>
                </a:solidFill>
                <a:latin typeface="Monotype Corsiva" pitchFamily="66" charset="0"/>
              </a:rPr>
              <a:t/>
            </a:r>
            <a:br>
              <a:rPr lang="ru-RU" sz="2100">
                <a:solidFill>
                  <a:srgbClr val="B00082"/>
                </a:solidFill>
                <a:latin typeface="Monotype Corsiva" pitchFamily="66" charset="0"/>
              </a:rPr>
            </a:br>
            <a:endParaRPr lang="en-US" sz="2100">
              <a:solidFill>
                <a:srgbClr val="B00082"/>
              </a:solidFill>
              <a:latin typeface="Monotype Corsiva" pitchFamily="66" charset="0"/>
            </a:endParaRPr>
          </a:p>
          <a:p>
            <a:pPr algn="r">
              <a:lnSpc>
                <a:spcPct val="90000"/>
              </a:lnSpc>
            </a:pPr>
            <a:r>
              <a:rPr lang="en-US" i="1">
                <a:solidFill>
                  <a:srgbClr val="B00082"/>
                </a:solidFill>
              </a:rPr>
              <a:t>H. Heine</a:t>
            </a:r>
            <a:endParaRPr lang="ru-RU" i="1">
              <a:solidFill>
                <a:srgbClr val="B00082"/>
              </a:solidFill>
            </a:endParaRPr>
          </a:p>
        </p:txBody>
      </p:sp>
      <p:pic>
        <p:nvPicPr>
          <p:cNvPr id="89102" name="Picture 14"/>
          <p:cNvPicPr>
            <a:picLocks noChangeAspect="1" noChangeArrowheads="1"/>
          </p:cNvPicPr>
          <p:nvPr/>
        </p:nvPicPr>
        <p:blipFill>
          <a:blip r:embed="rId6"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89100">
                                            <p:txEl>
                                              <p:pRg st="0" end="0"/>
                                            </p:txEl>
                                          </p:spTgt>
                                        </p:tgtEl>
                                        <p:attrNameLst>
                                          <p:attrName>style.visibility</p:attrName>
                                        </p:attrNameLst>
                                      </p:cBhvr>
                                      <p:to>
                                        <p:strVal val="visible"/>
                                      </p:to>
                                    </p:set>
                                    <p:animEffect transition="in" filter="fade">
                                      <p:cBhvr>
                                        <p:cTn id="7" dur="770" decel="100000"/>
                                        <p:tgtEl>
                                          <p:spTgt spid="89100">
                                            <p:txEl>
                                              <p:pRg st="0" end="0"/>
                                            </p:txEl>
                                          </p:spTgt>
                                        </p:tgtEl>
                                      </p:cBhvr>
                                    </p:animEffect>
                                    <p:animScale>
                                      <p:cBhvr>
                                        <p:cTn id="8" dur="770" decel="100000"/>
                                        <p:tgtEl>
                                          <p:spTgt spid="89100">
                                            <p:txEl>
                                              <p:pRg st="0" end="0"/>
                                            </p:txEl>
                                          </p:spTgt>
                                        </p:tgtEl>
                                      </p:cBhvr>
                                      <p:from x="10000" y="10000"/>
                                      <p:to x="200000" y="450000"/>
                                    </p:animScale>
                                    <p:animScale>
                                      <p:cBhvr>
                                        <p:cTn id="9" dur="1230" accel="100000" fill="hold">
                                          <p:stCondLst>
                                            <p:cond delay="770"/>
                                          </p:stCondLst>
                                        </p:cTn>
                                        <p:tgtEl>
                                          <p:spTgt spid="89100">
                                            <p:txEl>
                                              <p:pRg st="0" end="0"/>
                                            </p:txEl>
                                          </p:spTgt>
                                        </p:tgtEl>
                                      </p:cBhvr>
                                      <p:from x="200000" y="450000"/>
                                      <p:to x="100000" y="100000"/>
                                    </p:animScale>
                                    <p:set>
                                      <p:cBhvr>
                                        <p:cTn id="10" dur="770" fill="hold"/>
                                        <p:tgtEl>
                                          <p:spTgt spid="89100">
                                            <p:txEl>
                                              <p:pRg st="0" end="0"/>
                                            </p:txEl>
                                          </p:spTgt>
                                        </p:tgtEl>
                                        <p:attrNameLst>
                                          <p:attrName>ppt_x</p:attrName>
                                        </p:attrNameLst>
                                      </p:cBhvr>
                                      <p:to>
                                        <p:strVal val="(0.5)"/>
                                      </p:to>
                                    </p:set>
                                    <p:anim from="(0.5)" to="(#ppt_x)" calcmode="lin" valueType="num">
                                      <p:cBhvr>
                                        <p:cTn id="11" dur="1230" accel="100000" fill="hold">
                                          <p:stCondLst>
                                            <p:cond delay="770"/>
                                          </p:stCondLst>
                                        </p:cTn>
                                        <p:tgtEl>
                                          <p:spTgt spid="89100">
                                            <p:txEl>
                                              <p:pRg st="0" end="0"/>
                                            </p:txEl>
                                          </p:spTgt>
                                        </p:tgtEl>
                                        <p:attrNameLst>
                                          <p:attrName>ppt_x</p:attrName>
                                        </p:attrNameLst>
                                      </p:cBhvr>
                                    </p:anim>
                                    <p:set>
                                      <p:cBhvr>
                                        <p:cTn id="12" dur="770" fill="hold"/>
                                        <p:tgtEl>
                                          <p:spTgt spid="8910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89100">
                                            <p:txEl>
                                              <p:pRg st="0" end="0"/>
                                            </p:txEl>
                                          </p:spTgt>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89100">
                                            <p:txEl>
                                              <p:pRg st="1" end="1"/>
                                            </p:txEl>
                                          </p:spTgt>
                                        </p:tgtEl>
                                        <p:attrNameLst>
                                          <p:attrName>style.visibility</p:attrName>
                                        </p:attrNameLst>
                                      </p:cBhvr>
                                      <p:to>
                                        <p:strVal val="visible"/>
                                      </p:to>
                                    </p:set>
                                    <p:animEffect transition="in" filter="fade">
                                      <p:cBhvr>
                                        <p:cTn id="17" dur="770" decel="100000"/>
                                        <p:tgtEl>
                                          <p:spTgt spid="89100">
                                            <p:txEl>
                                              <p:pRg st="1" end="1"/>
                                            </p:txEl>
                                          </p:spTgt>
                                        </p:tgtEl>
                                      </p:cBhvr>
                                    </p:animEffect>
                                    <p:animScale>
                                      <p:cBhvr>
                                        <p:cTn id="18" dur="770" decel="100000"/>
                                        <p:tgtEl>
                                          <p:spTgt spid="89100">
                                            <p:txEl>
                                              <p:pRg st="1" end="1"/>
                                            </p:txEl>
                                          </p:spTgt>
                                        </p:tgtEl>
                                      </p:cBhvr>
                                      <p:from x="10000" y="10000"/>
                                      <p:to x="200000" y="450000"/>
                                    </p:animScale>
                                    <p:animScale>
                                      <p:cBhvr>
                                        <p:cTn id="19" dur="1230" accel="100000" fill="hold">
                                          <p:stCondLst>
                                            <p:cond delay="770"/>
                                          </p:stCondLst>
                                        </p:cTn>
                                        <p:tgtEl>
                                          <p:spTgt spid="89100">
                                            <p:txEl>
                                              <p:pRg st="1" end="1"/>
                                            </p:txEl>
                                          </p:spTgt>
                                        </p:tgtEl>
                                      </p:cBhvr>
                                      <p:from x="200000" y="450000"/>
                                      <p:to x="100000" y="100000"/>
                                    </p:animScale>
                                    <p:set>
                                      <p:cBhvr>
                                        <p:cTn id="20" dur="770" fill="hold"/>
                                        <p:tgtEl>
                                          <p:spTgt spid="89100">
                                            <p:txEl>
                                              <p:pRg st="1" end="1"/>
                                            </p:txEl>
                                          </p:spTgt>
                                        </p:tgtEl>
                                        <p:attrNameLst>
                                          <p:attrName>ppt_x</p:attrName>
                                        </p:attrNameLst>
                                      </p:cBhvr>
                                      <p:to>
                                        <p:strVal val="(0.5)"/>
                                      </p:to>
                                    </p:set>
                                    <p:anim from="(0.5)" to="(#ppt_x)" calcmode="lin" valueType="num">
                                      <p:cBhvr>
                                        <p:cTn id="21" dur="1230" accel="100000" fill="hold">
                                          <p:stCondLst>
                                            <p:cond delay="770"/>
                                          </p:stCondLst>
                                        </p:cTn>
                                        <p:tgtEl>
                                          <p:spTgt spid="89100">
                                            <p:txEl>
                                              <p:pRg st="1" end="1"/>
                                            </p:txEl>
                                          </p:spTgt>
                                        </p:tgtEl>
                                        <p:attrNameLst>
                                          <p:attrName>ppt_x</p:attrName>
                                        </p:attrNameLst>
                                      </p:cBhvr>
                                    </p:anim>
                                    <p:set>
                                      <p:cBhvr>
                                        <p:cTn id="22" dur="770" fill="hold"/>
                                        <p:tgtEl>
                                          <p:spTgt spid="89100">
                                            <p:txEl>
                                              <p:pRg st="1" end="1"/>
                                            </p:txEl>
                                          </p:spTgt>
                                        </p:tgtEl>
                                        <p:attrNameLst>
                                          <p:attrName>ppt_y</p:attrName>
                                        </p:attrNameLst>
                                      </p:cBhvr>
                                      <p:to>
                                        <p:strVal val="(#ppt_y+0.4)"/>
                                      </p:to>
                                    </p:set>
                                    <p:anim from="(#ppt_y+0.4)" to="(#ppt_y)" calcmode="lin" valueType="num">
                                      <p:cBhvr>
                                        <p:cTn id="23" dur="1230" accel="100000" fill="hold">
                                          <p:stCondLst>
                                            <p:cond delay="770"/>
                                          </p:stCondLst>
                                        </p:cTn>
                                        <p:tgtEl>
                                          <p:spTgt spid="89100">
                                            <p:txEl>
                                              <p:pRg st="1" end="1"/>
                                            </p:txEl>
                                          </p:spTgt>
                                        </p:tgtEl>
                                        <p:attrNameLst>
                                          <p:attrName>ppt_y</p:attrName>
                                        </p:attrNameLst>
                                      </p:cBhvr>
                                    </p:anim>
                                  </p:childTnLst>
                                </p:cTn>
                              </p:par>
                            </p:childTnLst>
                          </p:cTn>
                        </p:par>
                        <p:par>
                          <p:cTn id="24" fill="hold">
                            <p:stCondLst>
                              <p:cond delay="4000"/>
                            </p:stCondLst>
                            <p:childTnLst>
                              <p:par>
                                <p:cTn id="25" presetID="51" presetClass="entr" presetSubtype="0" fill="hold" nodeType="afterEffect">
                                  <p:stCondLst>
                                    <p:cond delay="0"/>
                                  </p:stCondLst>
                                  <p:childTnLst>
                                    <p:set>
                                      <p:cBhvr>
                                        <p:cTn id="26" dur="1" fill="hold">
                                          <p:stCondLst>
                                            <p:cond delay="0"/>
                                          </p:stCondLst>
                                        </p:cTn>
                                        <p:tgtEl>
                                          <p:spTgt spid="89100">
                                            <p:txEl>
                                              <p:pRg st="2" end="2"/>
                                            </p:txEl>
                                          </p:spTgt>
                                        </p:tgtEl>
                                        <p:attrNameLst>
                                          <p:attrName>style.visibility</p:attrName>
                                        </p:attrNameLst>
                                      </p:cBhvr>
                                      <p:to>
                                        <p:strVal val="visible"/>
                                      </p:to>
                                    </p:set>
                                    <p:animEffect transition="in" filter="fade">
                                      <p:cBhvr>
                                        <p:cTn id="27" dur="770" decel="100000"/>
                                        <p:tgtEl>
                                          <p:spTgt spid="89100">
                                            <p:txEl>
                                              <p:pRg st="2" end="2"/>
                                            </p:txEl>
                                          </p:spTgt>
                                        </p:tgtEl>
                                      </p:cBhvr>
                                    </p:animEffect>
                                    <p:animScale>
                                      <p:cBhvr>
                                        <p:cTn id="28" dur="770" decel="100000"/>
                                        <p:tgtEl>
                                          <p:spTgt spid="89100">
                                            <p:txEl>
                                              <p:pRg st="2" end="2"/>
                                            </p:txEl>
                                          </p:spTgt>
                                        </p:tgtEl>
                                      </p:cBhvr>
                                      <p:from x="10000" y="10000"/>
                                      <p:to x="200000" y="450000"/>
                                    </p:animScale>
                                    <p:animScale>
                                      <p:cBhvr>
                                        <p:cTn id="29" dur="1230" accel="100000" fill="hold">
                                          <p:stCondLst>
                                            <p:cond delay="770"/>
                                          </p:stCondLst>
                                        </p:cTn>
                                        <p:tgtEl>
                                          <p:spTgt spid="89100">
                                            <p:txEl>
                                              <p:pRg st="2" end="2"/>
                                            </p:txEl>
                                          </p:spTgt>
                                        </p:tgtEl>
                                      </p:cBhvr>
                                      <p:from x="200000" y="450000"/>
                                      <p:to x="100000" y="100000"/>
                                    </p:animScale>
                                    <p:set>
                                      <p:cBhvr>
                                        <p:cTn id="30" dur="770" fill="hold"/>
                                        <p:tgtEl>
                                          <p:spTgt spid="89100">
                                            <p:txEl>
                                              <p:pRg st="2" end="2"/>
                                            </p:txEl>
                                          </p:spTgt>
                                        </p:tgtEl>
                                        <p:attrNameLst>
                                          <p:attrName>ppt_x</p:attrName>
                                        </p:attrNameLst>
                                      </p:cBhvr>
                                      <p:to>
                                        <p:strVal val="(0.5)"/>
                                      </p:to>
                                    </p:set>
                                    <p:anim from="(0.5)" to="(#ppt_x)" calcmode="lin" valueType="num">
                                      <p:cBhvr>
                                        <p:cTn id="31" dur="1230" accel="100000" fill="hold">
                                          <p:stCondLst>
                                            <p:cond delay="770"/>
                                          </p:stCondLst>
                                        </p:cTn>
                                        <p:tgtEl>
                                          <p:spTgt spid="89100">
                                            <p:txEl>
                                              <p:pRg st="2" end="2"/>
                                            </p:txEl>
                                          </p:spTgt>
                                        </p:tgtEl>
                                        <p:attrNameLst>
                                          <p:attrName>ppt_x</p:attrName>
                                        </p:attrNameLst>
                                      </p:cBhvr>
                                    </p:anim>
                                    <p:set>
                                      <p:cBhvr>
                                        <p:cTn id="32" dur="770" fill="hold"/>
                                        <p:tgtEl>
                                          <p:spTgt spid="89100">
                                            <p:txEl>
                                              <p:pRg st="2" end="2"/>
                                            </p:txEl>
                                          </p:spTgt>
                                        </p:tgtEl>
                                        <p:attrNameLst>
                                          <p:attrName>ppt_y</p:attrName>
                                        </p:attrNameLst>
                                      </p:cBhvr>
                                      <p:to>
                                        <p:strVal val="(#ppt_y+0.4)"/>
                                      </p:to>
                                    </p:set>
                                    <p:anim from="(#ppt_y+0.4)" to="(#ppt_y)" calcmode="lin" valueType="num">
                                      <p:cBhvr>
                                        <p:cTn id="33" dur="1230" accel="100000" fill="hold">
                                          <p:stCondLst>
                                            <p:cond delay="770"/>
                                          </p:stCondLst>
                                        </p:cTn>
                                        <p:tgtEl>
                                          <p:spTgt spid="89100">
                                            <p:txEl>
                                              <p:pRg st="2" end="2"/>
                                            </p:txEl>
                                          </p:spTgt>
                                        </p:tgtEl>
                                        <p:attrNameLst>
                                          <p:attrName>ppt_y</p:attrName>
                                        </p:attrNameLst>
                                      </p:cBhvr>
                                    </p:anim>
                                  </p:childTnLst>
                                </p:cTn>
                              </p:par>
                            </p:childTnLst>
                          </p:cTn>
                        </p:par>
                        <p:par>
                          <p:cTn id="34" fill="hold">
                            <p:stCondLst>
                              <p:cond delay="6000"/>
                            </p:stCondLst>
                            <p:childTnLst>
                              <p:par>
                                <p:cTn id="35" presetID="51" presetClass="entr" presetSubtype="0" fill="hold" nodeType="afterEffect">
                                  <p:stCondLst>
                                    <p:cond delay="0"/>
                                  </p:stCondLst>
                                  <p:childTnLst>
                                    <p:set>
                                      <p:cBhvr>
                                        <p:cTn id="36" dur="1" fill="hold">
                                          <p:stCondLst>
                                            <p:cond delay="0"/>
                                          </p:stCondLst>
                                        </p:cTn>
                                        <p:tgtEl>
                                          <p:spTgt spid="89100">
                                            <p:txEl>
                                              <p:pRg st="3" end="3"/>
                                            </p:txEl>
                                          </p:spTgt>
                                        </p:tgtEl>
                                        <p:attrNameLst>
                                          <p:attrName>style.visibility</p:attrName>
                                        </p:attrNameLst>
                                      </p:cBhvr>
                                      <p:to>
                                        <p:strVal val="visible"/>
                                      </p:to>
                                    </p:set>
                                    <p:animEffect transition="in" filter="fade">
                                      <p:cBhvr>
                                        <p:cTn id="37" dur="770" decel="100000"/>
                                        <p:tgtEl>
                                          <p:spTgt spid="89100">
                                            <p:txEl>
                                              <p:pRg st="3" end="3"/>
                                            </p:txEl>
                                          </p:spTgt>
                                        </p:tgtEl>
                                      </p:cBhvr>
                                    </p:animEffect>
                                    <p:animScale>
                                      <p:cBhvr>
                                        <p:cTn id="38" dur="770" decel="100000"/>
                                        <p:tgtEl>
                                          <p:spTgt spid="89100">
                                            <p:txEl>
                                              <p:pRg st="3" end="3"/>
                                            </p:txEl>
                                          </p:spTgt>
                                        </p:tgtEl>
                                      </p:cBhvr>
                                      <p:from x="10000" y="10000"/>
                                      <p:to x="200000" y="450000"/>
                                    </p:animScale>
                                    <p:animScale>
                                      <p:cBhvr>
                                        <p:cTn id="39" dur="1230" accel="100000" fill="hold">
                                          <p:stCondLst>
                                            <p:cond delay="770"/>
                                          </p:stCondLst>
                                        </p:cTn>
                                        <p:tgtEl>
                                          <p:spTgt spid="89100">
                                            <p:txEl>
                                              <p:pRg st="3" end="3"/>
                                            </p:txEl>
                                          </p:spTgt>
                                        </p:tgtEl>
                                      </p:cBhvr>
                                      <p:from x="200000" y="450000"/>
                                      <p:to x="100000" y="100000"/>
                                    </p:animScale>
                                    <p:set>
                                      <p:cBhvr>
                                        <p:cTn id="40" dur="770" fill="hold"/>
                                        <p:tgtEl>
                                          <p:spTgt spid="89100">
                                            <p:txEl>
                                              <p:pRg st="3" end="3"/>
                                            </p:txEl>
                                          </p:spTgt>
                                        </p:tgtEl>
                                        <p:attrNameLst>
                                          <p:attrName>ppt_x</p:attrName>
                                        </p:attrNameLst>
                                      </p:cBhvr>
                                      <p:to>
                                        <p:strVal val="(0.5)"/>
                                      </p:to>
                                    </p:set>
                                    <p:anim from="(0.5)" to="(#ppt_x)" calcmode="lin" valueType="num">
                                      <p:cBhvr>
                                        <p:cTn id="41" dur="1230" accel="100000" fill="hold">
                                          <p:stCondLst>
                                            <p:cond delay="770"/>
                                          </p:stCondLst>
                                        </p:cTn>
                                        <p:tgtEl>
                                          <p:spTgt spid="89100">
                                            <p:txEl>
                                              <p:pRg st="3" end="3"/>
                                            </p:txEl>
                                          </p:spTgt>
                                        </p:tgtEl>
                                        <p:attrNameLst>
                                          <p:attrName>ppt_x</p:attrName>
                                        </p:attrNameLst>
                                      </p:cBhvr>
                                    </p:anim>
                                    <p:set>
                                      <p:cBhvr>
                                        <p:cTn id="42" dur="770" fill="hold"/>
                                        <p:tgtEl>
                                          <p:spTgt spid="89100">
                                            <p:txEl>
                                              <p:pRg st="3" end="3"/>
                                            </p:txEl>
                                          </p:spTgt>
                                        </p:tgtEl>
                                        <p:attrNameLst>
                                          <p:attrName>ppt_y</p:attrName>
                                        </p:attrNameLst>
                                      </p:cBhvr>
                                      <p:to>
                                        <p:strVal val="(#ppt_y+0.4)"/>
                                      </p:to>
                                    </p:set>
                                    <p:anim from="(#ppt_y+0.4)" to="(#ppt_y)" calcmode="lin" valueType="num">
                                      <p:cBhvr>
                                        <p:cTn id="43" dur="1230" accel="100000" fill="hold">
                                          <p:stCondLst>
                                            <p:cond delay="770"/>
                                          </p:stCondLst>
                                        </p:cTn>
                                        <p:tgtEl>
                                          <p:spTgt spid="89100">
                                            <p:txEl>
                                              <p:pRg st="3" end="3"/>
                                            </p:txEl>
                                          </p:spTgt>
                                        </p:tgtEl>
                                        <p:attrNameLst>
                                          <p:attrName>ppt_y</p:attrName>
                                        </p:attrNameLst>
                                      </p:cBhvr>
                                    </p:anim>
                                  </p:childTnLst>
                                </p:cTn>
                              </p:par>
                            </p:childTnLst>
                          </p:cTn>
                        </p:par>
                        <p:par>
                          <p:cTn id="44" fill="hold">
                            <p:stCondLst>
                              <p:cond delay="8000"/>
                            </p:stCondLst>
                            <p:childTnLst>
                              <p:par>
                                <p:cTn id="45" presetID="51" presetClass="entr" presetSubtype="0" fill="hold" nodeType="afterEffect">
                                  <p:stCondLst>
                                    <p:cond delay="0"/>
                                  </p:stCondLst>
                                  <p:childTnLst>
                                    <p:set>
                                      <p:cBhvr>
                                        <p:cTn id="46" dur="1" fill="hold">
                                          <p:stCondLst>
                                            <p:cond delay="0"/>
                                          </p:stCondLst>
                                        </p:cTn>
                                        <p:tgtEl>
                                          <p:spTgt spid="89100">
                                            <p:txEl>
                                              <p:pRg st="4" end="4"/>
                                            </p:txEl>
                                          </p:spTgt>
                                        </p:tgtEl>
                                        <p:attrNameLst>
                                          <p:attrName>style.visibility</p:attrName>
                                        </p:attrNameLst>
                                      </p:cBhvr>
                                      <p:to>
                                        <p:strVal val="visible"/>
                                      </p:to>
                                    </p:set>
                                    <p:animEffect transition="in" filter="fade">
                                      <p:cBhvr>
                                        <p:cTn id="47" dur="770" decel="100000"/>
                                        <p:tgtEl>
                                          <p:spTgt spid="89100">
                                            <p:txEl>
                                              <p:pRg st="4" end="4"/>
                                            </p:txEl>
                                          </p:spTgt>
                                        </p:tgtEl>
                                      </p:cBhvr>
                                    </p:animEffect>
                                    <p:animScale>
                                      <p:cBhvr>
                                        <p:cTn id="48" dur="770" decel="100000"/>
                                        <p:tgtEl>
                                          <p:spTgt spid="89100">
                                            <p:txEl>
                                              <p:pRg st="4" end="4"/>
                                            </p:txEl>
                                          </p:spTgt>
                                        </p:tgtEl>
                                      </p:cBhvr>
                                      <p:from x="10000" y="10000"/>
                                      <p:to x="200000" y="450000"/>
                                    </p:animScale>
                                    <p:animScale>
                                      <p:cBhvr>
                                        <p:cTn id="49" dur="1230" accel="100000" fill="hold">
                                          <p:stCondLst>
                                            <p:cond delay="770"/>
                                          </p:stCondLst>
                                        </p:cTn>
                                        <p:tgtEl>
                                          <p:spTgt spid="89100">
                                            <p:txEl>
                                              <p:pRg st="4" end="4"/>
                                            </p:txEl>
                                          </p:spTgt>
                                        </p:tgtEl>
                                      </p:cBhvr>
                                      <p:from x="200000" y="450000"/>
                                      <p:to x="100000" y="100000"/>
                                    </p:animScale>
                                    <p:set>
                                      <p:cBhvr>
                                        <p:cTn id="50" dur="770" fill="hold"/>
                                        <p:tgtEl>
                                          <p:spTgt spid="89100">
                                            <p:txEl>
                                              <p:pRg st="4" end="4"/>
                                            </p:txEl>
                                          </p:spTgt>
                                        </p:tgtEl>
                                        <p:attrNameLst>
                                          <p:attrName>ppt_x</p:attrName>
                                        </p:attrNameLst>
                                      </p:cBhvr>
                                      <p:to>
                                        <p:strVal val="(0.5)"/>
                                      </p:to>
                                    </p:set>
                                    <p:anim from="(0.5)" to="(#ppt_x)" calcmode="lin" valueType="num">
                                      <p:cBhvr>
                                        <p:cTn id="51" dur="1230" accel="100000" fill="hold">
                                          <p:stCondLst>
                                            <p:cond delay="770"/>
                                          </p:stCondLst>
                                        </p:cTn>
                                        <p:tgtEl>
                                          <p:spTgt spid="89100">
                                            <p:txEl>
                                              <p:pRg st="4" end="4"/>
                                            </p:txEl>
                                          </p:spTgt>
                                        </p:tgtEl>
                                        <p:attrNameLst>
                                          <p:attrName>ppt_x</p:attrName>
                                        </p:attrNameLst>
                                      </p:cBhvr>
                                    </p:anim>
                                    <p:set>
                                      <p:cBhvr>
                                        <p:cTn id="52" dur="770" fill="hold"/>
                                        <p:tgtEl>
                                          <p:spTgt spid="89100">
                                            <p:txEl>
                                              <p:pRg st="4" end="4"/>
                                            </p:txEl>
                                          </p:spTgt>
                                        </p:tgtEl>
                                        <p:attrNameLst>
                                          <p:attrName>ppt_y</p:attrName>
                                        </p:attrNameLst>
                                      </p:cBhvr>
                                      <p:to>
                                        <p:strVal val="(#ppt_y+0.4)"/>
                                      </p:to>
                                    </p:set>
                                    <p:anim from="(#ppt_y+0.4)" to="(#ppt_y)" calcmode="lin" valueType="num">
                                      <p:cBhvr>
                                        <p:cTn id="53" dur="1230" accel="100000" fill="hold">
                                          <p:stCondLst>
                                            <p:cond delay="770"/>
                                          </p:stCondLst>
                                        </p:cTn>
                                        <p:tgtEl>
                                          <p:spTgt spid="89100">
                                            <p:txEl>
                                              <p:pRg st="4" end="4"/>
                                            </p:txEl>
                                          </p:spTgt>
                                        </p:tgtEl>
                                        <p:attrNameLst>
                                          <p:attrName>ppt_y</p:attrName>
                                        </p:attrNameLst>
                                      </p:cBhvr>
                                    </p:anim>
                                  </p:childTnLst>
                                </p:cTn>
                              </p:par>
                            </p:childTnLst>
                          </p:cTn>
                        </p:par>
                        <p:par>
                          <p:cTn id="54" fill="hold">
                            <p:stCondLst>
                              <p:cond delay="10000"/>
                            </p:stCondLst>
                            <p:childTnLst>
                              <p:par>
                                <p:cTn id="55" presetID="51" presetClass="entr" presetSubtype="0" fill="hold" nodeType="afterEffect">
                                  <p:stCondLst>
                                    <p:cond delay="0"/>
                                  </p:stCondLst>
                                  <p:childTnLst>
                                    <p:set>
                                      <p:cBhvr>
                                        <p:cTn id="56" dur="1" fill="hold">
                                          <p:stCondLst>
                                            <p:cond delay="0"/>
                                          </p:stCondLst>
                                        </p:cTn>
                                        <p:tgtEl>
                                          <p:spTgt spid="89100">
                                            <p:txEl>
                                              <p:pRg st="5" end="5"/>
                                            </p:txEl>
                                          </p:spTgt>
                                        </p:tgtEl>
                                        <p:attrNameLst>
                                          <p:attrName>style.visibility</p:attrName>
                                        </p:attrNameLst>
                                      </p:cBhvr>
                                      <p:to>
                                        <p:strVal val="visible"/>
                                      </p:to>
                                    </p:set>
                                    <p:animEffect transition="in" filter="fade">
                                      <p:cBhvr>
                                        <p:cTn id="57" dur="770" decel="100000"/>
                                        <p:tgtEl>
                                          <p:spTgt spid="89100">
                                            <p:txEl>
                                              <p:pRg st="5" end="5"/>
                                            </p:txEl>
                                          </p:spTgt>
                                        </p:tgtEl>
                                      </p:cBhvr>
                                    </p:animEffect>
                                    <p:animScale>
                                      <p:cBhvr>
                                        <p:cTn id="58" dur="770" decel="100000"/>
                                        <p:tgtEl>
                                          <p:spTgt spid="89100">
                                            <p:txEl>
                                              <p:pRg st="5" end="5"/>
                                            </p:txEl>
                                          </p:spTgt>
                                        </p:tgtEl>
                                      </p:cBhvr>
                                      <p:from x="10000" y="10000"/>
                                      <p:to x="200000" y="450000"/>
                                    </p:animScale>
                                    <p:animScale>
                                      <p:cBhvr>
                                        <p:cTn id="59" dur="1230" accel="100000" fill="hold">
                                          <p:stCondLst>
                                            <p:cond delay="770"/>
                                          </p:stCondLst>
                                        </p:cTn>
                                        <p:tgtEl>
                                          <p:spTgt spid="89100">
                                            <p:txEl>
                                              <p:pRg st="5" end="5"/>
                                            </p:txEl>
                                          </p:spTgt>
                                        </p:tgtEl>
                                      </p:cBhvr>
                                      <p:from x="200000" y="450000"/>
                                      <p:to x="100000" y="100000"/>
                                    </p:animScale>
                                    <p:set>
                                      <p:cBhvr>
                                        <p:cTn id="60" dur="770" fill="hold"/>
                                        <p:tgtEl>
                                          <p:spTgt spid="89100">
                                            <p:txEl>
                                              <p:pRg st="5" end="5"/>
                                            </p:txEl>
                                          </p:spTgt>
                                        </p:tgtEl>
                                        <p:attrNameLst>
                                          <p:attrName>ppt_x</p:attrName>
                                        </p:attrNameLst>
                                      </p:cBhvr>
                                      <p:to>
                                        <p:strVal val="(0.5)"/>
                                      </p:to>
                                    </p:set>
                                    <p:anim from="(0.5)" to="(#ppt_x)" calcmode="lin" valueType="num">
                                      <p:cBhvr>
                                        <p:cTn id="61" dur="1230" accel="100000" fill="hold">
                                          <p:stCondLst>
                                            <p:cond delay="770"/>
                                          </p:stCondLst>
                                        </p:cTn>
                                        <p:tgtEl>
                                          <p:spTgt spid="89100">
                                            <p:txEl>
                                              <p:pRg st="5" end="5"/>
                                            </p:txEl>
                                          </p:spTgt>
                                        </p:tgtEl>
                                        <p:attrNameLst>
                                          <p:attrName>ppt_x</p:attrName>
                                        </p:attrNameLst>
                                      </p:cBhvr>
                                    </p:anim>
                                    <p:set>
                                      <p:cBhvr>
                                        <p:cTn id="62" dur="770" fill="hold"/>
                                        <p:tgtEl>
                                          <p:spTgt spid="89100">
                                            <p:txEl>
                                              <p:pRg st="5" end="5"/>
                                            </p:txEl>
                                          </p:spTgt>
                                        </p:tgtEl>
                                        <p:attrNameLst>
                                          <p:attrName>ppt_y</p:attrName>
                                        </p:attrNameLst>
                                      </p:cBhvr>
                                      <p:to>
                                        <p:strVal val="(#ppt_y+0.4)"/>
                                      </p:to>
                                    </p:set>
                                    <p:anim from="(#ppt_y+0.4)" to="(#ppt_y)" calcmode="lin" valueType="num">
                                      <p:cBhvr>
                                        <p:cTn id="63" dur="1230" accel="100000" fill="hold">
                                          <p:stCondLst>
                                            <p:cond delay="770"/>
                                          </p:stCondLst>
                                        </p:cTn>
                                        <p:tgtEl>
                                          <p:spTgt spid="89100">
                                            <p:txEl>
                                              <p:pRg st="5" end="5"/>
                                            </p:txEl>
                                          </p:spTgt>
                                        </p:tgtEl>
                                        <p:attrNameLst>
                                          <p:attrName>ppt_y</p:attrName>
                                        </p:attrNameLst>
                                      </p:cBhvr>
                                    </p:anim>
                                  </p:childTnLst>
                                </p:cTn>
                              </p:par>
                            </p:childTnLst>
                          </p:cTn>
                        </p:par>
                        <p:par>
                          <p:cTn id="64" fill="hold">
                            <p:stCondLst>
                              <p:cond delay="12000"/>
                            </p:stCondLst>
                            <p:childTnLst>
                              <p:par>
                                <p:cTn id="65" presetID="51" presetClass="entr" presetSubtype="0" fill="hold" nodeType="afterEffect">
                                  <p:stCondLst>
                                    <p:cond delay="0"/>
                                  </p:stCondLst>
                                  <p:childTnLst>
                                    <p:set>
                                      <p:cBhvr>
                                        <p:cTn id="66" dur="1" fill="hold">
                                          <p:stCondLst>
                                            <p:cond delay="0"/>
                                          </p:stCondLst>
                                        </p:cTn>
                                        <p:tgtEl>
                                          <p:spTgt spid="89100">
                                            <p:txEl>
                                              <p:pRg st="6" end="6"/>
                                            </p:txEl>
                                          </p:spTgt>
                                        </p:tgtEl>
                                        <p:attrNameLst>
                                          <p:attrName>style.visibility</p:attrName>
                                        </p:attrNameLst>
                                      </p:cBhvr>
                                      <p:to>
                                        <p:strVal val="visible"/>
                                      </p:to>
                                    </p:set>
                                    <p:animEffect transition="in" filter="fade">
                                      <p:cBhvr>
                                        <p:cTn id="67" dur="770" decel="100000"/>
                                        <p:tgtEl>
                                          <p:spTgt spid="89100">
                                            <p:txEl>
                                              <p:pRg st="6" end="6"/>
                                            </p:txEl>
                                          </p:spTgt>
                                        </p:tgtEl>
                                      </p:cBhvr>
                                    </p:animEffect>
                                    <p:animScale>
                                      <p:cBhvr>
                                        <p:cTn id="68" dur="770" decel="100000"/>
                                        <p:tgtEl>
                                          <p:spTgt spid="89100">
                                            <p:txEl>
                                              <p:pRg st="6" end="6"/>
                                            </p:txEl>
                                          </p:spTgt>
                                        </p:tgtEl>
                                      </p:cBhvr>
                                      <p:from x="10000" y="10000"/>
                                      <p:to x="200000" y="450000"/>
                                    </p:animScale>
                                    <p:animScale>
                                      <p:cBhvr>
                                        <p:cTn id="69" dur="1230" accel="100000" fill="hold">
                                          <p:stCondLst>
                                            <p:cond delay="770"/>
                                          </p:stCondLst>
                                        </p:cTn>
                                        <p:tgtEl>
                                          <p:spTgt spid="89100">
                                            <p:txEl>
                                              <p:pRg st="6" end="6"/>
                                            </p:txEl>
                                          </p:spTgt>
                                        </p:tgtEl>
                                      </p:cBhvr>
                                      <p:from x="200000" y="450000"/>
                                      <p:to x="100000" y="100000"/>
                                    </p:animScale>
                                    <p:set>
                                      <p:cBhvr>
                                        <p:cTn id="70" dur="770" fill="hold"/>
                                        <p:tgtEl>
                                          <p:spTgt spid="89100">
                                            <p:txEl>
                                              <p:pRg st="6" end="6"/>
                                            </p:txEl>
                                          </p:spTgt>
                                        </p:tgtEl>
                                        <p:attrNameLst>
                                          <p:attrName>ppt_x</p:attrName>
                                        </p:attrNameLst>
                                      </p:cBhvr>
                                      <p:to>
                                        <p:strVal val="(0.5)"/>
                                      </p:to>
                                    </p:set>
                                    <p:anim from="(0.5)" to="(#ppt_x)" calcmode="lin" valueType="num">
                                      <p:cBhvr>
                                        <p:cTn id="71" dur="1230" accel="100000" fill="hold">
                                          <p:stCondLst>
                                            <p:cond delay="770"/>
                                          </p:stCondLst>
                                        </p:cTn>
                                        <p:tgtEl>
                                          <p:spTgt spid="89100">
                                            <p:txEl>
                                              <p:pRg st="6" end="6"/>
                                            </p:txEl>
                                          </p:spTgt>
                                        </p:tgtEl>
                                        <p:attrNameLst>
                                          <p:attrName>ppt_x</p:attrName>
                                        </p:attrNameLst>
                                      </p:cBhvr>
                                    </p:anim>
                                    <p:set>
                                      <p:cBhvr>
                                        <p:cTn id="72" dur="770" fill="hold"/>
                                        <p:tgtEl>
                                          <p:spTgt spid="89100">
                                            <p:txEl>
                                              <p:pRg st="6" end="6"/>
                                            </p:txEl>
                                          </p:spTgt>
                                        </p:tgtEl>
                                        <p:attrNameLst>
                                          <p:attrName>ppt_y</p:attrName>
                                        </p:attrNameLst>
                                      </p:cBhvr>
                                      <p:to>
                                        <p:strVal val="(#ppt_y+0.4)"/>
                                      </p:to>
                                    </p:set>
                                    <p:anim from="(#ppt_y+0.4)" to="(#ppt_y)" calcmode="lin" valueType="num">
                                      <p:cBhvr>
                                        <p:cTn id="73" dur="1230" accel="100000" fill="hold">
                                          <p:stCondLst>
                                            <p:cond delay="770"/>
                                          </p:stCondLst>
                                        </p:cTn>
                                        <p:tgtEl>
                                          <p:spTgt spid="89100">
                                            <p:txEl>
                                              <p:pRg st="6" end="6"/>
                                            </p:txEl>
                                          </p:spTgt>
                                        </p:tgtEl>
                                        <p:attrNameLst>
                                          <p:attrName>ppt_y</p:attrName>
                                        </p:attrNameLst>
                                      </p:cBhvr>
                                    </p:anim>
                                  </p:childTnLst>
                                </p:cTn>
                              </p:par>
                            </p:childTnLst>
                          </p:cTn>
                        </p:par>
                        <p:par>
                          <p:cTn id="74" fill="hold">
                            <p:stCondLst>
                              <p:cond delay="14000"/>
                            </p:stCondLst>
                            <p:childTnLst>
                              <p:par>
                                <p:cTn id="75" presetID="51" presetClass="entr" presetSubtype="0" fill="hold" nodeType="afterEffect">
                                  <p:stCondLst>
                                    <p:cond delay="0"/>
                                  </p:stCondLst>
                                  <p:childTnLst>
                                    <p:set>
                                      <p:cBhvr>
                                        <p:cTn id="76" dur="1" fill="hold">
                                          <p:stCondLst>
                                            <p:cond delay="0"/>
                                          </p:stCondLst>
                                        </p:cTn>
                                        <p:tgtEl>
                                          <p:spTgt spid="89100">
                                            <p:txEl>
                                              <p:pRg st="7" end="7"/>
                                            </p:txEl>
                                          </p:spTgt>
                                        </p:tgtEl>
                                        <p:attrNameLst>
                                          <p:attrName>style.visibility</p:attrName>
                                        </p:attrNameLst>
                                      </p:cBhvr>
                                      <p:to>
                                        <p:strVal val="visible"/>
                                      </p:to>
                                    </p:set>
                                    <p:animEffect transition="in" filter="fade">
                                      <p:cBhvr>
                                        <p:cTn id="77" dur="770" decel="100000"/>
                                        <p:tgtEl>
                                          <p:spTgt spid="89100">
                                            <p:txEl>
                                              <p:pRg st="7" end="7"/>
                                            </p:txEl>
                                          </p:spTgt>
                                        </p:tgtEl>
                                      </p:cBhvr>
                                    </p:animEffect>
                                    <p:animScale>
                                      <p:cBhvr>
                                        <p:cTn id="78" dur="770" decel="100000"/>
                                        <p:tgtEl>
                                          <p:spTgt spid="89100">
                                            <p:txEl>
                                              <p:pRg st="7" end="7"/>
                                            </p:txEl>
                                          </p:spTgt>
                                        </p:tgtEl>
                                      </p:cBhvr>
                                      <p:from x="10000" y="10000"/>
                                      <p:to x="200000" y="450000"/>
                                    </p:animScale>
                                    <p:animScale>
                                      <p:cBhvr>
                                        <p:cTn id="79" dur="1230" accel="100000" fill="hold">
                                          <p:stCondLst>
                                            <p:cond delay="770"/>
                                          </p:stCondLst>
                                        </p:cTn>
                                        <p:tgtEl>
                                          <p:spTgt spid="89100">
                                            <p:txEl>
                                              <p:pRg st="7" end="7"/>
                                            </p:txEl>
                                          </p:spTgt>
                                        </p:tgtEl>
                                      </p:cBhvr>
                                      <p:from x="200000" y="450000"/>
                                      <p:to x="100000" y="100000"/>
                                    </p:animScale>
                                    <p:set>
                                      <p:cBhvr>
                                        <p:cTn id="80" dur="770" fill="hold"/>
                                        <p:tgtEl>
                                          <p:spTgt spid="89100">
                                            <p:txEl>
                                              <p:pRg st="7" end="7"/>
                                            </p:txEl>
                                          </p:spTgt>
                                        </p:tgtEl>
                                        <p:attrNameLst>
                                          <p:attrName>ppt_x</p:attrName>
                                        </p:attrNameLst>
                                      </p:cBhvr>
                                      <p:to>
                                        <p:strVal val="(0.5)"/>
                                      </p:to>
                                    </p:set>
                                    <p:anim from="(0.5)" to="(#ppt_x)" calcmode="lin" valueType="num">
                                      <p:cBhvr>
                                        <p:cTn id="81" dur="1230" accel="100000" fill="hold">
                                          <p:stCondLst>
                                            <p:cond delay="770"/>
                                          </p:stCondLst>
                                        </p:cTn>
                                        <p:tgtEl>
                                          <p:spTgt spid="89100">
                                            <p:txEl>
                                              <p:pRg st="7" end="7"/>
                                            </p:txEl>
                                          </p:spTgt>
                                        </p:tgtEl>
                                        <p:attrNameLst>
                                          <p:attrName>ppt_x</p:attrName>
                                        </p:attrNameLst>
                                      </p:cBhvr>
                                    </p:anim>
                                    <p:set>
                                      <p:cBhvr>
                                        <p:cTn id="82" dur="770" fill="hold"/>
                                        <p:tgtEl>
                                          <p:spTgt spid="89100">
                                            <p:txEl>
                                              <p:pRg st="7" end="7"/>
                                            </p:txEl>
                                          </p:spTgt>
                                        </p:tgtEl>
                                        <p:attrNameLst>
                                          <p:attrName>ppt_y</p:attrName>
                                        </p:attrNameLst>
                                      </p:cBhvr>
                                      <p:to>
                                        <p:strVal val="(#ppt_y+0.4)"/>
                                      </p:to>
                                    </p:set>
                                    <p:anim from="(#ppt_y+0.4)" to="(#ppt_y)" calcmode="lin" valueType="num">
                                      <p:cBhvr>
                                        <p:cTn id="83" dur="1230" accel="100000" fill="hold">
                                          <p:stCondLst>
                                            <p:cond delay="770"/>
                                          </p:stCondLst>
                                        </p:cTn>
                                        <p:tgtEl>
                                          <p:spTgt spid="89100">
                                            <p:txEl>
                                              <p:pRg st="7" end="7"/>
                                            </p:txEl>
                                          </p:spTgt>
                                        </p:tgtEl>
                                        <p:attrNameLst>
                                          <p:attrName>ppt_y</p:attrName>
                                        </p:attrNameLst>
                                      </p:cBhvr>
                                    </p:anim>
                                  </p:childTnLst>
                                </p:cTn>
                              </p:par>
                            </p:childTnLst>
                          </p:cTn>
                        </p:par>
                        <p:par>
                          <p:cTn id="84" fill="hold">
                            <p:stCondLst>
                              <p:cond delay="16000"/>
                            </p:stCondLst>
                            <p:childTnLst>
                              <p:par>
                                <p:cTn id="85" presetID="51" presetClass="entr" presetSubtype="0" fill="hold" nodeType="afterEffect">
                                  <p:stCondLst>
                                    <p:cond delay="0"/>
                                  </p:stCondLst>
                                  <p:childTnLst>
                                    <p:set>
                                      <p:cBhvr>
                                        <p:cTn id="86" dur="1" fill="hold">
                                          <p:stCondLst>
                                            <p:cond delay="0"/>
                                          </p:stCondLst>
                                        </p:cTn>
                                        <p:tgtEl>
                                          <p:spTgt spid="89100">
                                            <p:txEl>
                                              <p:pRg st="8" end="8"/>
                                            </p:txEl>
                                          </p:spTgt>
                                        </p:tgtEl>
                                        <p:attrNameLst>
                                          <p:attrName>style.visibility</p:attrName>
                                        </p:attrNameLst>
                                      </p:cBhvr>
                                      <p:to>
                                        <p:strVal val="visible"/>
                                      </p:to>
                                    </p:set>
                                    <p:animEffect transition="in" filter="fade">
                                      <p:cBhvr>
                                        <p:cTn id="87" dur="770" decel="100000"/>
                                        <p:tgtEl>
                                          <p:spTgt spid="89100">
                                            <p:txEl>
                                              <p:pRg st="8" end="8"/>
                                            </p:txEl>
                                          </p:spTgt>
                                        </p:tgtEl>
                                      </p:cBhvr>
                                    </p:animEffect>
                                    <p:animScale>
                                      <p:cBhvr>
                                        <p:cTn id="88" dur="770" decel="100000"/>
                                        <p:tgtEl>
                                          <p:spTgt spid="89100">
                                            <p:txEl>
                                              <p:pRg st="8" end="8"/>
                                            </p:txEl>
                                          </p:spTgt>
                                        </p:tgtEl>
                                      </p:cBhvr>
                                      <p:from x="10000" y="10000"/>
                                      <p:to x="200000" y="450000"/>
                                    </p:animScale>
                                    <p:animScale>
                                      <p:cBhvr>
                                        <p:cTn id="89" dur="1230" accel="100000" fill="hold">
                                          <p:stCondLst>
                                            <p:cond delay="770"/>
                                          </p:stCondLst>
                                        </p:cTn>
                                        <p:tgtEl>
                                          <p:spTgt spid="89100">
                                            <p:txEl>
                                              <p:pRg st="8" end="8"/>
                                            </p:txEl>
                                          </p:spTgt>
                                        </p:tgtEl>
                                      </p:cBhvr>
                                      <p:from x="200000" y="450000"/>
                                      <p:to x="100000" y="100000"/>
                                    </p:animScale>
                                    <p:set>
                                      <p:cBhvr>
                                        <p:cTn id="90" dur="770" fill="hold"/>
                                        <p:tgtEl>
                                          <p:spTgt spid="89100">
                                            <p:txEl>
                                              <p:pRg st="8" end="8"/>
                                            </p:txEl>
                                          </p:spTgt>
                                        </p:tgtEl>
                                        <p:attrNameLst>
                                          <p:attrName>ppt_x</p:attrName>
                                        </p:attrNameLst>
                                      </p:cBhvr>
                                      <p:to>
                                        <p:strVal val="(0.5)"/>
                                      </p:to>
                                    </p:set>
                                    <p:anim from="(0.5)" to="(#ppt_x)" calcmode="lin" valueType="num">
                                      <p:cBhvr>
                                        <p:cTn id="91" dur="1230" accel="100000" fill="hold">
                                          <p:stCondLst>
                                            <p:cond delay="770"/>
                                          </p:stCondLst>
                                        </p:cTn>
                                        <p:tgtEl>
                                          <p:spTgt spid="89100">
                                            <p:txEl>
                                              <p:pRg st="8" end="8"/>
                                            </p:txEl>
                                          </p:spTgt>
                                        </p:tgtEl>
                                        <p:attrNameLst>
                                          <p:attrName>ppt_x</p:attrName>
                                        </p:attrNameLst>
                                      </p:cBhvr>
                                    </p:anim>
                                    <p:set>
                                      <p:cBhvr>
                                        <p:cTn id="92" dur="770" fill="hold"/>
                                        <p:tgtEl>
                                          <p:spTgt spid="89100">
                                            <p:txEl>
                                              <p:pRg st="8" end="8"/>
                                            </p:txEl>
                                          </p:spTgt>
                                        </p:tgtEl>
                                        <p:attrNameLst>
                                          <p:attrName>ppt_y</p:attrName>
                                        </p:attrNameLst>
                                      </p:cBhvr>
                                      <p:to>
                                        <p:strVal val="(#ppt_y+0.4)"/>
                                      </p:to>
                                    </p:set>
                                    <p:anim from="(#ppt_y+0.4)" to="(#ppt_y)" calcmode="lin" valueType="num">
                                      <p:cBhvr>
                                        <p:cTn id="93" dur="1230" accel="100000" fill="hold">
                                          <p:stCondLst>
                                            <p:cond delay="770"/>
                                          </p:stCondLst>
                                        </p:cTn>
                                        <p:tgtEl>
                                          <p:spTgt spid="89100">
                                            <p:txEl>
                                              <p:pRg st="8" end="8"/>
                                            </p:txEl>
                                          </p:spTgt>
                                        </p:tgtEl>
                                        <p:attrNameLst>
                                          <p:attrName>ppt_y</p:attrName>
                                        </p:attrNameLst>
                                      </p:cBhvr>
                                    </p:anim>
                                  </p:childTnLst>
                                </p:cTn>
                              </p:par>
                            </p:childTnLst>
                          </p:cTn>
                        </p:par>
                        <p:par>
                          <p:cTn id="94" fill="hold">
                            <p:stCondLst>
                              <p:cond delay="18000"/>
                            </p:stCondLst>
                            <p:childTnLst>
                              <p:par>
                                <p:cTn id="95" presetID="51" presetClass="entr" presetSubtype="0" fill="hold" nodeType="afterEffect">
                                  <p:stCondLst>
                                    <p:cond delay="0"/>
                                  </p:stCondLst>
                                  <p:childTnLst>
                                    <p:set>
                                      <p:cBhvr>
                                        <p:cTn id="96" dur="1" fill="hold">
                                          <p:stCondLst>
                                            <p:cond delay="0"/>
                                          </p:stCondLst>
                                        </p:cTn>
                                        <p:tgtEl>
                                          <p:spTgt spid="89100">
                                            <p:txEl>
                                              <p:pRg st="9" end="9"/>
                                            </p:txEl>
                                          </p:spTgt>
                                        </p:tgtEl>
                                        <p:attrNameLst>
                                          <p:attrName>style.visibility</p:attrName>
                                        </p:attrNameLst>
                                      </p:cBhvr>
                                      <p:to>
                                        <p:strVal val="visible"/>
                                      </p:to>
                                    </p:set>
                                    <p:animEffect transition="in" filter="fade">
                                      <p:cBhvr>
                                        <p:cTn id="97" dur="770" decel="100000"/>
                                        <p:tgtEl>
                                          <p:spTgt spid="89100">
                                            <p:txEl>
                                              <p:pRg st="9" end="9"/>
                                            </p:txEl>
                                          </p:spTgt>
                                        </p:tgtEl>
                                      </p:cBhvr>
                                    </p:animEffect>
                                    <p:animScale>
                                      <p:cBhvr>
                                        <p:cTn id="98" dur="770" decel="100000"/>
                                        <p:tgtEl>
                                          <p:spTgt spid="89100">
                                            <p:txEl>
                                              <p:pRg st="9" end="9"/>
                                            </p:txEl>
                                          </p:spTgt>
                                        </p:tgtEl>
                                      </p:cBhvr>
                                      <p:from x="10000" y="10000"/>
                                      <p:to x="200000" y="450000"/>
                                    </p:animScale>
                                    <p:animScale>
                                      <p:cBhvr>
                                        <p:cTn id="99" dur="1230" accel="100000" fill="hold">
                                          <p:stCondLst>
                                            <p:cond delay="770"/>
                                          </p:stCondLst>
                                        </p:cTn>
                                        <p:tgtEl>
                                          <p:spTgt spid="89100">
                                            <p:txEl>
                                              <p:pRg st="9" end="9"/>
                                            </p:txEl>
                                          </p:spTgt>
                                        </p:tgtEl>
                                      </p:cBhvr>
                                      <p:from x="200000" y="450000"/>
                                      <p:to x="100000" y="100000"/>
                                    </p:animScale>
                                    <p:set>
                                      <p:cBhvr>
                                        <p:cTn id="100" dur="770" fill="hold"/>
                                        <p:tgtEl>
                                          <p:spTgt spid="89100">
                                            <p:txEl>
                                              <p:pRg st="9" end="9"/>
                                            </p:txEl>
                                          </p:spTgt>
                                        </p:tgtEl>
                                        <p:attrNameLst>
                                          <p:attrName>ppt_x</p:attrName>
                                        </p:attrNameLst>
                                      </p:cBhvr>
                                      <p:to>
                                        <p:strVal val="(0.5)"/>
                                      </p:to>
                                    </p:set>
                                    <p:anim from="(0.5)" to="(#ppt_x)" calcmode="lin" valueType="num">
                                      <p:cBhvr>
                                        <p:cTn id="101" dur="1230" accel="100000" fill="hold">
                                          <p:stCondLst>
                                            <p:cond delay="770"/>
                                          </p:stCondLst>
                                        </p:cTn>
                                        <p:tgtEl>
                                          <p:spTgt spid="89100">
                                            <p:txEl>
                                              <p:pRg st="9" end="9"/>
                                            </p:txEl>
                                          </p:spTgt>
                                        </p:tgtEl>
                                        <p:attrNameLst>
                                          <p:attrName>ppt_x</p:attrName>
                                        </p:attrNameLst>
                                      </p:cBhvr>
                                    </p:anim>
                                    <p:set>
                                      <p:cBhvr>
                                        <p:cTn id="102" dur="770" fill="hold"/>
                                        <p:tgtEl>
                                          <p:spTgt spid="89100">
                                            <p:txEl>
                                              <p:pRg st="9" end="9"/>
                                            </p:txEl>
                                          </p:spTgt>
                                        </p:tgtEl>
                                        <p:attrNameLst>
                                          <p:attrName>ppt_y</p:attrName>
                                        </p:attrNameLst>
                                      </p:cBhvr>
                                      <p:to>
                                        <p:strVal val="(#ppt_y+0.4)"/>
                                      </p:to>
                                    </p:set>
                                    <p:anim from="(#ppt_y+0.4)" to="(#ppt_y)" calcmode="lin" valueType="num">
                                      <p:cBhvr>
                                        <p:cTn id="103" dur="1230" accel="100000" fill="hold">
                                          <p:stCondLst>
                                            <p:cond delay="770"/>
                                          </p:stCondLst>
                                        </p:cTn>
                                        <p:tgtEl>
                                          <p:spTgt spid="89100">
                                            <p:txEl>
                                              <p:pRg st="9" end="9"/>
                                            </p:txEl>
                                          </p:spTgt>
                                        </p:tgtEl>
                                        <p:attrNameLst>
                                          <p:attrName>ppt_y</p:attrName>
                                        </p:attrNameLst>
                                      </p:cBhvr>
                                    </p:anim>
                                  </p:childTnLst>
                                </p:cTn>
                              </p:par>
                            </p:childTnLst>
                          </p:cTn>
                        </p:par>
                        <p:par>
                          <p:cTn id="104" fill="hold">
                            <p:stCondLst>
                              <p:cond delay="20000"/>
                            </p:stCondLst>
                            <p:childTnLst>
                              <p:par>
                                <p:cTn id="105" presetID="51" presetClass="entr" presetSubtype="0" fill="hold" nodeType="afterEffect">
                                  <p:stCondLst>
                                    <p:cond delay="0"/>
                                  </p:stCondLst>
                                  <p:childTnLst>
                                    <p:set>
                                      <p:cBhvr>
                                        <p:cTn id="106" dur="1" fill="hold">
                                          <p:stCondLst>
                                            <p:cond delay="0"/>
                                          </p:stCondLst>
                                        </p:cTn>
                                        <p:tgtEl>
                                          <p:spTgt spid="89100">
                                            <p:txEl>
                                              <p:pRg st="10" end="10"/>
                                            </p:txEl>
                                          </p:spTgt>
                                        </p:tgtEl>
                                        <p:attrNameLst>
                                          <p:attrName>style.visibility</p:attrName>
                                        </p:attrNameLst>
                                      </p:cBhvr>
                                      <p:to>
                                        <p:strVal val="visible"/>
                                      </p:to>
                                    </p:set>
                                    <p:animEffect transition="in" filter="fade">
                                      <p:cBhvr>
                                        <p:cTn id="107" dur="770" decel="100000"/>
                                        <p:tgtEl>
                                          <p:spTgt spid="89100">
                                            <p:txEl>
                                              <p:pRg st="10" end="10"/>
                                            </p:txEl>
                                          </p:spTgt>
                                        </p:tgtEl>
                                      </p:cBhvr>
                                    </p:animEffect>
                                    <p:animScale>
                                      <p:cBhvr>
                                        <p:cTn id="108" dur="770" decel="100000"/>
                                        <p:tgtEl>
                                          <p:spTgt spid="89100">
                                            <p:txEl>
                                              <p:pRg st="10" end="10"/>
                                            </p:txEl>
                                          </p:spTgt>
                                        </p:tgtEl>
                                      </p:cBhvr>
                                      <p:from x="10000" y="10000"/>
                                      <p:to x="200000" y="450000"/>
                                    </p:animScale>
                                    <p:animScale>
                                      <p:cBhvr>
                                        <p:cTn id="109" dur="1230" accel="100000" fill="hold">
                                          <p:stCondLst>
                                            <p:cond delay="770"/>
                                          </p:stCondLst>
                                        </p:cTn>
                                        <p:tgtEl>
                                          <p:spTgt spid="89100">
                                            <p:txEl>
                                              <p:pRg st="10" end="10"/>
                                            </p:txEl>
                                          </p:spTgt>
                                        </p:tgtEl>
                                      </p:cBhvr>
                                      <p:from x="200000" y="450000"/>
                                      <p:to x="100000" y="100000"/>
                                    </p:animScale>
                                    <p:set>
                                      <p:cBhvr>
                                        <p:cTn id="110" dur="770" fill="hold"/>
                                        <p:tgtEl>
                                          <p:spTgt spid="89100">
                                            <p:txEl>
                                              <p:pRg st="10" end="10"/>
                                            </p:txEl>
                                          </p:spTgt>
                                        </p:tgtEl>
                                        <p:attrNameLst>
                                          <p:attrName>ppt_x</p:attrName>
                                        </p:attrNameLst>
                                      </p:cBhvr>
                                      <p:to>
                                        <p:strVal val="(0.5)"/>
                                      </p:to>
                                    </p:set>
                                    <p:anim from="(0.5)" to="(#ppt_x)" calcmode="lin" valueType="num">
                                      <p:cBhvr>
                                        <p:cTn id="111" dur="1230" accel="100000" fill="hold">
                                          <p:stCondLst>
                                            <p:cond delay="770"/>
                                          </p:stCondLst>
                                        </p:cTn>
                                        <p:tgtEl>
                                          <p:spTgt spid="89100">
                                            <p:txEl>
                                              <p:pRg st="10" end="10"/>
                                            </p:txEl>
                                          </p:spTgt>
                                        </p:tgtEl>
                                        <p:attrNameLst>
                                          <p:attrName>ppt_x</p:attrName>
                                        </p:attrNameLst>
                                      </p:cBhvr>
                                    </p:anim>
                                    <p:set>
                                      <p:cBhvr>
                                        <p:cTn id="112" dur="770" fill="hold"/>
                                        <p:tgtEl>
                                          <p:spTgt spid="89100">
                                            <p:txEl>
                                              <p:pRg st="10" end="10"/>
                                            </p:txEl>
                                          </p:spTgt>
                                        </p:tgtEl>
                                        <p:attrNameLst>
                                          <p:attrName>ppt_y</p:attrName>
                                        </p:attrNameLst>
                                      </p:cBhvr>
                                      <p:to>
                                        <p:strVal val="(#ppt_y+0.4)"/>
                                      </p:to>
                                    </p:set>
                                    <p:anim from="(#ppt_y+0.4)" to="(#ppt_y)" calcmode="lin" valueType="num">
                                      <p:cBhvr>
                                        <p:cTn id="113" dur="1230" accel="100000" fill="hold">
                                          <p:stCondLst>
                                            <p:cond delay="770"/>
                                          </p:stCondLst>
                                        </p:cTn>
                                        <p:tgtEl>
                                          <p:spTgt spid="89100">
                                            <p:txEl>
                                              <p:pRg st="10" end="10"/>
                                            </p:txEl>
                                          </p:spTgt>
                                        </p:tgtEl>
                                        <p:attrNameLst>
                                          <p:attrName>ppt_y</p:attrName>
                                        </p:attrNameLst>
                                      </p:cBhvr>
                                    </p:anim>
                                  </p:childTnLst>
                                </p:cTn>
                              </p:par>
                            </p:childTnLst>
                          </p:cTn>
                        </p:par>
                        <p:par>
                          <p:cTn id="114" fill="hold">
                            <p:stCondLst>
                              <p:cond delay="22000"/>
                            </p:stCondLst>
                            <p:childTnLst>
                              <p:par>
                                <p:cTn id="115" presetID="51" presetClass="entr" presetSubtype="0" fill="hold" nodeType="afterEffect">
                                  <p:stCondLst>
                                    <p:cond delay="0"/>
                                  </p:stCondLst>
                                  <p:childTnLst>
                                    <p:set>
                                      <p:cBhvr>
                                        <p:cTn id="116" dur="1" fill="hold">
                                          <p:stCondLst>
                                            <p:cond delay="0"/>
                                          </p:stCondLst>
                                        </p:cTn>
                                        <p:tgtEl>
                                          <p:spTgt spid="89100">
                                            <p:txEl>
                                              <p:pRg st="11" end="11"/>
                                            </p:txEl>
                                          </p:spTgt>
                                        </p:tgtEl>
                                        <p:attrNameLst>
                                          <p:attrName>style.visibility</p:attrName>
                                        </p:attrNameLst>
                                      </p:cBhvr>
                                      <p:to>
                                        <p:strVal val="visible"/>
                                      </p:to>
                                    </p:set>
                                    <p:animEffect transition="in" filter="fade">
                                      <p:cBhvr>
                                        <p:cTn id="117" dur="770" decel="100000"/>
                                        <p:tgtEl>
                                          <p:spTgt spid="89100">
                                            <p:txEl>
                                              <p:pRg st="11" end="11"/>
                                            </p:txEl>
                                          </p:spTgt>
                                        </p:tgtEl>
                                      </p:cBhvr>
                                    </p:animEffect>
                                    <p:animScale>
                                      <p:cBhvr>
                                        <p:cTn id="118" dur="770" decel="100000"/>
                                        <p:tgtEl>
                                          <p:spTgt spid="89100">
                                            <p:txEl>
                                              <p:pRg st="11" end="11"/>
                                            </p:txEl>
                                          </p:spTgt>
                                        </p:tgtEl>
                                      </p:cBhvr>
                                      <p:from x="10000" y="10000"/>
                                      <p:to x="200000" y="450000"/>
                                    </p:animScale>
                                    <p:animScale>
                                      <p:cBhvr>
                                        <p:cTn id="119" dur="1230" accel="100000" fill="hold">
                                          <p:stCondLst>
                                            <p:cond delay="770"/>
                                          </p:stCondLst>
                                        </p:cTn>
                                        <p:tgtEl>
                                          <p:spTgt spid="89100">
                                            <p:txEl>
                                              <p:pRg st="11" end="11"/>
                                            </p:txEl>
                                          </p:spTgt>
                                        </p:tgtEl>
                                      </p:cBhvr>
                                      <p:from x="200000" y="450000"/>
                                      <p:to x="100000" y="100000"/>
                                    </p:animScale>
                                    <p:set>
                                      <p:cBhvr>
                                        <p:cTn id="120" dur="770" fill="hold"/>
                                        <p:tgtEl>
                                          <p:spTgt spid="89100">
                                            <p:txEl>
                                              <p:pRg st="11" end="11"/>
                                            </p:txEl>
                                          </p:spTgt>
                                        </p:tgtEl>
                                        <p:attrNameLst>
                                          <p:attrName>ppt_x</p:attrName>
                                        </p:attrNameLst>
                                      </p:cBhvr>
                                      <p:to>
                                        <p:strVal val="(0.5)"/>
                                      </p:to>
                                    </p:set>
                                    <p:anim from="(0.5)" to="(#ppt_x)" calcmode="lin" valueType="num">
                                      <p:cBhvr>
                                        <p:cTn id="121" dur="1230" accel="100000" fill="hold">
                                          <p:stCondLst>
                                            <p:cond delay="770"/>
                                          </p:stCondLst>
                                        </p:cTn>
                                        <p:tgtEl>
                                          <p:spTgt spid="89100">
                                            <p:txEl>
                                              <p:pRg st="11" end="11"/>
                                            </p:txEl>
                                          </p:spTgt>
                                        </p:tgtEl>
                                        <p:attrNameLst>
                                          <p:attrName>ppt_x</p:attrName>
                                        </p:attrNameLst>
                                      </p:cBhvr>
                                    </p:anim>
                                    <p:set>
                                      <p:cBhvr>
                                        <p:cTn id="122" dur="770" fill="hold"/>
                                        <p:tgtEl>
                                          <p:spTgt spid="89100">
                                            <p:txEl>
                                              <p:pRg st="11" end="11"/>
                                            </p:txEl>
                                          </p:spTgt>
                                        </p:tgtEl>
                                        <p:attrNameLst>
                                          <p:attrName>ppt_y</p:attrName>
                                        </p:attrNameLst>
                                      </p:cBhvr>
                                      <p:to>
                                        <p:strVal val="(#ppt_y+0.4)"/>
                                      </p:to>
                                    </p:set>
                                    <p:anim from="(#ppt_y+0.4)" to="(#ppt_y)" calcmode="lin" valueType="num">
                                      <p:cBhvr>
                                        <p:cTn id="123" dur="1230" accel="100000" fill="hold">
                                          <p:stCondLst>
                                            <p:cond delay="770"/>
                                          </p:stCondLst>
                                        </p:cTn>
                                        <p:tgtEl>
                                          <p:spTgt spid="89100">
                                            <p:txEl>
                                              <p:pRg st="11" end="11"/>
                                            </p:txEl>
                                          </p:spTgt>
                                        </p:tgtEl>
                                        <p:attrNameLst>
                                          <p:attrName>ppt_y</p:attrName>
                                        </p:attrNameLst>
                                      </p:cBhvr>
                                    </p:anim>
                                  </p:childTnLst>
                                </p:cTn>
                              </p:par>
                            </p:childTnLst>
                          </p:cTn>
                        </p:par>
                        <p:par>
                          <p:cTn id="124" fill="hold">
                            <p:stCondLst>
                              <p:cond delay="24000"/>
                            </p:stCondLst>
                            <p:childTnLst>
                              <p:par>
                                <p:cTn id="125" presetID="51" presetClass="entr" presetSubtype="0" fill="hold" nodeType="afterEffect">
                                  <p:stCondLst>
                                    <p:cond delay="0"/>
                                  </p:stCondLst>
                                  <p:childTnLst>
                                    <p:set>
                                      <p:cBhvr>
                                        <p:cTn id="126" dur="1" fill="hold">
                                          <p:stCondLst>
                                            <p:cond delay="0"/>
                                          </p:stCondLst>
                                        </p:cTn>
                                        <p:tgtEl>
                                          <p:spTgt spid="89100">
                                            <p:txEl>
                                              <p:pRg st="12" end="12"/>
                                            </p:txEl>
                                          </p:spTgt>
                                        </p:tgtEl>
                                        <p:attrNameLst>
                                          <p:attrName>style.visibility</p:attrName>
                                        </p:attrNameLst>
                                      </p:cBhvr>
                                      <p:to>
                                        <p:strVal val="visible"/>
                                      </p:to>
                                    </p:set>
                                    <p:animEffect transition="in" filter="fade">
                                      <p:cBhvr>
                                        <p:cTn id="127" dur="770" decel="100000"/>
                                        <p:tgtEl>
                                          <p:spTgt spid="89100">
                                            <p:txEl>
                                              <p:pRg st="12" end="12"/>
                                            </p:txEl>
                                          </p:spTgt>
                                        </p:tgtEl>
                                      </p:cBhvr>
                                    </p:animEffect>
                                    <p:animScale>
                                      <p:cBhvr>
                                        <p:cTn id="128" dur="770" decel="100000"/>
                                        <p:tgtEl>
                                          <p:spTgt spid="89100">
                                            <p:txEl>
                                              <p:pRg st="12" end="12"/>
                                            </p:txEl>
                                          </p:spTgt>
                                        </p:tgtEl>
                                      </p:cBhvr>
                                      <p:from x="10000" y="10000"/>
                                      <p:to x="200000" y="450000"/>
                                    </p:animScale>
                                    <p:animScale>
                                      <p:cBhvr>
                                        <p:cTn id="129" dur="1230" accel="100000" fill="hold">
                                          <p:stCondLst>
                                            <p:cond delay="770"/>
                                          </p:stCondLst>
                                        </p:cTn>
                                        <p:tgtEl>
                                          <p:spTgt spid="89100">
                                            <p:txEl>
                                              <p:pRg st="12" end="12"/>
                                            </p:txEl>
                                          </p:spTgt>
                                        </p:tgtEl>
                                      </p:cBhvr>
                                      <p:from x="200000" y="450000"/>
                                      <p:to x="100000" y="100000"/>
                                    </p:animScale>
                                    <p:set>
                                      <p:cBhvr>
                                        <p:cTn id="130" dur="770" fill="hold"/>
                                        <p:tgtEl>
                                          <p:spTgt spid="89100">
                                            <p:txEl>
                                              <p:pRg st="12" end="12"/>
                                            </p:txEl>
                                          </p:spTgt>
                                        </p:tgtEl>
                                        <p:attrNameLst>
                                          <p:attrName>ppt_x</p:attrName>
                                        </p:attrNameLst>
                                      </p:cBhvr>
                                      <p:to>
                                        <p:strVal val="(0.5)"/>
                                      </p:to>
                                    </p:set>
                                    <p:anim from="(0.5)" to="(#ppt_x)" calcmode="lin" valueType="num">
                                      <p:cBhvr>
                                        <p:cTn id="131" dur="1230" accel="100000" fill="hold">
                                          <p:stCondLst>
                                            <p:cond delay="770"/>
                                          </p:stCondLst>
                                        </p:cTn>
                                        <p:tgtEl>
                                          <p:spTgt spid="89100">
                                            <p:txEl>
                                              <p:pRg st="12" end="12"/>
                                            </p:txEl>
                                          </p:spTgt>
                                        </p:tgtEl>
                                        <p:attrNameLst>
                                          <p:attrName>ppt_x</p:attrName>
                                        </p:attrNameLst>
                                      </p:cBhvr>
                                    </p:anim>
                                    <p:set>
                                      <p:cBhvr>
                                        <p:cTn id="132" dur="770" fill="hold"/>
                                        <p:tgtEl>
                                          <p:spTgt spid="89100">
                                            <p:txEl>
                                              <p:pRg st="12" end="12"/>
                                            </p:txEl>
                                          </p:spTgt>
                                        </p:tgtEl>
                                        <p:attrNameLst>
                                          <p:attrName>ppt_y</p:attrName>
                                        </p:attrNameLst>
                                      </p:cBhvr>
                                      <p:to>
                                        <p:strVal val="(#ppt_y+0.4)"/>
                                      </p:to>
                                    </p:set>
                                    <p:anim from="(#ppt_y+0.4)" to="(#ppt_y)" calcmode="lin" valueType="num">
                                      <p:cBhvr>
                                        <p:cTn id="133" dur="1230" accel="100000" fill="hold">
                                          <p:stCondLst>
                                            <p:cond delay="770"/>
                                          </p:stCondLst>
                                        </p:cTn>
                                        <p:tgtEl>
                                          <p:spTgt spid="89100">
                                            <p:txEl>
                                              <p:pRg st="12" end="1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84995"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84996" name="AutoShape 4">
            <a:hlinkClick r:id="rId3"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84997" name="AutoShape 5">
            <a:hlinkClick r:id="rId4"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3200" b="1">
              <a:solidFill>
                <a:srgbClr val="FFCCFF"/>
              </a:solidFill>
              <a:latin typeface="Monotype Corsiva" pitchFamily="66" charset="0"/>
            </a:endParaRPr>
          </a:p>
        </p:txBody>
      </p:sp>
      <p:sp>
        <p:nvSpPr>
          <p:cNvPr id="84999" name="Line 7"/>
          <p:cNvSpPr>
            <a:spLocks noChangeShapeType="1"/>
          </p:cNvSpPr>
          <p:nvPr/>
        </p:nvSpPr>
        <p:spPr bwMode="auto">
          <a:xfrm>
            <a:off x="0" y="1916113"/>
            <a:ext cx="8964613" cy="0"/>
          </a:xfrm>
          <a:prstGeom prst="line">
            <a:avLst/>
          </a:prstGeom>
          <a:noFill/>
          <a:ln w="57150">
            <a:solidFill>
              <a:srgbClr val="CC0099"/>
            </a:solidFill>
            <a:round/>
            <a:headEnd/>
            <a:tailEnd/>
          </a:ln>
          <a:effectLst/>
        </p:spPr>
        <p:txBody>
          <a:bodyPr/>
          <a:lstStyle/>
          <a:p>
            <a:endParaRPr lang="ru-RU"/>
          </a:p>
        </p:txBody>
      </p:sp>
      <p:sp>
        <p:nvSpPr>
          <p:cNvPr id="85000" name="Line 8"/>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85001" name="AutoShape 9">
            <a:hlinkClick r:id="" action="ppaction://hlinkshowjump?jump=endshow" highlightClick="1"/>
          </p:cNvPr>
          <p:cNvSpPr>
            <a:spLocks noChangeArrowheads="1"/>
          </p:cNvSpPr>
          <p:nvPr/>
        </p:nvSpPr>
        <p:spPr bwMode="auto">
          <a:xfrm>
            <a:off x="6804025" y="5734050"/>
            <a:ext cx="1944688" cy="719138"/>
          </a:xfrm>
          <a:prstGeom prst="actionButtonBlank">
            <a:avLst/>
          </a:prstGeom>
          <a:gradFill rotWithShape="1">
            <a:gsLst>
              <a:gs pos="0">
                <a:srgbClr val="CC0099"/>
              </a:gs>
              <a:gs pos="100000">
                <a:srgbClr val="FF33CC"/>
              </a:gs>
            </a:gsLst>
            <a:lin ang="5400000" scaled="1"/>
          </a:gradFill>
          <a:ln w="9525">
            <a:noFill/>
            <a:miter lim="800000"/>
            <a:headEnd/>
            <a:tailEnd/>
          </a:ln>
          <a:effectLst/>
        </p:spPr>
        <p:txBody>
          <a:bodyPr wrap="none" anchor="ctr"/>
          <a:lstStyle/>
          <a:p>
            <a:pPr algn="ctr"/>
            <a:r>
              <a:rPr lang="en-US" sz="3000">
                <a:solidFill>
                  <a:srgbClr val="FFCCFF"/>
                </a:solidFill>
                <a:latin typeface="Monotype Corsiva" pitchFamily="66" charset="0"/>
              </a:rPr>
              <a:t>Aus</a:t>
            </a:r>
            <a:endParaRPr lang="ru-RU" sz="3000">
              <a:solidFill>
                <a:srgbClr val="FFCCFF"/>
              </a:solidFill>
              <a:latin typeface="Monotype Corsiva" pitchFamily="66" charset="0"/>
            </a:endParaRPr>
          </a:p>
        </p:txBody>
      </p:sp>
      <p:sp>
        <p:nvSpPr>
          <p:cNvPr id="85002" name="WordArt 10"/>
          <p:cNvSpPr>
            <a:spLocks noChangeArrowheads="1" noChangeShapeType="1" noTextEdit="1"/>
          </p:cNvSpPr>
          <p:nvPr/>
        </p:nvSpPr>
        <p:spPr bwMode="auto">
          <a:xfrm rot="786332">
            <a:off x="4859338" y="2781300"/>
            <a:ext cx="3937000" cy="2687638"/>
          </a:xfrm>
          <a:prstGeom prst="rect">
            <a:avLst/>
          </a:prstGeom>
        </p:spPr>
        <p:txBody>
          <a:bodyPr wrap="none" fromWordArt="1">
            <a:prstTxWarp prst="textCanUp">
              <a:avLst>
                <a:gd name="adj" fmla="val 85713"/>
              </a:avLst>
            </a:prstTxWarp>
          </a:bodyPr>
          <a:lstStyle/>
          <a:p>
            <a:pPr algn="ctr"/>
            <a:r>
              <a:rPr lang="de-DE" sz="3600" b="1" kern="10">
                <a:ln w="9525">
                  <a:solidFill>
                    <a:srgbClr val="000000"/>
                  </a:solidFill>
                  <a:round/>
                  <a:headEnd/>
                  <a:tailEnd/>
                </a:ln>
                <a:gradFill rotWithShape="1">
                  <a:gsLst>
                    <a:gs pos="0">
                      <a:srgbClr val="9900CC"/>
                    </a:gs>
                    <a:gs pos="50000">
                      <a:srgbClr val="FF00FF"/>
                    </a:gs>
                    <a:gs pos="100000">
                      <a:srgbClr val="9900CC"/>
                    </a:gs>
                  </a:gsLst>
                  <a:lin ang="5400000" scaled="1"/>
                </a:gradFill>
                <a:effectLst>
                  <a:outerShdw dist="107763" dir="18900000" algn="ctr" rotWithShape="0">
                    <a:srgbClr val="9900CC">
                      <a:alpha val="50000"/>
                    </a:srgbClr>
                  </a:outerShdw>
                </a:effectLst>
                <a:latin typeface="Comic Sans MS"/>
              </a:rPr>
              <a:t>Vergesst nicht </a:t>
            </a:r>
          </a:p>
          <a:p>
            <a:pPr algn="ctr"/>
            <a:r>
              <a:rPr lang="de-DE" sz="3600" b="1" kern="10">
                <a:ln w="9525">
                  <a:solidFill>
                    <a:srgbClr val="000000"/>
                  </a:solidFill>
                  <a:round/>
                  <a:headEnd/>
                  <a:tailEnd/>
                </a:ln>
                <a:gradFill rotWithShape="1">
                  <a:gsLst>
                    <a:gs pos="0">
                      <a:srgbClr val="9900CC"/>
                    </a:gs>
                    <a:gs pos="50000">
                      <a:srgbClr val="FF00FF"/>
                    </a:gs>
                    <a:gs pos="100000">
                      <a:srgbClr val="9900CC"/>
                    </a:gs>
                  </a:gsLst>
                  <a:lin ang="5400000" scaled="1"/>
                </a:gradFill>
                <a:effectLst>
                  <a:outerShdw dist="107763" dir="18900000" algn="ctr" rotWithShape="0">
                    <a:srgbClr val="9900CC">
                      <a:alpha val="50000"/>
                    </a:srgbClr>
                  </a:outerShdw>
                </a:effectLst>
                <a:latin typeface="Comic Sans MS"/>
              </a:rPr>
              <a:t>ihre Verwandten </a:t>
            </a:r>
          </a:p>
          <a:p>
            <a:pPr algn="ctr"/>
            <a:r>
              <a:rPr lang="de-DE" sz="3600" b="1" kern="10">
                <a:ln w="9525">
                  <a:solidFill>
                    <a:srgbClr val="000000"/>
                  </a:solidFill>
                  <a:round/>
                  <a:headEnd/>
                  <a:tailEnd/>
                </a:ln>
                <a:gradFill rotWithShape="1">
                  <a:gsLst>
                    <a:gs pos="0">
                      <a:srgbClr val="9900CC"/>
                    </a:gs>
                    <a:gs pos="50000">
                      <a:srgbClr val="FF00FF"/>
                    </a:gs>
                    <a:gs pos="100000">
                      <a:srgbClr val="9900CC"/>
                    </a:gs>
                  </a:gsLst>
                  <a:lin ang="5400000" scaled="1"/>
                </a:gradFill>
                <a:effectLst>
                  <a:outerShdw dist="107763" dir="18900000" algn="ctr" rotWithShape="0">
                    <a:srgbClr val="9900CC">
                      <a:alpha val="50000"/>
                    </a:srgbClr>
                  </a:outerShdw>
                </a:effectLst>
                <a:latin typeface="Comic Sans MS"/>
              </a:rPr>
              <a:t>und ihre Freunde </a:t>
            </a:r>
          </a:p>
          <a:p>
            <a:pPr algn="ctr"/>
            <a:r>
              <a:rPr lang="de-DE" sz="3600" b="1" kern="10">
                <a:ln w="9525">
                  <a:solidFill>
                    <a:srgbClr val="000000"/>
                  </a:solidFill>
                  <a:round/>
                  <a:headEnd/>
                  <a:tailEnd/>
                </a:ln>
                <a:gradFill rotWithShape="1">
                  <a:gsLst>
                    <a:gs pos="0">
                      <a:srgbClr val="9900CC"/>
                    </a:gs>
                    <a:gs pos="50000">
                      <a:srgbClr val="FF00FF"/>
                    </a:gs>
                    <a:gs pos="100000">
                      <a:srgbClr val="9900CC"/>
                    </a:gs>
                  </a:gsLst>
                  <a:lin ang="5400000" scaled="1"/>
                </a:gradFill>
                <a:effectLst>
                  <a:outerShdw dist="107763" dir="18900000" algn="ctr" rotWithShape="0">
                    <a:srgbClr val="9900CC">
                      <a:alpha val="50000"/>
                    </a:srgbClr>
                  </a:outerShdw>
                </a:effectLst>
                <a:latin typeface="Comic Sans MS"/>
              </a:rPr>
              <a:t>gratulieren!</a:t>
            </a:r>
            <a:endParaRPr lang="ru-RU" sz="3600" b="1" kern="10">
              <a:ln w="9525">
                <a:solidFill>
                  <a:srgbClr val="000000"/>
                </a:solidFill>
                <a:round/>
                <a:headEnd/>
                <a:tailEnd/>
              </a:ln>
              <a:gradFill rotWithShape="1">
                <a:gsLst>
                  <a:gs pos="0">
                    <a:srgbClr val="9900CC"/>
                  </a:gs>
                  <a:gs pos="50000">
                    <a:srgbClr val="FF00FF"/>
                  </a:gs>
                  <a:gs pos="100000">
                    <a:srgbClr val="9900CC"/>
                  </a:gs>
                </a:gsLst>
                <a:lin ang="5400000" scaled="1"/>
              </a:gradFill>
              <a:effectLst>
                <a:outerShdw dist="107763" dir="18900000" algn="ctr" rotWithShape="0">
                  <a:srgbClr val="9900CC">
                    <a:alpha val="50000"/>
                  </a:srgbClr>
                </a:outerShdw>
              </a:effectLst>
              <a:latin typeface="Comic Sans MS"/>
            </a:endParaRPr>
          </a:p>
        </p:txBody>
      </p:sp>
      <p:sp>
        <p:nvSpPr>
          <p:cNvPr id="85005" name="AutoShape 13">
            <a:hlinkClick r:id="rId5"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85007" name="Picture 15"/>
          <p:cNvPicPr>
            <a:picLocks noChangeAspect="1" noChangeArrowheads="1"/>
          </p:cNvPicPr>
          <p:nvPr/>
        </p:nvPicPr>
        <p:blipFill>
          <a:blip r:embed="rId6" cstate="print"/>
          <a:srcRect/>
          <a:stretch>
            <a:fillRect/>
          </a:stretch>
        </p:blipFill>
        <p:spPr bwMode="auto">
          <a:xfrm>
            <a:off x="323850" y="2565400"/>
            <a:ext cx="4032250" cy="2735263"/>
          </a:xfrm>
          <a:prstGeom prst="rect">
            <a:avLst/>
          </a:prstGeom>
          <a:noFill/>
          <a:ln w="19050">
            <a:solidFill>
              <a:srgbClr val="CC0099"/>
            </a:solidFill>
            <a:miter lim="800000"/>
            <a:headEnd/>
            <a:tailEnd/>
          </a:ln>
        </p:spPr>
      </p:pic>
      <p:pic>
        <p:nvPicPr>
          <p:cNvPr id="85008" name="Picture 16"/>
          <p:cNvPicPr>
            <a:picLocks noChangeAspect="1" noChangeArrowheads="1"/>
          </p:cNvPicPr>
          <p:nvPr/>
        </p:nvPicPr>
        <p:blipFill>
          <a:blip r:embed="rId7"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83971"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83972" name="AutoShape 4">
            <a:hlinkClick r:id="rId3"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83973" name="AutoShape 5">
            <a:hlinkClick r:id="rId4"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3200" b="1">
              <a:solidFill>
                <a:srgbClr val="FFCCFF"/>
              </a:solidFill>
              <a:latin typeface="Monotype Corsiva" pitchFamily="66" charset="0"/>
            </a:endParaRPr>
          </a:p>
        </p:txBody>
      </p:sp>
      <p:sp>
        <p:nvSpPr>
          <p:cNvPr id="83975" name="Line 7"/>
          <p:cNvSpPr>
            <a:spLocks noChangeShapeType="1"/>
          </p:cNvSpPr>
          <p:nvPr/>
        </p:nvSpPr>
        <p:spPr bwMode="auto">
          <a:xfrm>
            <a:off x="0" y="1916113"/>
            <a:ext cx="8820150" cy="0"/>
          </a:xfrm>
          <a:prstGeom prst="line">
            <a:avLst/>
          </a:prstGeom>
          <a:noFill/>
          <a:ln w="57150">
            <a:solidFill>
              <a:srgbClr val="CC0099"/>
            </a:solidFill>
            <a:round/>
            <a:headEnd/>
            <a:tailEnd/>
          </a:ln>
          <a:effectLst/>
        </p:spPr>
        <p:txBody>
          <a:bodyPr/>
          <a:lstStyle/>
          <a:p>
            <a:endParaRPr lang="ru-RU"/>
          </a:p>
        </p:txBody>
      </p:sp>
      <p:sp>
        <p:nvSpPr>
          <p:cNvPr id="83976" name="Line 8"/>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83978" name="Text Box 10"/>
          <p:cNvSpPr txBox="1">
            <a:spLocks noChangeArrowheads="1"/>
          </p:cNvSpPr>
          <p:nvPr/>
        </p:nvSpPr>
        <p:spPr bwMode="auto">
          <a:xfrm>
            <a:off x="3419475" y="2997200"/>
            <a:ext cx="5545138" cy="2168525"/>
          </a:xfrm>
          <a:prstGeom prst="rect">
            <a:avLst/>
          </a:prstGeom>
          <a:noFill/>
          <a:ln w="9525">
            <a:noFill/>
            <a:miter lim="800000"/>
            <a:headEnd/>
            <a:tailEnd/>
          </a:ln>
          <a:effectLst/>
        </p:spPr>
        <p:txBody>
          <a:bodyPr>
            <a:spAutoFit/>
          </a:bodyPr>
          <a:lstStyle/>
          <a:p>
            <a:pPr>
              <a:lnSpc>
                <a:spcPct val="65000"/>
              </a:lnSpc>
              <a:spcBef>
                <a:spcPct val="50000"/>
              </a:spcBef>
            </a:pPr>
            <a:r>
              <a:rPr lang="en-US" sz="3200">
                <a:solidFill>
                  <a:srgbClr val="CC0099"/>
                </a:solidFill>
                <a:latin typeface="Monotype Corsiva" pitchFamily="66" charset="0"/>
              </a:rPr>
              <a:t>Die </a:t>
            </a:r>
            <a:r>
              <a:rPr lang="de-DE" sz="3200">
                <a:solidFill>
                  <a:srgbClr val="CC0099"/>
                </a:solidFill>
                <a:latin typeface="Monotype Corsiva" pitchFamily="66" charset="0"/>
              </a:rPr>
              <a:t>Präsentation</a:t>
            </a:r>
            <a:r>
              <a:rPr lang="ru-RU" sz="3200">
                <a:solidFill>
                  <a:srgbClr val="CC0099"/>
                </a:solidFill>
                <a:latin typeface="Monotype Corsiva" pitchFamily="66" charset="0"/>
              </a:rPr>
              <a:t> </a:t>
            </a:r>
            <a:r>
              <a:rPr lang="en-US" sz="3200">
                <a:solidFill>
                  <a:srgbClr val="CC0099"/>
                </a:solidFill>
                <a:latin typeface="Monotype Corsiva" pitchFamily="66" charset="0"/>
              </a:rPr>
              <a:t>von Kusmina Irina Iwanowna, </a:t>
            </a:r>
          </a:p>
          <a:p>
            <a:pPr>
              <a:lnSpc>
                <a:spcPct val="65000"/>
              </a:lnSpc>
              <a:spcBef>
                <a:spcPct val="50000"/>
              </a:spcBef>
            </a:pPr>
            <a:r>
              <a:rPr lang="en-US" sz="3200">
                <a:solidFill>
                  <a:srgbClr val="CC0099"/>
                </a:solidFill>
                <a:latin typeface="Monotype Corsiva" pitchFamily="66" charset="0"/>
              </a:rPr>
              <a:t>der Deutschlehrerin der Schule No.1208, Moskau, </a:t>
            </a:r>
            <a:endParaRPr lang="ru-RU" sz="3200">
              <a:solidFill>
                <a:srgbClr val="CC0099"/>
              </a:solidFill>
              <a:latin typeface="Monotype Corsiva" pitchFamily="66" charset="0"/>
            </a:endParaRPr>
          </a:p>
          <a:p>
            <a:pPr>
              <a:lnSpc>
                <a:spcPct val="65000"/>
              </a:lnSpc>
              <a:spcBef>
                <a:spcPct val="50000"/>
              </a:spcBef>
            </a:pPr>
            <a:r>
              <a:rPr lang="en-US" sz="3200">
                <a:solidFill>
                  <a:srgbClr val="CC0099"/>
                </a:solidFill>
                <a:latin typeface="Monotype Corsiva" pitchFamily="66" charset="0"/>
              </a:rPr>
              <a:t>den Februar, 2012.</a:t>
            </a:r>
            <a:endParaRPr lang="ru-RU" sz="3200">
              <a:solidFill>
                <a:srgbClr val="CC0099"/>
              </a:solidFill>
              <a:latin typeface="Monotype Corsiva" pitchFamily="66" charset="0"/>
            </a:endParaRPr>
          </a:p>
        </p:txBody>
      </p:sp>
      <p:sp>
        <p:nvSpPr>
          <p:cNvPr id="83981" name="AutoShape 13">
            <a:hlinkClick r:id="rId5"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83984" name="Picture 16"/>
          <p:cNvPicPr>
            <a:picLocks noChangeAspect="1" noChangeArrowheads="1"/>
          </p:cNvPicPr>
          <p:nvPr/>
        </p:nvPicPr>
        <p:blipFill>
          <a:blip r:embed="rId6" cstate="print"/>
          <a:srcRect/>
          <a:stretch>
            <a:fillRect/>
          </a:stretch>
        </p:blipFill>
        <p:spPr bwMode="auto">
          <a:xfrm>
            <a:off x="468313" y="2997200"/>
            <a:ext cx="2736850" cy="2052638"/>
          </a:xfrm>
          <a:prstGeom prst="rect">
            <a:avLst/>
          </a:prstGeom>
          <a:noFill/>
          <a:ln w="19050">
            <a:solidFill>
              <a:srgbClr val="B00082"/>
            </a:solidFill>
            <a:miter lim="800000"/>
            <a:headEnd/>
            <a:tailEnd/>
          </a:ln>
          <a:effectLst/>
        </p:spPr>
      </p:pic>
      <p:pic>
        <p:nvPicPr>
          <p:cNvPr id="83985" name="Picture 17"/>
          <p:cNvPicPr>
            <a:picLocks noChangeAspect="1" noChangeArrowheads="1"/>
          </p:cNvPicPr>
          <p:nvPr/>
        </p:nvPicPr>
        <p:blipFill>
          <a:blip r:embed="rId7"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22531"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22534"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22536" name="Line 8"/>
          <p:cNvSpPr>
            <a:spLocks noChangeShapeType="1"/>
          </p:cNvSpPr>
          <p:nvPr/>
        </p:nvSpPr>
        <p:spPr bwMode="auto">
          <a:xfrm>
            <a:off x="0" y="1916113"/>
            <a:ext cx="8748713" cy="0"/>
          </a:xfrm>
          <a:prstGeom prst="line">
            <a:avLst/>
          </a:prstGeom>
          <a:noFill/>
          <a:ln w="57150">
            <a:solidFill>
              <a:srgbClr val="CC0099"/>
            </a:solidFill>
            <a:round/>
            <a:headEnd/>
            <a:tailEnd/>
          </a:ln>
          <a:effectLst/>
        </p:spPr>
        <p:txBody>
          <a:bodyPr/>
          <a:lstStyle/>
          <a:p>
            <a:endParaRPr lang="ru-RU"/>
          </a:p>
        </p:txBody>
      </p:sp>
      <p:sp>
        <p:nvSpPr>
          <p:cNvPr id="22537"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22539" name="AutoShape 11">
            <a:hlinkClick r:id="" action="ppaction://hlinkshowjump?jump=nextslide" highlightClick="1"/>
          </p:cNvPr>
          <p:cNvSpPr>
            <a:spLocks noChangeArrowheads="1"/>
          </p:cNvSpPr>
          <p:nvPr/>
        </p:nvSpPr>
        <p:spPr bwMode="auto">
          <a:xfrm>
            <a:off x="1331913" y="6021388"/>
            <a:ext cx="792162" cy="647700"/>
          </a:xfrm>
          <a:prstGeom prst="actionButtonForwardNext">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22540" name="Text Box 12"/>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22541" name="Text Box 13"/>
          <p:cNvSpPr txBox="1">
            <a:spLocks noChangeArrowheads="1"/>
          </p:cNvSpPr>
          <p:nvPr/>
        </p:nvSpPr>
        <p:spPr bwMode="auto">
          <a:xfrm>
            <a:off x="539750" y="2420938"/>
            <a:ext cx="8064500" cy="2774950"/>
          </a:xfrm>
          <a:prstGeom prst="rect">
            <a:avLst/>
          </a:prstGeom>
          <a:noFill/>
          <a:ln w="9525">
            <a:noFill/>
            <a:miter lim="800000"/>
            <a:headEnd/>
            <a:tailEnd/>
          </a:ln>
          <a:effectLst/>
        </p:spPr>
        <p:txBody>
          <a:bodyPr>
            <a:spAutoFit/>
          </a:bodyPr>
          <a:lstStyle/>
          <a:p>
            <a:pPr>
              <a:lnSpc>
                <a:spcPct val="125000"/>
              </a:lnSpc>
              <a:spcBef>
                <a:spcPct val="50000"/>
              </a:spcBef>
            </a:pPr>
            <a:r>
              <a:rPr lang="de-DE" sz="2200" b="1">
                <a:solidFill>
                  <a:srgbClr val="B00082"/>
                </a:solidFill>
                <a:latin typeface="Arial Narrow" pitchFamily="34" charset="0"/>
              </a:rPr>
              <a:t>469 für die ganze Kirche eingeführt, 1969 jedoch aus dem römischen Generalkalender gestrichen. Verbreitet gibt es jedoch um den Valentinstag herum Gottesdienste, in denen Ehepaare gesegnet werden. </a:t>
            </a:r>
          </a:p>
          <a:p>
            <a:pPr>
              <a:lnSpc>
                <a:spcPct val="125000"/>
              </a:lnSpc>
              <a:spcBef>
                <a:spcPct val="50000"/>
              </a:spcBef>
            </a:pPr>
            <a:r>
              <a:rPr lang="de-DE" sz="2200" b="1">
                <a:solidFill>
                  <a:srgbClr val="B00082"/>
                </a:solidFill>
                <a:latin typeface="Arial Narrow" pitchFamily="34" charset="0"/>
              </a:rPr>
              <a:t>An Bekanntheit gewann der Valentinstag im deutschsprachigen Raum durch den Handel mit Blumen, besonders jedoch durch die intensive Werbung der Blumenhändler und Süßwarenfabrikanten.</a:t>
            </a:r>
            <a:endParaRPr lang="ru-RU" sz="2200" b="1">
              <a:solidFill>
                <a:srgbClr val="B00082"/>
              </a:solidFill>
              <a:latin typeface="Arial Narrow" pitchFamily="34" charset="0"/>
            </a:endParaRPr>
          </a:p>
        </p:txBody>
      </p:sp>
      <p:sp>
        <p:nvSpPr>
          <p:cNvPr id="22543" name="AutoShape 15">
            <a:hlinkClick r:id="" action="ppaction://hlinkshowjump?jump=previousslide" highlightClick="1"/>
          </p:cNvPr>
          <p:cNvSpPr>
            <a:spLocks noChangeArrowheads="1"/>
          </p:cNvSpPr>
          <p:nvPr/>
        </p:nvSpPr>
        <p:spPr bwMode="auto">
          <a:xfrm>
            <a:off x="395288" y="6021388"/>
            <a:ext cx="792162" cy="647700"/>
          </a:xfrm>
          <a:prstGeom prst="actionButtonBackPrevious">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22544" name="AutoShape 16">
            <a:hlinkClick r:id="rId4"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22545" name="AutoShape 17">
            <a:hlinkClick r:id="rId5"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22547" name="Picture 19"/>
          <p:cNvPicPr>
            <a:picLocks noChangeAspect="1" noChangeArrowheads="1"/>
          </p:cNvPicPr>
          <p:nvPr/>
        </p:nvPicPr>
        <p:blipFill>
          <a:blip r:embed="rId6"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39939"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39942"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39944" name="Line 8"/>
          <p:cNvSpPr>
            <a:spLocks noChangeShapeType="1"/>
          </p:cNvSpPr>
          <p:nvPr/>
        </p:nvSpPr>
        <p:spPr bwMode="auto">
          <a:xfrm>
            <a:off x="0" y="1916113"/>
            <a:ext cx="8675688" cy="0"/>
          </a:xfrm>
          <a:prstGeom prst="line">
            <a:avLst/>
          </a:prstGeom>
          <a:noFill/>
          <a:ln w="57150">
            <a:solidFill>
              <a:srgbClr val="CC0099"/>
            </a:solidFill>
            <a:round/>
            <a:headEnd/>
            <a:tailEnd/>
          </a:ln>
          <a:effectLst/>
        </p:spPr>
        <p:txBody>
          <a:bodyPr/>
          <a:lstStyle/>
          <a:p>
            <a:endParaRPr lang="ru-RU"/>
          </a:p>
        </p:txBody>
      </p:sp>
      <p:sp>
        <p:nvSpPr>
          <p:cNvPr id="39945"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39946" name="AutoShape 10">
            <a:hlinkClick r:id="" action="ppaction://hlinkshowjump?jump=nextslide" highlightClick="1"/>
          </p:cNvPr>
          <p:cNvSpPr>
            <a:spLocks noChangeArrowheads="1"/>
          </p:cNvSpPr>
          <p:nvPr/>
        </p:nvSpPr>
        <p:spPr bwMode="auto">
          <a:xfrm>
            <a:off x="1331913" y="6021388"/>
            <a:ext cx="792162" cy="647700"/>
          </a:xfrm>
          <a:prstGeom prst="actionButtonForwardNext">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39947" name="Text Box 11"/>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39948" name="Text Box 12"/>
          <p:cNvSpPr txBox="1">
            <a:spLocks noChangeArrowheads="1"/>
          </p:cNvSpPr>
          <p:nvPr/>
        </p:nvSpPr>
        <p:spPr bwMode="auto">
          <a:xfrm>
            <a:off x="395288" y="2205038"/>
            <a:ext cx="8280400" cy="3243262"/>
          </a:xfrm>
          <a:prstGeom prst="rect">
            <a:avLst/>
          </a:prstGeom>
          <a:noFill/>
          <a:ln w="9525">
            <a:noFill/>
            <a:miter lim="800000"/>
            <a:headEnd/>
            <a:tailEnd/>
          </a:ln>
          <a:effectLst/>
        </p:spPr>
        <p:txBody>
          <a:bodyPr>
            <a:spAutoFit/>
          </a:bodyPr>
          <a:lstStyle/>
          <a:p>
            <a:pPr>
              <a:lnSpc>
                <a:spcPct val="125000"/>
              </a:lnSpc>
            </a:pPr>
            <a:r>
              <a:rPr lang="de-DE" sz="2200" b="1">
                <a:solidFill>
                  <a:srgbClr val="B00082"/>
                </a:solidFill>
                <a:latin typeface="Arial Narrow" pitchFamily="34" charset="0"/>
              </a:rPr>
              <a:t>Die Tradition des Valentinstags wird heute zumeist auf die Überlieferung von Bischof Valentin von Terni zurückgeführt, der als christlicher Märtyrer starb. Mehrere Orte in Deutschland haben eine Reliquie des hl. Valentin, wie zum Beispiel die bayerische Stadt Krumbach, Landkreis Günzburg. </a:t>
            </a:r>
          </a:p>
          <a:p>
            <a:pPr>
              <a:lnSpc>
                <a:spcPct val="65000"/>
              </a:lnSpc>
            </a:pPr>
            <a:endParaRPr lang="de-DE" sz="2200" b="1">
              <a:solidFill>
                <a:srgbClr val="B00082"/>
              </a:solidFill>
              <a:latin typeface="Arial Narrow" pitchFamily="34" charset="0"/>
            </a:endParaRPr>
          </a:p>
          <a:p>
            <a:pPr>
              <a:lnSpc>
                <a:spcPct val="125000"/>
              </a:lnSpc>
            </a:pPr>
            <a:r>
              <a:rPr lang="de-DE" sz="2200" b="1">
                <a:solidFill>
                  <a:srgbClr val="B00082"/>
                </a:solidFill>
                <a:latin typeface="Arial Narrow" pitchFamily="34" charset="0"/>
              </a:rPr>
              <a:t>Auch die Kirche Santa Maria in Cosmedin hat Reliquien des Heiligen.</a:t>
            </a:r>
          </a:p>
          <a:p>
            <a:pPr>
              <a:lnSpc>
                <a:spcPct val="125000"/>
              </a:lnSpc>
            </a:pPr>
            <a:r>
              <a:rPr lang="de-DE" sz="2200" b="1">
                <a:solidFill>
                  <a:srgbClr val="B00082"/>
                </a:solidFill>
                <a:latin typeface="Arial Narrow" pitchFamily="34" charset="0"/>
              </a:rPr>
              <a:t>Valentin war im dritten Jahrhundert nach Christus der Bischof der italienischen Stadt Terni (damals Interamna).</a:t>
            </a:r>
            <a:endParaRPr lang="ru-RU" sz="2200" b="1">
              <a:solidFill>
                <a:srgbClr val="B00082"/>
              </a:solidFill>
              <a:latin typeface="Arial Narrow" pitchFamily="34" charset="0"/>
            </a:endParaRPr>
          </a:p>
        </p:txBody>
      </p:sp>
      <p:sp>
        <p:nvSpPr>
          <p:cNvPr id="39949" name="AutoShape 13">
            <a:hlinkClick r:id="" action="ppaction://hlinkshowjump?jump=previousslide" highlightClick="1"/>
          </p:cNvPr>
          <p:cNvSpPr>
            <a:spLocks noChangeArrowheads="1"/>
          </p:cNvSpPr>
          <p:nvPr/>
        </p:nvSpPr>
        <p:spPr bwMode="auto">
          <a:xfrm>
            <a:off x="395288" y="6021388"/>
            <a:ext cx="792162" cy="647700"/>
          </a:xfrm>
          <a:prstGeom prst="actionButtonBackPrevious">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39950" name="AutoShape 14">
            <a:hlinkClick r:id="rId4"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39951" name="AutoShape 15">
            <a:hlinkClick r:id="rId5"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39953" name="Picture 17"/>
          <p:cNvPicPr>
            <a:picLocks noChangeAspect="1" noChangeArrowheads="1"/>
          </p:cNvPicPr>
          <p:nvPr/>
        </p:nvPicPr>
        <p:blipFill>
          <a:blip r:embed="rId6"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40963"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40966"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40968" name="Line 8"/>
          <p:cNvSpPr>
            <a:spLocks noChangeShapeType="1"/>
          </p:cNvSpPr>
          <p:nvPr/>
        </p:nvSpPr>
        <p:spPr bwMode="auto">
          <a:xfrm>
            <a:off x="0" y="1916113"/>
            <a:ext cx="8604250" cy="0"/>
          </a:xfrm>
          <a:prstGeom prst="line">
            <a:avLst/>
          </a:prstGeom>
          <a:noFill/>
          <a:ln w="57150">
            <a:solidFill>
              <a:srgbClr val="CC0099"/>
            </a:solidFill>
            <a:round/>
            <a:headEnd/>
            <a:tailEnd/>
          </a:ln>
          <a:effectLst/>
        </p:spPr>
        <p:txBody>
          <a:bodyPr/>
          <a:lstStyle/>
          <a:p>
            <a:endParaRPr lang="ru-RU"/>
          </a:p>
        </p:txBody>
      </p:sp>
      <p:sp>
        <p:nvSpPr>
          <p:cNvPr id="40969"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40970" name="AutoShape 10">
            <a:hlinkClick r:id="" action="ppaction://hlinkshowjump?jump=nextslide" highlightClick="1"/>
          </p:cNvPr>
          <p:cNvSpPr>
            <a:spLocks noChangeArrowheads="1"/>
          </p:cNvSpPr>
          <p:nvPr/>
        </p:nvSpPr>
        <p:spPr bwMode="auto">
          <a:xfrm>
            <a:off x="1331913" y="6021388"/>
            <a:ext cx="792162" cy="647700"/>
          </a:xfrm>
          <a:prstGeom prst="actionButtonForwardNext">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40971" name="Text Box 11"/>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40972" name="Text Box 12"/>
          <p:cNvSpPr txBox="1">
            <a:spLocks noChangeArrowheads="1"/>
          </p:cNvSpPr>
          <p:nvPr/>
        </p:nvSpPr>
        <p:spPr bwMode="auto">
          <a:xfrm>
            <a:off x="468313" y="2565400"/>
            <a:ext cx="8280400" cy="2606675"/>
          </a:xfrm>
          <a:prstGeom prst="rect">
            <a:avLst/>
          </a:prstGeom>
          <a:noFill/>
          <a:ln w="9525">
            <a:noFill/>
            <a:miter lim="800000"/>
            <a:headEnd/>
            <a:tailEnd/>
          </a:ln>
          <a:effectLst/>
        </p:spPr>
        <p:txBody>
          <a:bodyPr>
            <a:spAutoFit/>
          </a:bodyPr>
          <a:lstStyle/>
          <a:p>
            <a:pPr>
              <a:lnSpc>
                <a:spcPct val="125000"/>
              </a:lnSpc>
            </a:pPr>
            <a:r>
              <a:rPr lang="de-DE" sz="2200" b="1">
                <a:solidFill>
                  <a:srgbClr val="B00082"/>
                </a:solidFill>
                <a:latin typeface="Arial Narrow" pitchFamily="34" charset="0"/>
              </a:rPr>
              <a:t>Einer Überlieferung zufolge traute er mehrere Brautpaare, darunter Soldaten, die nach damaligem kaiserlichen Befehl unverheiratet bleiben mussten. Dabei soll er den verheirateten Paaren auch Blumen aus seinem Garten geschenkt haben. </a:t>
            </a:r>
          </a:p>
          <a:p>
            <a:pPr>
              <a:lnSpc>
                <a:spcPct val="125000"/>
              </a:lnSpc>
            </a:pPr>
            <a:r>
              <a:rPr lang="de-DE" sz="2200" b="1">
                <a:solidFill>
                  <a:srgbClr val="B00082"/>
                </a:solidFill>
                <a:latin typeface="Arial Narrow" pitchFamily="34" charset="0"/>
              </a:rPr>
              <a:t>Die Ehen, die von ihm geschlossen wurden, standen der Überlieferung nach unter einem guten Stern.</a:t>
            </a:r>
            <a:r>
              <a:rPr lang="de-DE" sz="2200" b="1">
                <a:solidFill>
                  <a:srgbClr val="800080"/>
                </a:solidFill>
                <a:latin typeface="Arial Narrow" pitchFamily="34" charset="0"/>
              </a:rPr>
              <a:t> </a:t>
            </a:r>
            <a:endParaRPr lang="ru-RU" sz="2200" b="1">
              <a:solidFill>
                <a:srgbClr val="800080"/>
              </a:solidFill>
              <a:latin typeface="Arial Narrow" pitchFamily="34" charset="0"/>
            </a:endParaRPr>
          </a:p>
        </p:txBody>
      </p:sp>
      <p:sp>
        <p:nvSpPr>
          <p:cNvPr id="40973" name="AutoShape 13">
            <a:hlinkClick r:id="" action="ppaction://hlinkshowjump?jump=previousslide" highlightClick="1"/>
          </p:cNvPr>
          <p:cNvSpPr>
            <a:spLocks noChangeArrowheads="1"/>
          </p:cNvSpPr>
          <p:nvPr/>
        </p:nvSpPr>
        <p:spPr bwMode="auto">
          <a:xfrm>
            <a:off x="395288" y="6021388"/>
            <a:ext cx="792162" cy="647700"/>
          </a:xfrm>
          <a:prstGeom prst="actionButtonBackPrevious">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40975" name="AutoShape 15">
            <a:hlinkClick r:id="rId4"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40976" name="AutoShape 16">
            <a:hlinkClick r:id="rId5"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40978" name="Picture 18"/>
          <p:cNvPicPr>
            <a:picLocks noChangeAspect="1" noChangeArrowheads="1"/>
          </p:cNvPicPr>
          <p:nvPr/>
        </p:nvPicPr>
        <p:blipFill>
          <a:blip r:embed="rId6"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93187"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93188" name="AutoShape 4">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93189" name="Line 5"/>
          <p:cNvSpPr>
            <a:spLocks noChangeShapeType="1"/>
          </p:cNvSpPr>
          <p:nvPr/>
        </p:nvSpPr>
        <p:spPr bwMode="auto">
          <a:xfrm>
            <a:off x="0" y="1916113"/>
            <a:ext cx="8820150" cy="0"/>
          </a:xfrm>
          <a:prstGeom prst="line">
            <a:avLst/>
          </a:prstGeom>
          <a:noFill/>
          <a:ln w="57150">
            <a:solidFill>
              <a:srgbClr val="CC0099"/>
            </a:solidFill>
            <a:round/>
            <a:headEnd/>
            <a:tailEnd/>
          </a:ln>
          <a:effectLst/>
        </p:spPr>
        <p:txBody>
          <a:bodyPr/>
          <a:lstStyle/>
          <a:p>
            <a:endParaRPr lang="ru-RU"/>
          </a:p>
        </p:txBody>
      </p:sp>
      <p:sp>
        <p:nvSpPr>
          <p:cNvPr id="93190" name="Line 6"/>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93191" name="AutoShape 7">
            <a:hlinkClick r:id="" action="ppaction://hlinkshowjump?jump=nextslide" highlightClick="1"/>
          </p:cNvPr>
          <p:cNvSpPr>
            <a:spLocks noChangeArrowheads="1"/>
          </p:cNvSpPr>
          <p:nvPr/>
        </p:nvSpPr>
        <p:spPr bwMode="auto">
          <a:xfrm>
            <a:off x="1331913" y="6021388"/>
            <a:ext cx="792162" cy="647700"/>
          </a:xfrm>
          <a:prstGeom prst="actionButtonForwardNext">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93192" name="Text Box 8"/>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93193" name="Text Box 9"/>
          <p:cNvSpPr txBox="1">
            <a:spLocks noChangeArrowheads="1"/>
          </p:cNvSpPr>
          <p:nvPr/>
        </p:nvSpPr>
        <p:spPr bwMode="auto">
          <a:xfrm>
            <a:off x="468313" y="2276475"/>
            <a:ext cx="7920037" cy="3292475"/>
          </a:xfrm>
          <a:prstGeom prst="rect">
            <a:avLst/>
          </a:prstGeom>
          <a:noFill/>
          <a:ln w="9525">
            <a:noFill/>
            <a:miter lim="800000"/>
            <a:headEnd/>
            <a:tailEnd/>
          </a:ln>
          <a:effectLst/>
        </p:spPr>
        <p:txBody>
          <a:bodyPr>
            <a:spAutoFit/>
          </a:bodyPr>
          <a:lstStyle/>
          <a:p>
            <a:r>
              <a:rPr lang="de-DE" sz="2200" b="1">
                <a:solidFill>
                  <a:srgbClr val="B00082"/>
                </a:solidFill>
                <a:latin typeface="Arial Narrow" pitchFamily="34" charset="0"/>
              </a:rPr>
              <a:t>Es ist auch möglich, dass die Festlegung des Gedenktages auf dem 14. Februar mit dem römische Fest der Lupercalia zusammenhängt, das vom 13. bis zum 15. Februar gefeiert wurde.</a:t>
            </a:r>
          </a:p>
          <a:p>
            <a:pPr>
              <a:lnSpc>
                <a:spcPct val="50000"/>
              </a:lnSpc>
            </a:pPr>
            <a:endParaRPr lang="de-DE" sz="2200" b="1">
              <a:solidFill>
                <a:srgbClr val="B00082"/>
              </a:solidFill>
              <a:latin typeface="Arial Narrow" pitchFamily="34" charset="0"/>
            </a:endParaRPr>
          </a:p>
          <a:p>
            <a:r>
              <a:rPr lang="de-DE" sz="2200" b="1">
                <a:solidFill>
                  <a:srgbClr val="B00082"/>
                </a:solidFill>
                <a:latin typeface="Arial Narrow" pitchFamily="34" charset="0"/>
              </a:rPr>
              <a:t>Der angebliche Zusammenhang zwischen einem Fest der “Juno Februata” und dem Valentinstag ist eine Erfindung des 18. Jahrhunderts.</a:t>
            </a:r>
          </a:p>
          <a:p>
            <a:pPr>
              <a:lnSpc>
                <a:spcPct val="55000"/>
              </a:lnSpc>
            </a:pPr>
            <a:endParaRPr lang="de-DE" sz="2200" b="1">
              <a:solidFill>
                <a:srgbClr val="B00082"/>
              </a:solidFill>
              <a:latin typeface="Arial Narrow" pitchFamily="34" charset="0"/>
            </a:endParaRPr>
          </a:p>
          <a:p>
            <a:pPr>
              <a:lnSpc>
                <a:spcPct val="125000"/>
              </a:lnSpc>
            </a:pPr>
            <a:r>
              <a:rPr lang="de-DE" sz="2200" b="1">
                <a:solidFill>
                  <a:srgbClr val="B00082"/>
                </a:solidFill>
                <a:latin typeface="Arial Narrow" pitchFamily="34" charset="0"/>
              </a:rPr>
              <a:t>Auf Befehl des Kaisers Claudius II. wurde er am 14. Februar 269 wegen seines christlichen Glaubens enthauptet. </a:t>
            </a:r>
            <a:endParaRPr lang="ru-RU" sz="2200" b="1">
              <a:solidFill>
                <a:srgbClr val="B00082"/>
              </a:solidFill>
              <a:latin typeface="Arial Narrow" pitchFamily="34" charset="0"/>
            </a:endParaRPr>
          </a:p>
        </p:txBody>
      </p:sp>
      <p:sp>
        <p:nvSpPr>
          <p:cNvPr id="93194" name="AutoShape 10">
            <a:hlinkClick r:id="" action="ppaction://hlinkshowjump?jump=previousslide" highlightClick="1"/>
          </p:cNvPr>
          <p:cNvSpPr>
            <a:spLocks noChangeArrowheads="1"/>
          </p:cNvSpPr>
          <p:nvPr/>
        </p:nvSpPr>
        <p:spPr bwMode="auto">
          <a:xfrm>
            <a:off x="395288" y="6021388"/>
            <a:ext cx="792162" cy="647700"/>
          </a:xfrm>
          <a:prstGeom prst="actionButtonBackPrevious">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93195" name="AutoShape 11">
            <a:hlinkClick r:id="rId4"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93196" name="AutoShape 12">
            <a:hlinkClick r:id="rId5"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93198" name="Picture 14"/>
          <p:cNvPicPr>
            <a:picLocks noChangeAspect="1" noChangeArrowheads="1"/>
          </p:cNvPicPr>
          <p:nvPr/>
        </p:nvPicPr>
        <p:blipFill>
          <a:blip r:embed="rId6"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41987"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41990"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41992" name="Line 8"/>
          <p:cNvSpPr>
            <a:spLocks noChangeShapeType="1"/>
          </p:cNvSpPr>
          <p:nvPr/>
        </p:nvSpPr>
        <p:spPr bwMode="auto">
          <a:xfrm>
            <a:off x="0" y="1916113"/>
            <a:ext cx="8820150" cy="0"/>
          </a:xfrm>
          <a:prstGeom prst="line">
            <a:avLst/>
          </a:prstGeom>
          <a:noFill/>
          <a:ln w="57150">
            <a:solidFill>
              <a:srgbClr val="CC0099"/>
            </a:solidFill>
            <a:round/>
            <a:headEnd/>
            <a:tailEnd/>
          </a:ln>
          <a:effectLst/>
        </p:spPr>
        <p:txBody>
          <a:bodyPr/>
          <a:lstStyle/>
          <a:p>
            <a:endParaRPr lang="ru-RU"/>
          </a:p>
        </p:txBody>
      </p:sp>
      <p:sp>
        <p:nvSpPr>
          <p:cNvPr id="41993"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41994" name="AutoShape 10">
            <a:hlinkClick r:id="" action="ppaction://hlinkshowjump?jump=nextslide" highlightClick="1"/>
          </p:cNvPr>
          <p:cNvSpPr>
            <a:spLocks noChangeArrowheads="1"/>
          </p:cNvSpPr>
          <p:nvPr/>
        </p:nvSpPr>
        <p:spPr bwMode="auto">
          <a:xfrm>
            <a:off x="1331913" y="6021388"/>
            <a:ext cx="792162" cy="647700"/>
          </a:xfrm>
          <a:prstGeom prst="actionButtonForwardNext">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41995" name="Text Box 11"/>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41996" name="Text Box 12"/>
          <p:cNvSpPr txBox="1">
            <a:spLocks noChangeArrowheads="1"/>
          </p:cNvSpPr>
          <p:nvPr/>
        </p:nvSpPr>
        <p:spPr bwMode="auto">
          <a:xfrm>
            <a:off x="611188" y="2060575"/>
            <a:ext cx="8064500" cy="434975"/>
          </a:xfrm>
          <a:prstGeom prst="rect">
            <a:avLst/>
          </a:prstGeom>
          <a:noFill/>
          <a:ln w="9525">
            <a:noFill/>
            <a:miter lim="800000"/>
            <a:headEnd/>
            <a:tailEnd/>
          </a:ln>
          <a:effectLst/>
        </p:spPr>
        <p:txBody>
          <a:bodyPr>
            <a:spAutoFit/>
          </a:bodyPr>
          <a:lstStyle/>
          <a:p>
            <a:pPr>
              <a:lnSpc>
                <a:spcPct val="125000"/>
              </a:lnSpc>
              <a:spcBef>
                <a:spcPct val="50000"/>
              </a:spcBef>
            </a:pPr>
            <a:r>
              <a:rPr lang="ru-RU" sz="1800">
                <a:latin typeface="Comic Sans MS" pitchFamily="66" charset="0"/>
              </a:rPr>
              <a:t>  </a:t>
            </a:r>
          </a:p>
        </p:txBody>
      </p:sp>
      <p:sp>
        <p:nvSpPr>
          <p:cNvPr id="41997" name="AutoShape 13">
            <a:hlinkClick r:id="" action="ppaction://hlinkshowjump?jump=previousslide" highlightClick="1"/>
          </p:cNvPr>
          <p:cNvSpPr>
            <a:spLocks noChangeArrowheads="1"/>
          </p:cNvSpPr>
          <p:nvPr/>
        </p:nvSpPr>
        <p:spPr bwMode="auto">
          <a:xfrm>
            <a:off x="395288" y="6021388"/>
            <a:ext cx="792162" cy="647700"/>
          </a:xfrm>
          <a:prstGeom prst="actionButtonBackPrevious">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sp>
        <p:nvSpPr>
          <p:cNvPr id="41998" name="Text Box 14"/>
          <p:cNvSpPr txBox="1">
            <a:spLocks noChangeArrowheads="1"/>
          </p:cNvSpPr>
          <p:nvPr/>
        </p:nvSpPr>
        <p:spPr bwMode="auto">
          <a:xfrm>
            <a:off x="2051050" y="2060575"/>
            <a:ext cx="6337300" cy="1082675"/>
          </a:xfrm>
          <a:prstGeom prst="rect">
            <a:avLst/>
          </a:prstGeom>
          <a:noFill/>
          <a:ln w="9525">
            <a:noFill/>
            <a:miter lim="800000"/>
            <a:headEnd/>
            <a:tailEnd/>
          </a:ln>
          <a:effectLst/>
        </p:spPr>
        <p:txBody>
          <a:bodyPr>
            <a:spAutoFit/>
          </a:bodyPr>
          <a:lstStyle/>
          <a:p>
            <a:pPr algn="ctr">
              <a:lnSpc>
                <a:spcPct val="125000"/>
              </a:lnSpc>
            </a:pPr>
            <a:r>
              <a:rPr lang="en-US" sz="2800" b="1">
                <a:solidFill>
                  <a:srgbClr val="CC3399"/>
                </a:solidFill>
                <a:latin typeface="Comic Sans MS" pitchFamily="66" charset="0"/>
              </a:rPr>
              <a:t>    </a:t>
            </a:r>
            <a:r>
              <a:rPr lang="en-US" sz="3200" b="1" i="1">
                <a:solidFill>
                  <a:srgbClr val="B00082"/>
                </a:solidFill>
                <a:latin typeface="Monotype Corsiva" pitchFamily="66" charset="0"/>
              </a:rPr>
              <a:t>Symbols </a:t>
            </a:r>
            <a:r>
              <a:rPr lang="de-DE" sz="3200" b="1" i="1">
                <a:solidFill>
                  <a:srgbClr val="B00082"/>
                </a:solidFill>
                <a:latin typeface="Monotype Corsiva" pitchFamily="66" charset="0"/>
              </a:rPr>
              <a:t>von</a:t>
            </a:r>
            <a:r>
              <a:rPr lang="ru-RU" sz="3200" b="1" i="1">
                <a:solidFill>
                  <a:srgbClr val="B00082"/>
                </a:solidFill>
                <a:latin typeface="Monotype Corsiva" pitchFamily="66" charset="0"/>
              </a:rPr>
              <a:t> </a:t>
            </a:r>
            <a:r>
              <a:rPr lang="en-US" sz="3200" b="1" i="1">
                <a:solidFill>
                  <a:srgbClr val="B00082"/>
                </a:solidFill>
                <a:latin typeface="Monotype Corsiva" pitchFamily="66" charset="0"/>
              </a:rPr>
              <a:t>St.Valentin</a:t>
            </a:r>
          </a:p>
          <a:p>
            <a:pPr>
              <a:lnSpc>
                <a:spcPct val="125000"/>
              </a:lnSpc>
            </a:pPr>
            <a:r>
              <a:rPr lang="en-US" sz="1400" b="1">
                <a:solidFill>
                  <a:srgbClr val="CC3399"/>
                </a:solidFill>
                <a:latin typeface="Comic Sans MS" pitchFamily="66" charset="0"/>
              </a:rPr>
              <a:t>  </a:t>
            </a:r>
            <a:r>
              <a:rPr lang="en-US" sz="2000" b="1">
                <a:solidFill>
                  <a:srgbClr val="B00082"/>
                </a:solidFill>
                <a:latin typeface="Monotype Corsiva" pitchFamily="66" charset="0"/>
              </a:rPr>
              <a:t>HERZ</a:t>
            </a:r>
            <a:endParaRPr lang="ru-RU" sz="2000" b="1">
              <a:solidFill>
                <a:srgbClr val="B00082"/>
              </a:solidFill>
              <a:latin typeface="Monotype Corsiva" pitchFamily="66" charset="0"/>
            </a:endParaRPr>
          </a:p>
        </p:txBody>
      </p:sp>
      <p:pic>
        <p:nvPicPr>
          <p:cNvPr id="42005" name="Picture 21" descr="valentin-serdze"/>
          <p:cNvPicPr>
            <a:picLocks noChangeAspect="1" noChangeArrowheads="1"/>
          </p:cNvPicPr>
          <p:nvPr/>
        </p:nvPicPr>
        <p:blipFill>
          <a:blip r:embed="rId4" cstate="print"/>
          <a:srcRect/>
          <a:stretch>
            <a:fillRect/>
          </a:stretch>
        </p:blipFill>
        <p:spPr bwMode="auto">
          <a:xfrm>
            <a:off x="1042988" y="2565400"/>
            <a:ext cx="952500" cy="847725"/>
          </a:xfrm>
          <a:prstGeom prst="rect">
            <a:avLst/>
          </a:prstGeom>
          <a:noFill/>
          <a:ln w="28575">
            <a:solidFill>
              <a:srgbClr val="CC0099"/>
            </a:solidFill>
            <a:miter lim="800000"/>
            <a:headEnd/>
            <a:tailEnd/>
          </a:ln>
        </p:spPr>
      </p:pic>
      <p:pic>
        <p:nvPicPr>
          <p:cNvPr id="42006" name="Picture 22" descr="kupidon_symbol"/>
          <p:cNvPicPr preferRelativeResize="0">
            <a:picLocks noChangeArrowheads="1"/>
          </p:cNvPicPr>
          <p:nvPr/>
        </p:nvPicPr>
        <p:blipFill>
          <a:blip r:embed="rId5" cstate="print"/>
          <a:srcRect/>
          <a:stretch>
            <a:fillRect/>
          </a:stretch>
        </p:blipFill>
        <p:spPr bwMode="auto">
          <a:xfrm>
            <a:off x="1042988" y="3716338"/>
            <a:ext cx="954087" cy="847725"/>
          </a:xfrm>
          <a:prstGeom prst="rect">
            <a:avLst/>
          </a:prstGeom>
          <a:noFill/>
          <a:ln w="28575">
            <a:solidFill>
              <a:srgbClr val="CC0099"/>
            </a:solidFill>
            <a:miter lim="800000"/>
            <a:headEnd/>
            <a:tailEnd/>
          </a:ln>
        </p:spPr>
      </p:pic>
      <p:sp>
        <p:nvSpPr>
          <p:cNvPr id="42008" name="Text Box 24"/>
          <p:cNvSpPr txBox="1">
            <a:spLocks noChangeArrowheads="1"/>
          </p:cNvSpPr>
          <p:nvPr/>
        </p:nvSpPr>
        <p:spPr bwMode="auto">
          <a:xfrm>
            <a:off x="2051050" y="3716338"/>
            <a:ext cx="6337300" cy="561975"/>
          </a:xfrm>
          <a:prstGeom prst="rect">
            <a:avLst/>
          </a:prstGeom>
          <a:noFill/>
          <a:ln w="9525">
            <a:noFill/>
            <a:miter lim="800000"/>
            <a:headEnd/>
            <a:tailEnd/>
          </a:ln>
          <a:effectLst/>
        </p:spPr>
        <p:txBody>
          <a:bodyPr>
            <a:spAutoFit/>
          </a:bodyPr>
          <a:lstStyle/>
          <a:p>
            <a:pPr>
              <a:lnSpc>
                <a:spcPct val="60000"/>
              </a:lnSpc>
            </a:pPr>
            <a:endParaRPr lang="en-US" sz="1800" b="1">
              <a:solidFill>
                <a:srgbClr val="CC3399"/>
              </a:solidFill>
              <a:latin typeface="Comic Sans MS" pitchFamily="66" charset="0"/>
            </a:endParaRPr>
          </a:p>
          <a:p>
            <a:r>
              <a:rPr lang="en-US" sz="1800" b="1">
                <a:solidFill>
                  <a:srgbClr val="CC3399"/>
                </a:solidFill>
                <a:latin typeface="Comic Sans MS" pitchFamily="66" charset="0"/>
              </a:rPr>
              <a:t>  </a:t>
            </a:r>
            <a:r>
              <a:rPr lang="en-US" sz="2000" b="1">
                <a:solidFill>
                  <a:srgbClr val="B00082"/>
                </a:solidFill>
                <a:latin typeface="Monotype Corsiva" pitchFamily="66" charset="0"/>
              </a:rPr>
              <a:t>EROS</a:t>
            </a:r>
            <a:endParaRPr lang="ru-RU" sz="2000" b="1">
              <a:solidFill>
                <a:srgbClr val="B00082"/>
              </a:solidFill>
              <a:latin typeface="Monotype Corsiva" pitchFamily="66" charset="0"/>
            </a:endParaRPr>
          </a:p>
        </p:txBody>
      </p:sp>
      <p:pic>
        <p:nvPicPr>
          <p:cNvPr id="42009" name="Picture 25" descr="valentin-roza"/>
          <p:cNvPicPr preferRelativeResize="0">
            <a:picLocks noChangeArrowheads="1"/>
          </p:cNvPicPr>
          <p:nvPr/>
        </p:nvPicPr>
        <p:blipFill>
          <a:blip r:embed="rId6" cstate="print"/>
          <a:srcRect/>
          <a:stretch>
            <a:fillRect/>
          </a:stretch>
        </p:blipFill>
        <p:spPr bwMode="auto">
          <a:xfrm>
            <a:off x="1042988" y="4797425"/>
            <a:ext cx="954087" cy="849313"/>
          </a:xfrm>
          <a:prstGeom prst="rect">
            <a:avLst/>
          </a:prstGeom>
          <a:noFill/>
          <a:ln w="28575">
            <a:solidFill>
              <a:srgbClr val="CC0099"/>
            </a:solidFill>
            <a:miter lim="800000"/>
            <a:headEnd/>
            <a:tailEnd/>
          </a:ln>
        </p:spPr>
      </p:pic>
      <p:sp>
        <p:nvSpPr>
          <p:cNvPr id="42010" name="Text Box 26"/>
          <p:cNvSpPr txBox="1">
            <a:spLocks noChangeArrowheads="1"/>
          </p:cNvSpPr>
          <p:nvPr/>
        </p:nvSpPr>
        <p:spPr bwMode="auto">
          <a:xfrm>
            <a:off x="2051050" y="4797425"/>
            <a:ext cx="6337300" cy="609600"/>
          </a:xfrm>
          <a:prstGeom prst="rect">
            <a:avLst/>
          </a:prstGeom>
          <a:noFill/>
          <a:ln w="9525">
            <a:noFill/>
            <a:miter lim="800000"/>
            <a:headEnd/>
            <a:tailEnd/>
          </a:ln>
          <a:effectLst/>
        </p:spPr>
        <p:txBody>
          <a:bodyPr>
            <a:spAutoFit/>
          </a:bodyPr>
          <a:lstStyle/>
          <a:p>
            <a:r>
              <a:rPr lang="en-US" sz="1400">
                <a:latin typeface="Comic Sans MS" pitchFamily="66" charset="0"/>
              </a:rPr>
              <a:t> </a:t>
            </a:r>
          </a:p>
          <a:p>
            <a:r>
              <a:rPr lang="en-US" sz="1400" b="1">
                <a:solidFill>
                  <a:srgbClr val="CC3399"/>
                </a:solidFill>
                <a:latin typeface="Comic Sans MS" pitchFamily="66" charset="0"/>
              </a:rPr>
              <a:t>  </a:t>
            </a:r>
            <a:r>
              <a:rPr lang="en-US" sz="2000" b="1">
                <a:solidFill>
                  <a:srgbClr val="B00082"/>
                </a:solidFill>
                <a:latin typeface="Monotype Corsiva" pitchFamily="66" charset="0"/>
              </a:rPr>
              <a:t>ROSE</a:t>
            </a:r>
            <a:endParaRPr lang="ru-RU" sz="2000" b="1">
              <a:solidFill>
                <a:srgbClr val="B00082"/>
              </a:solidFill>
              <a:latin typeface="Monotype Corsiva" pitchFamily="66" charset="0"/>
            </a:endParaRPr>
          </a:p>
        </p:txBody>
      </p:sp>
      <p:sp>
        <p:nvSpPr>
          <p:cNvPr id="42011" name="AutoShape 27">
            <a:hlinkClick r:id="rId7"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42012" name="AutoShape 28">
            <a:hlinkClick r:id="rId8"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42014" name="Picture 30"/>
          <p:cNvPicPr>
            <a:picLocks noChangeAspect="1" noChangeArrowheads="1"/>
          </p:cNvPicPr>
          <p:nvPr/>
        </p:nvPicPr>
        <p:blipFill>
          <a:blip r:embed="rId9"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66FF"/>
            </a:gs>
          </a:gsLst>
          <a:lin ang="2700000" scaled="1"/>
        </a:grad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1700213"/>
          </a:xfrm>
          <a:prstGeom prst="rect">
            <a:avLst/>
          </a:prstGeom>
          <a:gradFill rotWithShape="1">
            <a:gsLst>
              <a:gs pos="0">
                <a:srgbClr val="CC00CC"/>
              </a:gs>
              <a:gs pos="100000">
                <a:srgbClr val="FF00FF">
                  <a:alpha val="0"/>
                </a:srgbClr>
              </a:gs>
            </a:gsLst>
            <a:lin ang="5400000" scaled="1"/>
          </a:gradFill>
          <a:ln w="3175">
            <a:solidFill>
              <a:srgbClr val="CC0099"/>
            </a:solidFill>
            <a:miter lim="800000"/>
            <a:headEnd/>
            <a:tailEnd/>
          </a:ln>
          <a:effectLst/>
        </p:spPr>
        <p:txBody>
          <a:bodyPr wrap="none" anchor="ctr"/>
          <a:lstStyle/>
          <a:p>
            <a:endParaRPr lang="ru-RU"/>
          </a:p>
        </p:txBody>
      </p:sp>
      <p:sp>
        <p:nvSpPr>
          <p:cNvPr id="43011" name="AutoShape 3">
            <a:hlinkClick r:id="rId2" action="ppaction://hlinksldjump" highlightClick="1"/>
          </p:cNvPr>
          <p:cNvSpPr>
            <a:spLocks noChangeArrowheads="1"/>
          </p:cNvSpPr>
          <p:nvPr/>
        </p:nvSpPr>
        <p:spPr bwMode="auto">
          <a:xfrm>
            <a:off x="827088" y="188913"/>
            <a:ext cx="1944687"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Geschichte</a:t>
            </a:r>
            <a:r>
              <a:rPr lang="ru-RU" sz="3200" b="1">
                <a:solidFill>
                  <a:srgbClr val="FFCCFF"/>
                </a:solidFill>
                <a:latin typeface="Monotype Corsiva" pitchFamily="66" charset="0"/>
              </a:rPr>
              <a:t> </a:t>
            </a:r>
          </a:p>
        </p:txBody>
      </p:sp>
      <p:sp>
        <p:nvSpPr>
          <p:cNvPr id="43014" name="AutoShape 6">
            <a:hlinkClick r:id="rId3" action="ppaction://hlinksldjump" highlightClick="1"/>
          </p:cNvPr>
          <p:cNvSpPr>
            <a:spLocks noChangeArrowheads="1"/>
          </p:cNvSpPr>
          <p:nvPr/>
        </p:nvSpPr>
        <p:spPr bwMode="auto">
          <a:xfrm>
            <a:off x="3203575" y="188913"/>
            <a:ext cx="2016125" cy="576262"/>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Symbols</a:t>
            </a:r>
            <a:endParaRPr lang="ru-RU" sz="2400" b="1">
              <a:solidFill>
                <a:srgbClr val="FFCCFF"/>
              </a:solidFill>
              <a:latin typeface="Monotype Corsiva" pitchFamily="66" charset="0"/>
            </a:endParaRPr>
          </a:p>
        </p:txBody>
      </p:sp>
      <p:sp>
        <p:nvSpPr>
          <p:cNvPr id="43016" name="Line 8"/>
          <p:cNvSpPr>
            <a:spLocks noChangeShapeType="1"/>
          </p:cNvSpPr>
          <p:nvPr/>
        </p:nvSpPr>
        <p:spPr bwMode="auto">
          <a:xfrm>
            <a:off x="0" y="1916113"/>
            <a:ext cx="8820150" cy="0"/>
          </a:xfrm>
          <a:prstGeom prst="line">
            <a:avLst/>
          </a:prstGeom>
          <a:noFill/>
          <a:ln w="57150">
            <a:solidFill>
              <a:srgbClr val="CC0099"/>
            </a:solidFill>
            <a:round/>
            <a:headEnd/>
            <a:tailEnd/>
          </a:ln>
          <a:effectLst/>
        </p:spPr>
        <p:txBody>
          <a:bodyPr/>
          <a:lstStyle/>
          <a:p>
            <a:endParaRPr lang="ru-RU"/>
          </a:p>
        </p:txBody>
      </p:sp>
      <p:sp>
        <p:nvSpPr>
          <p:cNvPr id="43017" name="Line 9"/>
          <p:cNvSpPr>
            <a:spLocks noChangeShapeType="1"/>
          </p:cNvSpPr>
          <p:nvPr/>
        </p:nvSpPr>
        <p:spPr bwMode="auto">
          <a:xfrm>
            <a:off x="2484438" y="6669088"/>
            <a:ext cx="6372225" cy="0"/>
          </a:xfrm>
          <a:prstGeom prst="line">
            <a:avLst/>
          </a:prstGeom>
          <a:noFill/>
          <a:ln w="57150">
            <a:solidFill>
              <a:srgbClr val="CC0099"/>
            </a:solidFill>
            <a:round/>
            <a:headEnd/>
            <a:tailEnd/>
          </a:ln>
          <a:effectLst/>
        </p:spPr>
        <p:txBody>
          <a:bodyPr/>
          <a:lstStyle/>
          <a:p>
            <a:endParaRPr lang="ru-RU"/>
          </a:p>
        </p:txBody>
      </p:sp>
      <p:sp>
        <p:nvSpPr>
          <p:cNvPr id="43019" name="Text Box 11"/>
          <p:cNvSpPr txBox="1">
            <a:spLocks noChangeArrowheads="1"/>
          </p:cNvSpPr>
          <p:nvPr/>
        </p:nvSpPr>
        <p:spPr bwMode="auto">
          <a:xfrm>
            <a:off x="684213" y="2205038"/>
            <a:ext cx="8064500" cy="366712"/>
          </a:xfrm>
          <a:prstGeom prst="rect">
            <a:avLst/>
          </a:prstGeom>
          <a:noFill/>
          <a:ln w="9525">
            <a:noFill/>
            <a:miter lim="800000"/>
            <a:headEnd/>
            <a:tailEnd/>
          </a:ln>
          <a:effectLst/>
        </p:spPr>
        <p:txBody>
          <a:bodyPr>
            <a:spAutoFit/>
          </a:bodyPr>
          <a:lstStyle/>
          <a:p>
            <a:pPr>
              <a:spcBef>
                <a:spcPct val="50000"/>
              </a:spcBef>
            </a:pPr>
            <a:endParaRPr lang="ru-RU" sz="1800">
              <a:latin typeface="Arial" charset="0"/>
            </a:endParaRPr>
          </a:p>
        </p:txBody>
      </p:sp>
      <p:sp>
        <p:nvSpPr>
          <p:cNvPr id="43020" name="Text Box 12"/>
          <p:cNvSpPr txBox="1">
            <a:spLocks noChangeArrowheads="1"/>
          </p:cNvSpPr>
          <p:nvPr/>
        </p:nvSpPr>
        <p:spPr bwMode="auto">
          <a:xfrm>
            <a:off x="611188" y="2060575"/>
            <a:ext cx="8064500" cy="434975"/>
          </a:xfrm>
          <a:prstGeom prst="rect">
            <a:avLst/>
          </a:prstGeom>
          <a:noFill/>
          <a:ln w="9525">
            <a:noFill/>
            <a:miter lim="800000"/>
            <a:headEnd/>
            <a:tailEnd/>
          </a:ln>
          <a:effectLst/>
        </p:spPr>
        <p:txBody>
          <a:bodyPr>
            <a:spAutoFit/>
          </a:bodyPr>
          <a:lstStyle/>
          <a:p>
            <a:pPr>
              <a:lnSpc>
                <a:spcPct val="125000"/>
              </a:lnSpc>
              <a:spcBef>
                <a:spcPct val="50000"/>
              </a:spcBef>
            </a:pPr>
            <a:r>
              <a:rPr lang="ru-RU" sz="1800">
                <a:latin typeface="Comic Sans MS" pitchFamily="66" charset="0"/>
              </a:rPr>
              <a:t>  </a:t>
            </a:r>
          </a:p>
        </p:txBody>
      </p:sp>
      <p:sp>
        <p:nvSpPr>
          <p:cNvPr id="43021" name="AutoShape 13">
            <a:hlinkClick r:id="" action="ppaction://hlinkshowjump?jump=previousslide" highlightClick="1"/>
          </p:cNvPr>
          <p:cNvSpPr>
            <a:spLocks noChangeArrowheads="1"/>
          </p:cNvSpPr>
          <p:nvPr/>
        </p:nvSpPr>
        <p:spPr bwMode="auto">
          <a:xfrm>
            <a:off x="395288" y="6021388"/>
            <a:ext cx="792162" cy="647700"/>
          </a:xfrm>
          <a:prstGeom prst="actionButtonBackPrevious">
            <a:avLst/>
          </a:prstGeom>
          <a:gradFill rotWithShape="1">
            <a:gsLst>
              <a:gs pos="0">
                <a:srgbClr val="990099"/>
              </a:gs>
              <a:gs pos="100000">
                <a:srgbClr val="CC0099"/>
              </a:gs>
            </a:gsLst>
            <a:lin ang="5400000" scaled="1"/>
          </a:gradFill>
          <a:ln w="9525">
            <a:noFill/>
            <a:miter lim="800000"/>
            <a:headEnd/>
            <a:tailEnd/>
          </a:ln>
          <a:effectLst/>
        </p:spPr>
        <p:txBody>
          <a:bodyPr wrap="none" anchor="ctr"/>
          <a:lstStyle/>
          <a:p>
            <a:endParaRPr lang="ru-RU"/>
          </a:p>
        </p:txBody>
      </p:sp>
      <p:pic>
        <p:nvPicPr>
          <p:cNvPr id="43028" name="Picture 20" descr="doves_symbol"/>
          <p:cNvPicPr preferRelativeResize="0">
            <a:picLocks noChangeArrowheads="1"/>
          </p:cNvPicPr>
          <p:nvPr/>
        </p:nvPicPr>
        <p:blipFill>
          <a:blip r:embed="rId4" cstate="print"/>
          <a:srcRect/>
          <a:stretch>
            <a:fillRect/>
          </a:stretch>
        </p:blipFill>
        <p:spPr bwMode="auto">
          <a:xfrm>
            <a:off x="1042988" y="2565400"/>
            <a:ext cx="954087" cy="849313"/>
          </a:xfrm>
          <a:prstGeom prst="rect">
            <a:avLst/>
          </a:prstGeom>
          <a:noFill/>
          <a:ln w="28575">
            <a:solidFill>
              <a:srgbClr val="CC0099"/>
            </a:solidFill>
            <a:miter lim="800000"/>
            <a:headEnd/>
            <a:tailEnd/>
          </a:ln>
        </p:spPr>
      </p:pic>
      <p:pic>
        <p:nvPicPr>
          <p:cNvPr id="43029" name="Picture 21" descr="rings_symbol"/>
          <p:cNvPicPr preferRelativeResize="0">
            <a:picLocks noChangeArrowheads="1"/>
          </p:cNvPicPr>
          <p:nvPr/>
        </p:nvPicPr>
        <p:blipFill>
          <a:blip r:embed="rId5" cstate="print"/>
          <a:srcRect/>
          <a:stretch>
            <a:fillRect/>
          </a:stretch>
        </p:blipFill>
        <p:spPr bwMode="auto">
          <a:xfrm>
            <a:off x="1042988" y="3716338"/>
            <a:ext cx="954087" cy="849312"/>
          </a:xfrm>
          <a:prstGeom prst="rect">
            <a:avLst/>
          </a:prstGeom>
          <a:noFill/>
          <a:ln w="28575">
            <a:solidFill>
              <a:srgbClr val="CC0099"/>
            </a:solidFill>
            <a:miter lim="800000"/>
            <a:headEnd/>
            <a:tailEnd/>
          </a:ln>
        </p:spPr>
      </p:pic>
      <p:pic>
        <p:nvPicPr>
          <p:cNvPr id="43030" name="Picture 22" descr="gloves_symbol"/>
          <p:cNvPicPr preferRelativeResize="0">
            <a:picLocks noChangeArrowheads="1"/>
          </p:cNvPicPr>
          <p:nvPr/>
        </p:nvPicPr>
        <p:blipFill>
          <a:blip r:embed="rId6" cstate="print"/>
          <a:srcRect/>
          <a:stretch>
            <a:fillRect/>
          </a:stretch>
        </p:blipFill>
        <p:spPr bwMode="auto">
          <a:xfrm>
            <a:off x="1042988" y="4797425"/>
            <a:ext cx="954087" cy="849313"/>
          </a:xfrm>
          <a:prstGeom prst="rect">
            <a:avLst/>
          </a:prstGeom>
          <a:noFill/>
          <a:ln w="28575">
            <a:solidFill>
              <a:srgbClr val="CC0099"/>
            </a:solidFill>
            <a:miter lim="800000"/>
            <a:headEnd/>
            <a:tailEnd/>
          </a:ln>
        </p:spPr>
      </p:pic>
      <p:sp>
        <p:nvSpPr>
          <p:cNvPr id="43031" name="Text Box 23"/>
          <p:cNvSpPr txBox="1">
            <a:spLocks noChangeArrowheads="1"/>
          </p:cNvSpPr>
          <p:nvPr/>
        </p:nvSpPr>
        <p:spPr bwMode="auto">
          <a:xfrm>
            <a:off x="2051050" y="2060575"/>
            <a:ext cx="6408738" cy="3609975"/>
          </a:xfrm>
          <a:prstGeom prst="rect">
            <a:avLst/>
          </a:prstGeom>
          <a:noFill/>
          <a:ln w="9525">
            <a:noFill/>
            <a:miter lim="800000"/>
            <a:headEnd/>
            <a:tailEnd/>
          </a:ln>
          <a:effectLst/>
        </p:spPr>
        <p:txBody>
          <a:bodyPr>
            <a:spAutoFit/>
          </a:bodyPr>
          <a:lstStyle/>
          <a:p>
            <a:pPr algn="ctr"/>
            <a:r>
              <a:rPr lang="en-US" sz="3200" b="1">
                <a:solidFill>
                  <a:srgbClr val="CC3399"/>
                </a:solidFill>
                <a:latin typeface="Arial Narrow" pitchFamily="34" charset="0"/>
              </a:rPr>
              <a:t> </a:t>
            </a:r>
            <a:r>
              <a:rPr lang="en-US" sz="3400" b="1" i="1">
                <a:solidFill>
                  <a:srgbClr val="B00082"/>
                </a:solidFill>
                <a:latin typeface="Monotype Corsiva" pitchFamily="66" charset="0"/>
              </a:rPr>
              <a:t>Symbols </a:t>
            </a:r>
            <a:r>
              <a:rPr lang="de-DE" sz="3400" b="1" i="1">
                <a:solidFill>
                  <a:srgbClr val="B00082"/>
                </a:solidFill>
                <a:latin typeface="Monotype Corsiva" pitchFamily="66" charset="0"/>
              </a:rPr>
              <a:t>von</a:t>
            </a:r>
            <a:r>
              <a:rPr lang="ru-RU" sz="3400" b="1" i="1">
                <a:solidFill>
                  <a:srgbClr val="B00082"/>
                </a:solidFill>
                <a:latin typeface="Monotype Corsiva" pitchFamily="66" charset="0"/>
              </a:rPr>
              <a:t> </a:t>
            </a:r>
            <a:r>
              <a:rPr lang="en-US" sz="3400" b="1" i="1">
                <a:solidFill>
                  <a:srgbClr val="B00082"/>
                </a:solidFill>
                <a:latin typeface="Monotype Corsiva" pitchFamily="66" charset="0"/>
              </a:rPr>
              <a:t>St.Valentin</a:t>
            </a:r>
            <a:r>
              <a:rPr lang="en-US" sz="3200">
                <a:latin typeface="Monotype Corsiva" pitchFamily="66" charset="0"/>
              </a:rPr>
              <a:t> </a:t>
            </a:r>
          </a:p>
          <a:p>
            <a:endParaRPr lang="en-US"/>
          </a:p>
          <a:p>
            <a:r>
              <a:rPr lang="en-US"/>
              <a:t>  </a:t>
            </a:r>
            <a:r>
              <a:rPr lang="en-US" sz="2000" b="1">
                <a:solidFill>
                  <a:srgbClr val="B00082"/>
                </a:solidFill>
                <a:latin typeface="Monotype Corsiva" pitchFamily="66" charset="0"/>
              </a:rPr>
              <a:t>TAUBEN</a:t>
            </a:r>
            <a:endParaRPr lang="ru-RU" sz="2000" b="1">
              <a:solidFill>
                <a:srgbClr val="B00082"/>
              </a:solidFill>
              <a:latin typeface="Monotype Corsiva" pitchFamily="66" charset="0"/>
            </a:endParaRPr>
          </a:p>
          <a:p>
            <a:endParaRPr lang="ru-RU" sz="2000" b="1">
              <a:solidFill>
                <a:srgbClr val="B00082"/>
              </a:solidFill>
              <a:latin typeface="Monotype Corsiva" pitchFamily="66" charset="0"/>
            </a:endParaRPr>
          </a:p>
          <a:p>
            <a:endParaRPr lang="en-US" sz="1400" b="1">
              <a:solidFill>
                <a:srgbClr val="CC3399"/>
              </a:solidFill>
              <a:latin typeface="Comic Sans MS" pitchFamily="66" charset="0"/>
            </a:endParaRPr>
          </a:p>
          <a:p>
            <a:endParaRPr lang="en-US" sz="1400" b="1">
              <a:solidFill>
                <a:srgbClr val="CC3399"/>
              </a:solidFill>
              <a:latin typeface="Comic Sans MS" pitchFamily="66" charset="0"/>
            </a:endParaRPr>
          </a:p>
          <a:p>
            <a:endParaRPr lang="en-US" sz="1400" b="1">
              <a:solidFill>
                <a:srgbClr val="CC3399"/>
              </a:solidFill>
              <a:latin typeface="Comic Sans MS" pitchFamily="66" charset="0"/>
            </a:endParaRPr>
          </a:p>
          <a:p>
            <a:pPr>
              <a:lnSpc>
                <a:spcPct val="65000"/>
              </a:lnSpc>
            </a:pPr>
            <a:r>
              <a:rPr lang="en-US" sz="1400" b="1">
                <a:solidFill>
                  <a:srgbClr val="CC3399"/>
                </a:solidFill>
                <a:latin typeface="Comic Sans MS" pitchFamily="66" charset="0"/>
              </a:rPr>
              <a:t>  </a:t>
            </a:r>
            <a:r>
              <a:rPr lang="en-US" sz="2000" b="1">
                <a:solidFill>
                  <a:srgbClr val="B00082"/>
                </a:solidFill>
                <a:latin typeface="Monotype Corsiva" pitchFamily="66" charset="0"/>
              </a:rPr>
              <a:t>RINGE</a:t>
            </a:r>
            <a:endParaRPr lang="ru-RU" sz="2000" b="1">
              <a:solidFill>
                <a:srgbClr val="B00082"/>
              </a:solidFill>
              <a:latin typeface="Monotype Corsiva" pitchFamily="66" charset="0"/>
            </a:endParaRPr>
          </a:p>
          <a:p>
            <a:endParaRPr lang="ru-RU" sz="2000" b="1">
              <a:solidFill>
                <a:srgbClr val="B00082"/>
              </a:solidFill>
              <a:latin typeface="Comic Sans MS" pitchFamily="66" charset="0"/>
            </a:endParaRPr>
          </a:p>
          <a:p>
            <a:endParaRPr lang="en-US" sz="1400" b="1">
              <a:solidFill>
                <a:srgbClr val="CC3399"/>
              </a:solidFill>
              <a:latin typeface="Comic Sans MS" pitchFamily="66" charset="0"/>
            </a:endParaRPr>
          </a:p>
          <a:p>
            <a:endParaRPr lang="en-US" sz="1400" b="1">
              <a:solidFill>
                <a:srgbClr val="CC3399"/>
              </a:solidFill>
              <a:latin typeface="Comic Sans MS" pitchFamily="66" charset="0"/>
            </a:endParaRPr>
          </a:p>
          <a:p>
            <a:pPr>
              <a:lnSpc>
                <a:spcPct val="90000"/>
              </a:lnSpc>
            </a:pPr>
            <a:r>
              <a:rPr lang="en-US" sz="1400" b="1">
                <a:solidFill>
                  <a:srgbClr val="CC3399"/>
                </a:solidFill>
                <a:latin typeface="Comic Sans MS" pitchFamily="66" charset="0"/>
              </a:rPr>
              <a:t>  </a:t>
            </a:r>
            <a:r>
              <a:rPr lang="en-US" sz="2000" b="1">
                <a:solidFill>
                  <a:srgbClr val="B00082"/>
                </a:solidFill>
                <a:latin typeface="Monotype Corsiva" pitchFamily="66" charset="0"/>
              </a:rPr>
              <a:t>HANDSCHUE</a:t>
            </a:r>
            <a:endParaRPr lang="ru-RU" sz="2000" b="1">
              <a:solidFill>
                <a:srgbClr val="B00082"/>
              </a:solidFill>
              <a:latin typeface="Monotype Corsiva" pitchFamily="66" charset="0"/>
            </a:endParaRPr>
          </a:p>
          <a:p>
            <a:endParaRPr lang="ru-RU" sz="2000" b="1">
              <a:solidFill>
                <a:srgbClr val="CC3399"/>
              </a:solidFill>
              <a:latin typeface="Monotype Corsiva" pitchFamily="66" charset="0"/>
            </a:endParaRPr>
          </a:p>
        </p:txBody>
      </p:sp>
      <p:sp>
        <p:nvSpPr>
          <p:cNvPr id="43032" name="AutoShape 24">
            <a:hlinkClick r:id="rId7" action="ppaction://hlinksldjump" highlightClick="1"/>
          </p:cNvPr>
          <p:cNvSpPr>
            <a:spLocks noChangeArrowheads="1"/>
          </p:cNvSpPr>
          <p:nvPr/>
        </p:nvSpPr>
        <p:spPr bwMode="auto">
          <a:xfrm>
            <a:off x="2051050" y="908050"/>
            <a:ext cx="1944688"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Test</a:t>
            </a:r>
            <a:endParaRPr lang="ru-RU" sz="3200" b="1">
              <a:solidFill>
                <a:srgbClr val="FFCCFF"/>
              </a:solidFill>
              <a:latin typeface="Monotype Corsiva" pitchFamily="66" charset="0"/>
            </a:endParaRPr>
          </a:p>
        </p:txBody>
      </p:sp>
      <p:sp>
        <p:nvSpPr>
          <p:cNvPr id="43033" name="AutoShape 25">
            <a:hlinkClick r:id="rId8" action="ppaction://hlinksldjump" highlightClick="1"/>
          </p:cNvPr>
          <p:cNvSpPr>
            <a:spLocks noChangeArrowheads="1"/>
          </p:cNvSpPr>
          <p:nvPr/>
        </p:nvSpPr>
        <p:spPr bwMode="auto">
          <a:xfrm>
            <a:off x="4427538" y="908050"/>
            <a:ext cx="1944687" cy="576263"/>
          </a:xfrm>
          <a:prstGeom prst="actionButtonBlank">
            <a:avLst/>
          </a:prstGeom>
          <a:gradFill rotWithShape="1">
            <a:gsLst>
              <a:gs pos="0">
                <a:srgbClr val="B00082"/>
              </a:gs>
              <a:gs pos="100000">
                <a:srgbClr val="FF33CC"/>
              </a:gs>
            </a:gsLst>
            <a:lin ang="5400000" scaled="1"/>
          </a:gradFill>
          <a:ln w="9525">
            <a:noFill/>
            <a:miter lim="800000"/>
            <a:headEnd/>
            <a:tailEnd/>
          </a:ln>
          <a:effectLst/>
        </p:spPr>
        <p:txBody>
          <a:bodyPr wrap="none" anchor="ctr"/>
          <a:lstStyle/>
          <a:p>
            <a:pPr algn="ctr"/>
            <a:r>
              <a:rPr lang="en-US" sz="3200" b="1">
                <a:solidFill>
                  <a:srgbClr val="FFCCFF"/>
                </a:solidFill>
                <a:latin typeface="Monotype Corsiva" pitchFamily="66" charset="0"/>
              </a:rPr>
              <a:t>Autor</a:t>
            </a:r>
            <a:endParaRPr lang="ru-RU" sz="3200" b="1">
              <a:solidFill>
                <a:srgbClr val="FFCCFF"/>
              </a:solidFill>
              <a:latin typeface="Monotype Corsiva" pitchFamily="66" charset="0"/>
            </a:endParaRPr>
          </a:p>
        </p:txBody>
      </p:sp>
      <p:pic>
        <p:nvPicPr>
          <p:cNvPr id="43035" name="Picture 27"/>
          <p:cNvPicPr>
            <a:picLocks noChangeAspect="1" noChangeArrowheads="1"/>
          </p:cNvPicPr>
          <p:nvPr/>
        </p:nvPicPr>
        <p:blipFill>
          <a:blip r:embed="rId9" cstate="print">
            <a:lum bright="-8000" contrast="4000"/>
          </a:blip>
          <a:srcRect/>
          <a:stretch>
            <a:fillRect/>
          </a:stretch>
        </p:blipFill>
        <p:spPr bwMode="auto">
          <a:xfrm>
            <a:off x="7092950" y="188913"/>
            <a:ext cx="1439863" cy="1281112"/>
          </a:xfrm>
          <a:prstGeom prst="rect">
            <a:avLst/>
          </a:prstGeom>
          <a:noFill/>
          <a:ln w="12700">
            <a:solidFill>
              <a:srgbClr val="CC0099"/>
            </a:solid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0000"/>
      </a:hlink>
      <a:folHlink>
        <a:srgbClr val="CC00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CC0000"/>
        </a:lt1>
        <a:dk2>
          <a:srgbClr val="000000"/>
        </a:dk2>
        <a:lt2>
          <a:srgbClr val="808080"/>
        </a:lt2>
        <a:accent1>
          <a:srgbClr val="BBE0E3"/>
        </a:accent1>
        <a:accent2>
          <a:srgbClr val="333399"/>
        </a:accent2>
        <a:accent3>
          <a:srgbClr val="E2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14">
        <a:dk1>
          <a:srgbClr val="000000"/>
        </a:dk1>
        <a:lt1>
          <a:srgbClr val="CC0000"/>
        </a:lt1>
        <a:dk2>
          <a:srgbClr val="000000"/>
        </a:dk2>
        <a:lt2>
          <a:srgbClr val="808080"/>
        </a:lt2>
        <a:accent1>
          <a:srgbClr val="BBE0E3"/>
        </a:accent1>
        <a:accent2>
          <a:srgbClr val="333399"/>
        </a:accent2>
        <a:accent3>
          <a:srgbClr val="E2AAAA"/>
        </a:accent3>
        <a:accent4>
          <a:srgbClr val="000000"/>
        </a:accent4>
        <a:accent5>
          <a:srgbClr val="DAEDEF"/>
        </a:accent5>
        <a:accent6>
          <a:srgbClr val="2D2D8A"/>
        </a:accent6>
        <a:hlink>
          <a:srgbClr val="CC0000"/>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15">
        <a:dk1>
          <a:srgbClr val="000000"/>
        </a:dk1>
        <a:lt1>
          <a:srgbClr val="CC0000"/>
        </a:lt1>
        <a:dk2>
          <a:srgbClr val="000000"/>
        </a:dk2>
        <a:lt2>
          <a:srgbClr val="808080"/>
        </a:lt2>
        <a:accent1>
          <a:srgbClr val="BBE0E3"/>
        </a:accent1>
        <a:accent2>
          <a:srgbClr val="333399"/>
        </a:accent2>
        <a:accent3>
          <a:srgbClr val="E2AAAA"/>
        </a:accent3>
        <a:accent4>
          <a:srgbClr val="000000"/>
        </a:accent4>
        <a:accent5>
          <a:srgbClr val="DAEDEF"/>
        </a:accent5>
        <a:accent6>
          <a:srgbClr val="2D2D8A"/>
        </a:accent6>
        <a:hlink>
          <a:srgbClr val="CC0000"/>
        </a:hlink>
        <a:folHlink>
          <a:srgbClr val="CC0000"/>
        </a:folHlink>
      </a:clrScheme>
      <a:clrMap bg1="lt1" tx1="dk1" bg2="lt2" tx2="dk2" accent1="accent1" accent2="accent2" accent3="accent3" accent4="accent4" accent5="accent5" accent6="accent6" hlink="hlink" folHlink="folHlink"/>
    </a:extraClrScheme>
    <a:extraClrScheme>
      <a:clrScheme name="Оформление по умолчанию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0000"/>
        </a:hlink>
        <a:folHlink>
          <a:srgbClr val="CC0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1003</TotalTime>
  <Words>728</Words>
  <Application>Microsoft Office PowerPoint</Application>
  <PresentationFormat>Экран (4:3)</PresentationFormat>
  <Paragraphs>245</Paragraphs>
  <Slides>33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33</vt:i4>
      </vt:variant>
    </vt:vector>
  </HeadingPairs>
  <TitlesOfParts>
    <vt:vector size="40" baseType="lpstr">
      <vt:lpstr>Arial</vt:lpstr>
      <vt:lpstr>Monotype Corsiva</vt:lpstr>
      <vt:lpstr>Wingdings</vt:lpstr>
      <vt:lpstr>Comic Sans MS</vt:lpstr>
      <vt:lpstr>Arial Narrow</vt:lpstr>
      <vt:lpstr>Georgia</vt: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Company>МОУ Лицей №43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8L11</dc:creator>
  <cp:lastModifiedBy>revaz</cp:lastModifiedBy>
  <cp:revision>254</cp:revision>
  <dcterms:created xsi:type="dcterms:W3CDTF">2005-02-18T09:25:03Z</dcterms:created>
  <dcterms:modified xsi:type="dcterms:W3CDTF">2013-01-05T17:12:19Z</dcterms:modified>
</cp:coreProperties>
</file>