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87" r:id="rId2"/>
    <p:sldId id="288" r:id="rId3"/>
    <p:sldId id="256" r:id="rId4"/>
    <p:sldId id="257" r:id="rId5"/>
    <p:sldId id="258" r:id="rId6"/>
    <p:sldId id="259" r:id="rId7"/>
    <p:sldId id="260" r:id="rId8"/>
    <p:sldId id="276" r:id="rId9"/>
    <p:sldId id="261" r:id="rId10"/>
    <p:sldId id="262" r:id="rId11"/>
    <p:sldId id="263" r:id="rId12"/>
    <p:sldId id="264" r:id="rId13"/>
    <p:sldId id="265" r:id="rId14"/>
    <p:sldId id="277" r:id="rId15"/>
    <p:sldId id="266" r:id="rId16"/>
    <p:sldId id="267" r:id="rId17"/>
    <p:sldId id="268" r:id="rId18"/>
    <p:sldId id="269" r:id="rId19"/>
    <p:sldId id="270" r:id="rId20"/>
    <p:sldId id="278" r:id="rId21"/>
    <p:sldId id="271" r:id="rId22"/>
    <p:sldId id="272" r:id="rId23"/>
    <p:sldId id="273" r:id="rId24"/>
    <p:sldId id="274" r:id="rId25"/>
    <p:sldId id="275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CC99"/>
    <a:srgbClr val="FFFFCC"/>
    <a:srgbClr val="0033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1024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024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89E4E3E8-A2D6-4ADD-9F28-FDB51D1D5F7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25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39DC0-B87C-4DCF-B4F7-15ADC57C82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94CAD-F894-465A-8F00-88BFE8D7CC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8B6F1-713E-4C4C-971B-B1380E4BC4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C3321-316D-4B92-9C16-9170E0EF52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58CEA-866D-483D-990C-26589D0D13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430C1-FFFF-4876-AE2C-E231602044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8F325-9FF5-4091-B024-D96BC817F2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A087D-7EF2-4101-8272-4E0C3432A0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238BD-7586-4634-834F-82E5834377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42368-9998-4A19-A8C9-B9B865E38C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921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922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2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922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922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2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922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ru-RU"/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94E6724B-55EA-424F-950A-1AB35BC74F5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cover dir="r"/>
  </p:transition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>
                <a:solidFill>
                  <a:schemeClr val="tx1"/>
                </a:solidFill>
                <a:latin typeface="Times New Roman" pitchFamily="18" charset="0"/>
              </a:rPr>
              <a:t>Конкурс капитанов</a:t>
            </a: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1042988" y="2492375"/>
            <a:ext cx="7705725" cy="4105275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Задание № 1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Ответьте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на задачи с подсказками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1"/>
      <p:bldP spid="430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itchFamily="18" charset="0"/>
              </a:rPr>
              <a:t>Сейчас вам предстоит перебрать в памяти изобретения, но остановится</a:t>
            </a:r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 на одном из них</a:t>
            </a: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1116013" y="2492375"/>
            <a:ext cx="7632700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Данное изобретение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используется и в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мирных целях.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itchFamily="18" charset="0"/>
              </a:rPr>
              <a:t>Сейчас вам предстоит перебрать в памяти изобретения, но остановится</a:t>
            </a:r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 на одном из них</a:t>
            </a:r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1116013" y="2492375"/>
            <a:ext cx="7632700" cy="4175125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Предполагается, что родина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этого изобретения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Китай.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itchFamily="18" charset="0"/>
              </a:rPr>
              <a:t>Сейчас вам предстоит перебрать в памяти изобретения, но остановится</a:t>
            </a:r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 на одном их них</a:t>
            </a:r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042988" y="2492375"/>
            <a:ext cx="7777162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000">
              <a:solidFill>
                <a:srgbClr val="003300"/>
              </a:solidFill>
              <a:latin typeface="Times New Roman" pitchFamily="18" charset="0"/>
            </a:endParaRP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В Европе (13 в)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его разновидность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получила название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«летающий огонь»,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а в середине 20 в – имя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милой девушки.</a:t>
            </a:r>
          </a:p>
          <a:p>
            <a:pPr algn="ctr"/>
            <a:endParaRPr lang="ru-RU" sz="4000" b="1">
              <a:solidFill>
                <a:srgbClr val="00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itchFamily="18" charset="0"/>
              </a:rPr>
              <a:t>Сейчас вам предстоит перебрать в памяти изобретения, но остановится</a:t>
            </a:r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 на одном из них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1116013" y="2492375"/>
            <a:ext cx="7704137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Это изобретение -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основной двигатель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космических кораблей.</a:t>
            </a:r>
          </a:p>
          <a:p>
            <a:pPr algn="ctr"/>
            <a:r>
              <a:rPr lang="ru-RU" sz="4000">
                <a:solidFill>
                  <a:srgbClr val="003300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852738"/>
            <a:ext cx="7693025" cy="1427162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9600">
                <a:latin typeface="Times New Roman" pitchFamily="18" charset="0"/>
              </a:rPr>
              <a:t>Ракета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Речь об ученом, фамилия которого известна всем. Кто он?</a:t>
            </a: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971550" y="2420938"/>
            <a:ext cx="7777163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Инженер по образованию,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он в 23 года защитил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диссертацию на звание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доктора философии.</a:t>
            </a:r>
          </a:p>
          <a:p>
            <a:pPr algn="ctr"/>
            <a:r>
              <a:rPr lang="ru-RU" sz="4000" b="1"/>
              <a:t>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Речь об ученом, фамилия которого известна всем. Кто он?</a:t>
            </a: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1042988" y="2420938"/>
            <a:ext cx="7704137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Его научные исследования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посвящены электромагнетизму,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физике кристаллов,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оптике, молекулярной физике.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Речь об ученом, фамилия которого известна всем. Кто он?</a:t>
            </a: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971550" y="2492375"/>
            <a:ext cx="7777163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Но главное его научное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достижение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относилось к совершенно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неизвестной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до тех пор области науки.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Она прославила его имя.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Речь об ученом, фамилия которого известна всем. Кто он?</a:t>
            </a: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1042988" y="2420938"/>
            <a:ext cx="7777162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Он лауреат первой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Нобелевской премии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по физике  (1901 г).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Речь об ученом, фамилия которого известна всем. Кто он?</a:t>
            </a: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1116013" y="2420938"/>
            <a:ext cx="7704137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Ему первому удалось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увидеть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строение части скелета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живого человека.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ученом.</a:t>
            </a:r>
            <a:br>
              <a:rPr lang="ru-RU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О ком именно?</a:t>
            </a:r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1042988" y="2492375"/>
            <a:ext cx="7705725" cy="4105275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Еще в студенческие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годы он открыл,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что период колебания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маятника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не зависит от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амплитуды.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708275"/>
            <a:ext cx="7693025" cy="14986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9600">
                <a:latin typeface="Times New Roman" pitchFamily="18" charset="0"/>
              </a:rPr>
              <a:t>Рентген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одном живом объекте</a:t>
            </a:r>
            <a:r>
              <a:rPr lang="ru-RU"/>
              <a:t> </a:t>
            </a:r>
            <a:endParaRPr lang="ru-RU" sz="4000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1116013" y="2492375"/>
            <a:ext cx="7705725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/>
              <a:t> </a:t>
            </a:r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Этот объект может летать,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но в основном плавает.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одном живом объекте</a:t>
            </a:r>
            <a:r>
              <a:rPr lang="ru-RU"/>
              <a:t> </a:t>
            </a:r>
            <a:endParaRPr lang="ru-RU" sz="4000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1042988" y="2420938"/>
            <a:ext cx="7777162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/>
              <a:t> </a:t>
            </a:r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Взлетная скорость его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30 км/ч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одном живом объекте</a:t>
            </a:r>
            <a:r>
              <a:rPr lang="ru-RU"/>
              <a:t> </a:t>
            </a:r>
            <a:endParaRPr lang="ru-RU" sz="4000"/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1042988" y="2420938"/>
            <a:ext cx="7704137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Аэродинамические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поверхности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у него не активны.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одном живом объекте</a:t>
            </a:r>
            <a:r>
              <a:rPr lang="ru-RU"/>
              <a:t> </a:t>
            </a:r>
            <a:endParaRPr lang="ru-RU" sz="4000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1042988" y="2420938"/>
            <a:ext cx="7704137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Он совершает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планирующий полет.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одном живом объекте</a:t>
            </a:r>
            <a:r>
              <a:rPr lang="ru-RU"/>
              <a:t> </a:t>
            </a:r>
            <a:endParaRPr lang="ru-RU" sz="4000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1116013" y="2538413"/>
            <a:ext cx="7704137" cy="4059237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000"/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Свой полет этот объект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использует для защиты от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Хищников, например акул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 касаток.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708275"/>
            <a:ext cx="7693025" cy="30829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8800">
                <a:latin typeface="Times New Roman" pitchFamily="18" charset="0"/>
              </a:rPr>
              <a:t>Летающая рыба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 неживом объекте</a:t>
            </a:r>
            <a:endParaRPr lang="ru-RU" sz="4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1042988" y="2492375"/>
            <a:ext cx="7704137" cy="4105275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000"/>
          </a:p>
          <a:p>
            <a:pPr algn="ctr"/>
            <a:r>
              <a:rPr lang="ru-RU" sz="4000"/>
              <a:t> </a:t>
            </a:r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Его можно использовать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для изучения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некоторых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физических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явлений.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 неживом объекте</a:t>
            </a:r>
            <a:endParaRPr lang="ru-RU" sz="4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1042988" y="2420938"/>
            <a:ext cx="7704137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000"/>
          </a:p>
          <a:p>
            <a:pPr algn="ctr"/>
            <a:r>
              <a:rPr lang="ru-RU" sz="4000"/>
              <a:t> </a:t>
            </a:r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С помощью этого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тела можно на опыте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продемонстрировать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закон Паскаля.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 неживом объекте</a:t>
            </a:r>
            <a:endParaRPr lang="ru-RU" sz="4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1116013" y="2492375"/>
            <a:ext cx="7704137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С помощь этого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тела можно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изучать свойства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газов.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ученом.</a:t>
            </a:r>
            <a:br>
              <a:rPr lang="ru-RU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О ком именно?</a:t>
            </a: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1042988" y="2492375"/>
            <a:ext cx="7705725" cy="4105275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Еще в студенческие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годы он открыл,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что период колебания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маятника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не зависит от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амплитуды.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 неживом объекте</a:t>
            </a:r>
            <a:endParaRPr lang="ru-RU" sz="4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971550" y="2492375"/>
            <a:ext cx="7848600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000"/>
          </a:p>
          <a:p>
            <a:pPr algn="ctr"/>
            <a:r>
              <a:rPr lang="ru-RU" sz="4000"/>
              <a:t> </a:t>
            </a:r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С ним дружат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некоторые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спортсмены.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 неживом объекте</a:t>
            </a:r>
            <a:endParaRPr lang="ru-RU" sz="40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8915" name="AutoShape 3"/>
          <p:cNvSpPr>
            <a:spLocks noChangeArrowheads="1"/>
          </p:cNvSpPr>
          <p:nvPr/>
        </p:nvSpPr>
        <p:spPr bwMode="auto">
          <a:xfrm>
            <a:off x="1042988" y="2420938"/>
            <a:ext cx="7704137" cy="424815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4000"/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По нему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плакала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Таня.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3068638"/>
            <a:ext cx="7693025" cy="15716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8800">
                <a:latin typeface="Times New Roman" pitchFamily="18" charset="0"/>
              </a:rPr>
              <a:t>Мяч</a:t>
            </a:r>
          </a:p>
          <a:p>
            <a:pPr algn="ctr">
              <a:buFont typeface="Wingdings" pitchFamily="2" charset="2"/>
              <a:buNone/>
            </a:pPr>
            <a:endParaRPr lang="ru-RU" sz="8800">
              <a:latin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ученом.</a:t>
            </a:r>
            <a:br>
              <a:rPr lang="ru-RU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О ком именно?</a:t>
            </a: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1042988" y="2420938"/>
            <a:ext cx="7705725" cy="4176712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После окончания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университета он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занялся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исследованиями в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области математики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 астрономии.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ученом.</a:t>
            </a:r>
            <a:br>
              <a:rPr lang="ru-RU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О ком именно?</a:t>
            </a: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1042988" y="2492375"/>
            <a:ext cx="7704137" cy="4103688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Им открыт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принцип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относительности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движения и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закон инерции.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ученом.</a:t>
            </a:r>
            <a:br>
              <a:rPr lang="ru-RU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О ком именно?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042988" y="2465388"/>
            <a:ext cx="7705725" cy="4203700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Он открыл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4 спутника Юпитера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и фазы Венеры.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Речь пойдет об ученом.</a:t>
            </a:r>
            <a:br>
              <a:rPr lang="ru-RU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>
                <a:solidFill>
                  <a:schemeClr val="tx1"/>
                </a:solidFill>
                <a:latin typeface="Times New Roman" pitchFamily="18" charset="0"/>
              </a:rPr>
              <a:t>О ком именно?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971550" y="2492375"/>
            <a:ext cx="7704138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Для изучения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закономерности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свободного падения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тел он использовал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наклонную башню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в городе Пиза.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3068638"/>
            <a:ext cx="7489825" cy="135413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7200">
                <a:latin typeface="Times New Roman" pitchFamily="18" charset="0"/>
              </a:rPr>
              <a:t>Галилео Галилей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31175" cy="1143000"/>
          </a:xfrm>
        </p:spPr>
        <p:txBody>
          <a:bodyPr/>
          <a:lstStyle/>
          <a:p>
            <a:pPr algn="ctr"/>
            <a:r>
              <a:rPr lang="ru-RU" sz="2800">
                <a:solidFill>
                  <a:schemeClr val="tx1"/>
                </a:solidFill>
                <a:latin typeface="Times New Roman" pitchFamily="18" charset="0"/>
              </a:rPr>
              <a:t>Сейчас вам предстоит перебрать в памяти изобретения, но остановится</a:t>
            </a:r>
            <a:r>
              <a:rPr lang="ru-RU" sz="3200">
                <a:solidFill>
                  <a:schemeClr val="tx1"/>
                </a:solidFill>
                <a:latin typeface="Times New Roman" pitchFamily="18" charset="0"/>
              </a:rPr>
              <a:t> на одном из них</a:t>
            </a: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1042988" y="2492375"/>
            <a:ext cx="7632700" cy="4176713"/>
          </a:xfrm>
          <a:prstGeom prst="foldedCorner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Как орудие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войны это изобретение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упоминается в источниках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13 в, 15 в, 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в конце 18 в и</a:t>
            </a:r>
          </a:p>
          <a:p>
            <a:pPr algn="ctr"/>
            <a:r>
              <a:rPr lang="ru-RU" sz="4000" b="1">
                <a:solidFill>
                  <a:srgbClr val="003300"/>
                </a:solidFill>
                <a:latin typeface="Times New Roman" pitchFamily="18" charset="0"/>
              </a:rPr>
              <a:t> середине 20 века.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animBg="1"/>
    </p:bld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422</TotalTime>
  <Words>547</Words>
  <Application>Microsoft Office PowerPoint</Application>
  <PresentationFormat>Экран (4:3)</PresentationFormat>
  <Paragraphs>150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Wingdings</vt:lpstr>
      <vt:lpstr>Times New Roman</vt:lpstr>
      <vt:lpstr>Капсулы</vt:lpstr>
      <vt:lpstr>Конкурс капитанов</vt:lpstr>
      <vt:lpstr>Речь пойдет об ученом. О ком именно?</vt:lpstr>
      <vt:lpstr>Речь пойдет об ученом. О ком именно?</vt:lpstr>
      <vt:lpstr>Речь пойдет об ученом. О ком именно?</vt:lpstr>
      <vt:lpstr>Речь пойдет об ученом. О ком именно?</vt:lpstr>
      <vt:lpstr>Речь пойдет об ученом. О ком именно?</vt:lpstr>
      <vt:lpstr>Речь пойдет об ученом. О ком именно?</vt:lpstr>
      <vt:lpstr>Слайд 8</vt:lpstr>
      <vt:lpstr>Сейчас вам предстоит перебрать в памяти изобретения, но остановится на одном из них</vt:lpstr>
      <vt:lpstr>Сейчас вам предстоит перебрать в памяти изобретения, но остановится на одном из них</vt:lpstr>
      <vt:lpstr>Сейчас вам предстоит перебрать в памяти изобретения, но остановится на одном из них</vt:lpstr>
      <vt:lpstr>Сейчас вам предстоит перебрать в памяти изобретения, но остановится на одном их них</vt:lpstr>
      <vt:lpstr>Сейчас вам предстоит перебрать в памяти изобретения, но остановится на одном из них</vt:lpstr>
      <vt:lpstr>Слайд 14</vt:lpstr>
      <vt:lpstr>Речь об ученом, фамилия которого известна всем. Кто он?</vt:lpstr>
      <vt:lpstr>Речь об ученом, фамилия которого известна всем. Кто он?</vt:lpstr>
      <vt:lpstr>Речь об ученом, фамилия которого известна всем. Кто он?</vt:lpstr>
      <vt:lpstr>Речь об ученом, фамилия которого известна всем. Кто он?</vt:lpstr>
      <vt:lpstr>Речь об ученом, фамилия которого известна всем. Кто он?</vt:lpstr>
      <vt:lpstr>Слайд 20</vt:lpstr>
      <vt:lpstr>Речь пойдет об одном живом объекте </vt:lpstr>
      <vt:lpstr>Речь пойдет об одном живом объекте </vt:lpstr>
      <vt:lpstr>Речь пойдет об одном живом объекте </vt:lpstr>
      <vt:lpstr>Речь пойдет об одном живом объекте </vt:lpstr>
      <vt:lpstr>Речь пойдет об одном живом объекте </vt:lpstr>
      <vt:lpstr>Слайд 26</vt:lpstr>
      <vt:lpstr>Речь пойдет о неживом объекте</vt:lpstr>
      <vt:lpstr>Речь пойдет о неживом объекте</vt:lpstr>
      <vt:lpstr>Речь пойдет о неживом объекте</vt:lpstr>
      <vt:lpstr>Речь пойдет о неживом объекте</vt:lpstr>
      <vt:lpstr>Речь пойдет о неживом объекте</vt:lpstr>
      <vt:lpstr>Слайд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Речь пойдет об ученом. О ком именно?</dc:title>
  <dc:creator>User</dc:creator>
  <cp:lastModifiedBy>revaz</cp:lastModifiedBy>
  <cp:revision>33</cp:revision>
  <dcterms:created xsi:type="dcterms:W3CDTF">2009-03-05T13:46:17Z</dcterms:created>
  <dcterms:modified xsi:type="dcterms:W3CDTF">2013-01-05T14:56:41Z</dcterms:modified>
</cp:coreProperties>
</file>