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65" r:id="rId2"/>
    <p:sldId id="256" r:id="rId3"/>
    <p:sldId id="257" r:id="rId4"/>
    <p:sldId id="258" r:id="rId5"/>
    <p:sldId id="259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6600"/>
    <a:srgbClr val="006600"/>
    <a:srgbClr val="66FF99"/>
    <a:srgbClr val="66CCFF"/>
    <a:srgbClr val="FF0066"/>
    <a:srgbClr val="FF7C8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44" autoAdjust="0"/>
  </p:normalViewPr>
  <p:slideViewPr>
    <p:cSldViewPr>
      <p:cViewPr varScale="1">
        <p:scale>
          <a:sx n="52" d="100"/>
          <a:sy n="52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3E9953C-0E68-4B99-81A6-2C7F5DE5C7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8D09F-9E5C-467A-A4D9-7A4F51ADDC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FE3C0-E0E3-4395-BC2C-9CB3536528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4D175-A2EA-4F6E-B536-2B35F27436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52DDC-1B58-448E-B0C4-13C511BE93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F22A4-367E-468F-A02E-CEE8F40E18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024F0-C0D8-4E87-A1C8-24F63C9EE2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66E07-CA5A-4382-91A8-93AA8FECEE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2678D-B7D9-457B-98E7-2A28BAE169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67C37-27A6-4DE5-BA4B-3065B42B59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D731B-9E7B-450F-85E9-6202F2C1EB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BFA"/>
            </a:gs>
            <a:gs pos="15000">
              <a:srgbClr val="C4D6EB"/>
            </a:gs>
            <a:gs pos="30001">
              <a:srgbClr val="85C2FF"/>
            </a:gs>
            <a:gs pos="50000">
              <a:srgbClr val="5E9EFF"/>
            </a:gs>
            <a:gs pos="70000">
              <a:srgbClr val="85C2FF"/>
            </a:gs>
            <a:gs pos="85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FAC27409-A990-4E42-AA8D-6C0B9403E144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strips dir="l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1828800"/>
          </a:xfrm>
        </p:spPr>
        <p:txBody>
          <a:bodyPr/>
          <a:lstStyle/>
          <a:p>
            <a:r>
              <a:rPr lang="ru-RU" sz="5400" b="1">
                <a:solidFill>
                  <a:srgbClr val="FF7C80"/>
                </a:solidFill>
                <a:latin typeface="Times New Roman" pitchFamily="18" charset="0"/>
              </a:rPr>
              <a:t>Конкурс «Эстафета»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60350"/>
            <a:ext cx="7772400" cy="1008063"/>
          </a:xfrm>
        </p:spPr>
        <p:txBody>
          <a:bodyPr/>
          <a:lstStyle/>
          <a:p>
            <a:r>
              <a:rPr lang="ru-RU" sz="5400" b="1">
                <a:solidFill>
                  <a:srgbClr val="3366FF"/>
                </a:solidFill>
                <a:latin typeface="Times New Roman" pitchFamily="18" charset="0"/>
              </a:rPr>
              <a:t>Гипотеза - это слово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4438" y="1628775"/>
            <a:ext cx="5830887" cy="3744913"/>
          </a:xfrm>
        </p:spPr>
        <p:txBody>
          <a:bodyPr/>
          <a:lstStyle/>
          <a:p>
            <a:pPr marL="381000" indent="-381000" algn="l">
              <a:lnSpc>
                <a:spcPct val="80000"/>
              </a:lnSpc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1. Голландское</a:t>
            </a:r>
          </a:p>
          <a:p>
            <a:pPr marL="381000" indent="-381000" algn="l">
              <a:lnSpc>
                <a:spcPct val="80000"/>
              </a:lnSpc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2. Латинское</a:t>
            </a:r>
          </a:p>
          <a:p>
            <a:pPr marL="381000" indent="-381000" algn="l">
              <a:lnSpc>
                <a:spcPct val="80000"/>
              </a:lnSpc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3. Греческое</a:t>
            </a:r>
          </a:p>
          <a:p>
            <a:pPr marL="381000" indent="-381000" algn="l">
              <a:lnSpc>
                <a:spcPct val="80000"/>
              </a:lnSpc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4. Австрийское</a:t>
            </a:r>
          </a:p>
          <a:p>
            <a:pPr marL="381000" indent="-381000" algn="l">
              <a:lnSpc>
                <a:spcPct val="80000"/>
              </a:lnSpc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5. Русское</a:t>
            </a:r>
          </a:p>
          <a:p>
            <a:pPr marL="381000" indent="-381000">
              <a:lnSpc>
                <a:spcPct val="80000"/>
              </a:lnSpc>
            </a:pPr>
            <a:endParaRPr lang="ru-RU" sz="4800" b="1">
              <a:solidFill>
                <a:srgbClr val="FF7C8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1223962"/>
          </a:xfrm>
        </p:spPr>
        <p:txBody>
          <a:bodyPr/>
          <a:lstStyle/>
          <a:p>
            <a:r>
              <a:rPr lang="ru-RU" sz="5400" b="1">
                <a:solidFill>
                  <a:srgbClr val="3366FF"/>
                </a:solidFill>
                <a:latin typeface="Times New Roman" pitchFamily="18" charset="0"/>
              </a:rPr>
              <a:t>Литр – это слово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775" y="1773238"/>
            <a:ext cx="5915025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1.</a:t>
            </a:r>
            <a:r>
              <a:rPr lang="ru-RU" sz="4800" b="1">
                <a:latin typeface="Times New Roman" pitchFamily="18" charset="0"/>
              </a:rPr>
              <a:t> </a:t>
            </a: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Русское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2. Греческое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3. Французское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4. Литовское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5.</a:t>
            </a:r>
            <a:r>
              <a:rPr lang="ru-RU" sz="4800" b="1">
                <a:solidFill>
                  <a:srgbClr val="3366FF"/>
                </a:solidFill>
                <a:latin typeface="Times New Roman" pitchFamily="18" charset="0"/>
              </a:rPr>
              <a:t> </a:t>
            </a: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Английское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371600"/>
          </a:xfrm>
        </p:spPr>
        <p:txBody>
          <a:bodyPr/>
          <a:lstStyle/>
          <a:p>
            <a:r>
              <a:rPr lang="ru-RU" sz="5400" b="1">
                <a:solidFill>
                  <a:srgbClr val="3366FF"/>
                </a:solidFill>
                <a:latin typeface="Times New Roman" pitchFamily="18" charset="0"/>
              </a:rPr>
              <a:t>Высоту полета самолета измеряют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2060575"/>
            <a:ext cx="8229600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1. Манометром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2. Гигрометром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3. Ареометром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4. Альтиметром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5. Эхолотом</a:t>
            </a:r>
          </a:p>
          <a:p>
            <a:pPr marL="609600" indent="-609600"/>
            <a:endParaRPr lang="ru-RU" sz="4800" b="1">
              <a:solidFill>
                <a:srgbClr val="FF7C8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371600"/>
          </a:xfrm>
        </p:spPr>
        <p:txBody>
          <a:bodyPr/>
          <a:lstStyle/>
          <a:p>
            <a:r>
              <a:rPr lang="ru-RU" sz="5400" b="1">
                <a:solidFill>
                  <a:srgbClr val="3366FF"/>
                </a:solidFill>
                <a:latin typeface="Times New Roman" pitchFamily="18" charset="0"/>
              </a:rPr>
              <a:t>Плотность жидкости измеряют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2060575"/>
            <a:ext cx="8229600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1. Манометром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2. Барометром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3. Ареометром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4. Спидометром</a:t>
            </a:r>
          </a:p>
          <a:p>
            <a:pPr marL="609600" indent="-609600">
              <a:buFontTx/>
              <a:buNone/>
            </a:pPr>
            <a:r>
              <a:rPr lang="ru-RU" sz="4800" b="1">
                <a:solidFill>
                  <a:srgbClr val="FF7C80"/>
                </a:solidFill>
                <a:latin typeface="Times New Roman" pitchFamily="18" charset="0"/>
              </a:rPr>
              <a:t>5. Линейкой</a:t>
            </a:r>
          </a:p>
          <a:p>
            <a:pPr marL="609600" indent="-609600"/>
            <a:endParaRPr lang="ru-RU" sz="4800" b="1">
              <a:solidFill>
                <a:srgbClr val="FF7C8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960438"/>
          </a:xfrm>
        </p:spPr>
        <p:txBody>
          <a:bodyPr/>
          <a:lstStyle/>
          <a:p>
            <a:r>
              <a:rPr lang="ru-RU" sz="5400" b="1">
                <a:solidFill>
                  <a:srgbClr val="3366FF"/>
                </a:solidFill>
                <a:latin typeface="Times New Roman" pitchFamily="18" charset="0"/>
              </a:rPr>
              <a:t>Барометр – это прибор для</a:t>
            </a:r>
            <a:endParaRPr lang="ru-RU" sz="5400">
              <a:latin typeface="Times New Roman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713" y="1700213"/>
            <a:ext cx="6480175" cy="439261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3600" b="1">
                <a:solidFill>
                  <a:srgbClr val="FF7C80"/>
                </a:solidFill>
                <a:latin typeface="Times New Roman" pitchFamily="18" charset="0"/>
              </a:rPr>
              <a:t>1. Отбора проб крови</a:t>
            </a:r>
          </a:p>
          <a:p>
            <a:pPr marL="609600" indent="-609600">
              <a:buFontTx/>
              <a:buNone/>
            </a:pPr>
            <a:r>
              <a:rPr lang="ru-RU" sz="3600" b="1">
                <a:solidFill>
                  <a:srgbClr val="FF7C80"/>
                </a:solidFill>
                <a:latin typeface="Times New Roman" pitchFamily="18" charset="0"/>
              </a:rPr>
              <a:t>2. Измерения атмосферного</a:t>
            </a:r>
          </a:p>
          <a:p>
            <a:pPr marL="609600" indent="-609600">
              <a:buFontTx/>
              <a:buNone/>
            </a:pPr>
            <a:r>
              <a:rPr lang="ru-RU" sz="3600" b="1">
                <a:solidFill>
                  <a:srgbClr val="FF7C80"/>
                </a:solidFill>
                <a:latin typeface="Times New Roman" pitchFamily="18" charset="0"/>
              </a:rPr>
              <a:t>             давления</a:t>
            </a:r>
          </a:p>
          <a:p>
            <a:pPr marL="609600" indent="-609600">
              <a:buFontTx/>
              <a:buNone/>
            </a:pPr>
            <a:r>
              <a:rPr lang="ru-RU" sz="3600" b="1">
                <a:solidFill>
                  <a:srgbClr val="FF7C80"/>
                </a:solidFill>
                <a:latin typeface="Times New Roman" pitchFamily="18" charset="0"/>
              </a:rPr>
              <a:t>3. Измерения скорости</a:t>
            </a:r>
          </a:p>
          <a:p>
            <a:pPr marL="609600" indent="-609600">
              <a:buFontTx/>
              <a:buNone/>
            </a:pPr>
            <a:r>
              <a:rPr lang="ru-RU" sz="3600" b="1">
                <a:solidFill>
                  <a:srgbClr val="FF7C80"/>
                </a:solidFill>
                <a:latin typeface="Times New Roman" pitchFamily="18" charset="0"/>
              </a:rPr>
              <a:t>            автомобиля</a:t>
            </a:r>
          </a:p>
          <a:p>
            <a:pPr marL="609600" indent="-609600">
              <a:buFontTx/>
              <a:buNone/>
            </a:pPr>
            <a:r>
              <a:rPr lang="ru-RU" sz="3600" b="1">
                <a:solidFill>
                  <a:srgbClr val="FF7C80"/>
                </a:solidFill>
                <a:latin typeface="Times New Roman" pitchFamily="18" charset="0"/>
              </a:rPr>
              <a:t>4. Измерения скорости звука</a:t>
            </a:r>
          </a:p>
          <a:p>
            <a:pPr marL="609600" indent="-609600">
              <a:buFontTx/>
              <a:buNone/>
            </a:pPr>
            <a:endParaRPr lang="ru-RU" sz="3600"/>
          </a:p>
          <a:p>
            <a:pPr marL="609600" indent="-609600"/>
            <a:endParaRPr lang="ru-RU" sz="360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741487"/>
          </a:xfrm>
        </p:spPr>
        <p:txBody>
          <a:bodyPr/>
          <a:lstStyle/>
          <a:p>
            <a:r>
              <a:rPr lang="ru-RU" sz="4800" b="1">
                <a:solidFill>
                  <a:srgbClr val="3366FF"/>
                </a:solidFill>
                <a:latin typeface="Times New Roman" pitchFamily="18" charset="0"/>
              </a:rPr>
              <a:t>Кто изобрел патрон к электрической лампочке и резьбу к ней?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313" y="2492375"/>
            <a:ext cx="8229600" cy="368935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1. Лодыгин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2. Яблочков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3. Эдисон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4. Якоби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5. Петров</a:t>
            </a:r>
          </a:p>
          <a:p>
            <a:pPr marL="609600" indent="-609600"/>
            <a:endParaRPr lang="ru-RU" sz="4400" b="1">
              <a:solidFill>
                <a:srgbClr val="FF7C8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3375"/>
            <a:ext cx="9144000" cy="2246313"/>
          </a:xfrm>
        </p:spPr>
        <p:txBody>
          <a:bodyPr/>
          <a:lstStyle/>
          <a:p>
            <a:r>
              <a:rPr lang="ru-RU" b="1">
                <a:solidFill>
                  <a:srgbClr val="3366FF"/>
                </a:solidFill>
                <a:latin typeface="Times New Roman" pitchFamily="18" charset="0"/>
              </a:rPr>
              <a:t>Химический элемент, широко используемый в технике, но в виде самородков в природе не встречающийся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2138" y="3213100"/>
            <a:ext cx="8229600" cy="3157538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1. Сера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2. Алюминий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3. Ртуть</a:t>
            </a:r>
          </a:p>
          <a:p>
            <a:pPr marL="609600" indent="-609600"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4. Золото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4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3" dur="2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3188"/>
            <a:ext cx="9144000" cy="2101850"/>
          </a:xfrm>
        </p:spPr>
        <p:txBody>
          <a:bodyPr/>
          <a:lstStyle/>
          <a:p>
            <a:r>
              <a:rPr lang="ru-RU" b="1">
                <a:solidFill>
                  <a:srgbClr val="3366FF"/>
                </a:solidFill>
                <a:latin typeface="Times New Roman" pitchFamily="18" charset="0"/>
              </a:rPr>
              <a:t>Ученый, обнаруживший, что вокруг проводника с током существует магнитное поле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2565400"/>
            <a:ext cx="4679950" cy="269081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1. Ампер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2. Кулон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3. Фарадей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4. Максвелл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4400" b="1">
                <a:solidFill>
                  <a:srgbClr val="FF7C80"/>
                </a:solidFill>
                <a:latin typeface="Times New Roman" pitchFamily="18" charset="0"/>
              </a:rPr>
              <a:t>5. Эрстед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215</TotalTime>
  <Words>187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Tahoma</vt:lpstr>
      <vt:lpstr>Wingdings</vt:lpstr>
      <vt:lpstr>Times New Roman</vt:lpstr>
      <vt:lpstr>Verdana</vt:lpstr>
      <vt:lpstr>Текстура</vt:lpstr>
      <vt:lpstr>Конкурс «Эстафета»</vt:lpstr>
      <vt:lpstr>Гипотеза - это слово</vt:lpstr>
      <vt:lpstr>Литр – это слово</vt:lpstr>
      <vt:lpstr>Высоту полета самолета измеряют</vt:lpstr>
      <vt:lpstr>Плотность жидкости измеряют</vt:lpstr>
      <vt:lpstr>Барометр – это прибор для</vt:lpstr>
      <vt:lpstr>Кто изобрел патрон к электрической лампочке и резьбу к ней?</vt:lpstr>
      <vt:lpstr>Химический элемент, широко используемый в технике, но в виде самородков в природе не встречающийся</vt:lpstr>
      <vt:lpstr>Ученый, обнаруживший, что вокруг проводника с током существует магнитное поле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Гипотеза-это слово</dc:title>
  <dc:creator>User</dc:creator>
  <cp:lastModifiedBy>revaz</cp:lastModifiedBy>
  <cp:revision>15</cp:revision>
  <dcterms:created xsi:type="dcterms:W3CDTF">2009-03-05T11:33:27Z</dcterms:created>
  <dcterms:modified xsi:type="dcterms:W3CDTF">2013-01-05T14:55:51Z</dcterms:modified>
</cp:coreProperties>
</file>