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C0594B-029D-42AF-9AE2-E8BE30BE6128}" type="datetimeFigureOut">
              <a:rPr lang="ru-RU" smtClean="0"/>
              <a:pPr/>
              <a:t>05.09.2012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5C910FC-4219-4D35-B57A-B6BE19E114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4500571"/>
            <a:ext cx="7772400" cy="857256"/>
          </a:xfrm>
          <a:effectLst>
            <a:reflection blurRad="6350" stA="50000" endA="295" endPos="92000" dist="1016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Мастерство Н.В. 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Гоголя в </a:t>
            </a: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создании  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 </a:t>
            </a: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образов помещиков.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/>
            </a:r>
            <a:b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</a:br>
            <a:endParaRPr lang="ru-RU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pic>
        <p:nvPicPr>
          <p:cNvPr id="14337" name="Picture 1" descr="C:\Documents and Settings\Alex\Рабочий стол\леха 9А\иллюстрации по Гоголю и выступления к уроку\593px-Boklevskij_manil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550580">
            <a:off x="1506796" y="867482"/>
            <a:ext cx="1835891" cy="18573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338" name="Picture 2" descr="C:\Documents and Settings\Alex\Рабочий стол\леха 9А\иллюстрации по Гоголю и выступления к уроку\544px-Agin_sobakev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525994">
            <a:off x="6061869" y="1050143"/>
            <a:ext cx="1739652" cy="191739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339" name="Picture 3" descr="C:\Documents and Settings\Alex\Рабочий стол\леха 9А\иллюстрации по Гоголю и выступления к уроку\bolevsky_koroboch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96439">
            <a:off x="2666391" y="576991"/>
            <a:ext cx="1749427" cy="187029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340" name="Picture 4" descr="C:\Documents and Settings\Alex\Рабочий стол\леха 9А\иллюстрации по Гоголю и выступления к уроку\450px-Agin_nozdrev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66953">
            <a:off x="5415038" y="878254"/>
            <a:ext cx="1501790" cy="20023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341" name="Picture 5" descr="C:\Documents and Settings\Alex\Рабочий стол\леха 9А\иллюстрации по Гоголю и выступления к уроку\510px-Boklevskij_pliuski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186716">
            <a:off x="4053896" y="640791"/>
            <a:ext cx="1577920" cy="18573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857232"/>
            <a:ext cx="6196026" cy="6143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Галерея человеческих типов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0034" y="1285860"/>
            <a:ext cx="2378886" cy="257176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Alex\Рабочий стол\леха 9А\иллюстрации по Гоголю и выступления к уроку\593px-Boklevskij_manil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071678"/>
            <a:ext cx="1694668" cy="171451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1357298"/>
            <a:ext cx="2214578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Сентиментальный и глупый  Манилов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86116" y="1357298"/>
            <a:ext cx="2378886" cy="257176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Documents and Settings\Alex\Рабочий стол\леха 9А\иллюстрации по Гоголю и выступления к уроку\544px-Agin_sobakev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285992"/>
            <a:ext cx="1442005" cy="15893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428736"/>
            <a:ext cx="23574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Ж</a:t>
            </a:r>
            <a:r>
              <a:rPr lang="ru-RU" b="1" dirty="0" smtClean="0"/>
              <a:t>есткий</a:t>
            </a:r>
            <a:r>
              <a:rPr lang="ru-RU" b="1" dirty="0"/>
              <a:t>, но расчётливый хозяин </a:t>
            </a:r>
            <a:r>
              <a:rPr lang="en-US" b="1" dirty="0" smtClean="0"/>
              <a:t>      </a:t>
            </a:r>
            <a:r>
              <a:rPr lang="ru-RU" b="1" dirty="0" smtClean="0"/>
              <a:t>Собакевич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286512" y="1357298"/>
            <a:ext cx="2444966" cy="264320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 descr="C:\Documents and Settings\Alex\Рабочий стол\леха 9А\иллюстрации по Гоголю и выступления к уроку\bolevsky_koroboch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2357430"/>
            <a:ext cx="1500732" cy="1604419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215074" y="1500174"/>
            <a:ext cx="25717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прямая и бестолковая Коробочка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72000" y="4143380"/>
            <a:ext cx="2246726" cy="242889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 descr="C:\Documents and Settings\Alex\Рабочий стол\леха 9А\иллюстрации по Гоголю и выступления к уроку\510px-Boklevskij_pliusk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4786322"/>
            <a:ext cx="1323014" cy="155733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714876" y="4286256"/>
            <a:ext cx="1953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Ж</a:t>
            </a:r>
            <a:r>
              <a:rPr lang="ru-RU" b="1" dirty="0" smtClean="0"/>
              <a:t>алкий </a:t>
            </a:r>
            <a:r>
              <a:rPr lang="ru-RU" b="1" dirty="0"/>
              <a:t>Плюшкин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714480" y="4071942"/>
            <a:ext cx="2246726" cy="242889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 descr="C:\Documents and Settings\Alex\Рабочий стол\леха 9А\иллюстрации по Гоголю и выступления к уроку\450px-Agin_nozdrev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4546" y="4714884"/>
            <a:ext cx="1285884" cy="171451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857356" y="4071942"/>
            <a:ext cx="2428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Б</a:t>
            </a:r>
            <a:r>
              <a:rPr lang="ru-RU" b="1" dirty="0" smtClean="0"/>
              <a:t>еспардонный </a:t>
            </a:r>
            <a:r>
              <a:rPr lang="ru-RU" b="1" dirty="0"/>
              <a:t>врунишка Ноздрёв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868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«… иной почтенный и даже государственный человек на деле выходит совершеннейшая Коробочка»;</a:t>
            </a:r>
          </a:p>
          <a:p>
            <a:pPr>
              <a:buNone/>
            </a:pP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Коробочка была «одна из тех матушек, небольших помещиц…»;</a:t>
            </a:r>
          </a:p>
          <a:p>
            <a:pPr>
              <a:buNone/>
            </a:pP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«…да полно, точно ли Коробочка стоит так низко на бесконечной лестнице человеческого совершенствования? Точно ли так велика пропасть, отделяющая её от сестры её,  недосягаемо ограждённой стенами аристократического дома…»;</a:t>
            </a:r>
          </a:p>
          <a:p>
            <a:pPr>
              <a:buNone/>
            </a:pP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«Один бог разве мог сказать, какой был характер Манилова. Есть род людей, известных под именем: люди так себе, ни то ни сё, ни в городе Богдан ни в селе Селифан, по словам пословицы. Может быть, к ним следует примкнуть и Манилова»;</a:t>
            </a:r>
          </a:p>
          <a:p>
            <a:pPr>
              <a:buNone/>
            </a:pP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«Лицо Ноздрёва, верно, уже сколько-нибудь знакомо читателю.  Таких людей приходилось всякому встречать немало…» </a:t>
            </a:r>
            <a:endParaRPr lang="ru-RU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8143900" cy="428628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            </a:t>
            </a:r>
            <a:r>
              <a:rPr lang="ru-RU" sz="1800" b="1" dirty="0" smtClean="0"/>
              <a:t>Типическое и индивидуальное в художественном образе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ru-RU" sz="1800" dirty="0"/>
          </a:p>
        </p:txBody>
      </p:sp>
      <p:pic>
        <p:nvPicPr>
          <p:cNvPr id="15362" name="Picture 2" descr="C:\Documents and Settings\Alex\Рабочий стол\леха 9А\иллюстрации по Гоголю и выступления к уроку\Untitled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928670"/>
            <a:ext cx="8367713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8686800" cy="8382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Принцип</a:t>
            </a: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контраста в создании характера.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Коробочка подозрительна и недоверчива, но «неожиданно упомянул» Чичиков, что берёт «казённые подряды», и «дубинноголовая» старуха вдруг поверила этому.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Собакевич – человек хитрый и осторожный, однако не удержался и председателю палаты начал расхваливать каретника Михеева, который уже умер в прошлом году.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Ноздрёв – бесшабашный кутила, лихач, но в игре в шашки или в карты  - расчетливый плут.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Использование  Н.В. Гоголем приёма сравнения для </a:t>
            </a:r>
            <a:r>
              <a:rPr lang="en-US" sz="2700" b="1" dirty="0" smtClean="0"/>
              <a:t>  </a:t>
            </a:r>
            <a:r>
              <a:rPr lang="ru-RU" sz="2700" b="1" dirty="0" smtClean="0"/>
              <a:t>изображения   им образов помещиков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686800" cy="323216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Сравнение Собакевича с медведем,  жены  Собакевича с гусём («впереди, как плавный гусь, понеслась хозяйка»).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Манилова  автор сравнивает с котом, у которого слегка пощекотали за ушами пальцами.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137</TotalTime>
  <Words>290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Мастерство Н.В. Гоголя в создании   образов помещиков. </vt:lpstr>
      <vt:lpstr>Галерея человеческих типов </vt:lpstr>
      <vt:lpstr>Слайд 3</vt:lpstr>
      <vt:lpstr>            Типическое и индивидуальное в художественном образе  </vt:lpstr>
      <vt:lpstr>Принцип контраста в создании характера. </vt:lpstr>
      <vt:lpstr>Использование  Н.В. Гоголем приёма сравнения для   изображения   им образов помещиков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Мастерство Н.В. Гоголя при создании  им образов помещиков. </dc:title>
  <dc:creator>Alex</dc:creator>
  <cp:lastModifiedBy>User</cp:lastModifiedBy>
  <cp:revision>15</cp:revision>
  <dcterms:created xsi:type="dcterms:W3CDTF">2009-03-14T14:19:41Z</dcterms:created>
  <dcterms:modified xsi:type="dcterms:W3CDTF">2012-09-05T13:19:56Z</dcterms:modified>
</cp:coreProperties>
</file>