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33C40-9640-46B8-91BF-E124ECD0991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B50E26-6268-49A2-A183-EAE71D849FB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500990" cy="2143140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00306"/>
            <a:ext cx="7343804" cy="3138494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F0"/>
                </a:solidFill>
              </a:rPr>
              <a:t>Особенности образной системы помещиков поэмы Н.В. Гоголя «Мёртвые души»</a:t>
            </a:r>
            <a:endParaRPr lang="ru-RU" sz="4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Цели: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ознакомиться 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 мастерством   Н.В. Гоголя в создании образов помещиков  поэмы;</a:t>
            </a:r>
          </a:p>
          <a:p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опоставить 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их образы ,  найти сходства и отличия;</a:t>
            </a:r>
          </a:p>
          <a:p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подумать над вопросом, почему именно таким образом выстроена портретная галерея персонажей.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План урока.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Проверка домашнего задания(выступление 5 групп: образы помещиков).</a:t>
            </a:r>
          </a:p>
          <a:p>
            <a:r>
              <a:rPr lang="ru-RU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Объяснение новой темы (защита презентации 6 группы).</a:t>
            </a:r>
          </a:p>
          <a:p>
            <a:r>
              <a:rPr lang="ru-RU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Закрепление новой темы.</a:t>
            </a:r>
          </a:p>
          <a:p>
            <a:r>
              <a:rPr lang="ru-RU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Обобщение темы (тестовая работа по содержанию текста).</a:t>
            </a:r>
          </a:p>
          <a:p>
            <a:r>
              <a:rPr lang="ru-RU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Домашнее задание (сочинение-рассуждение, доклады).</a:t>
            </a:r>
          </a:p>
          <a:p>
            <a:r>
              <a:rPr lang="ru-RU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Подведение итогов урока.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Эпиграфы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600200"/>
            <a:ext cx="4352956" cy="4525963"/>
          </a:xfrm>
        </p:spPr>
        <p:txBody>
          <a:bodyPr/>
          <a:lstStyle/>
          <a:p>
            <a:pPr algn="r">
              <a:buNone/>
            </a:pPr>
            <a:r>
              <a:rPr lang="ru-RU" sz="32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Он пробудил в нас сознание о нас самих</a:t>
            </a:r>
            <a:r>
              <a:rPr lang="ru-RU" sz="4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         </a:t>
            </a:r>
          </a:p>
          <a:p>
            <a:pPr>
              <a:buNone/>
            </a:pPr>
            <a:r>
              <a:rPr lang="ru-RU" sz="4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</a:t>
            </a:r>
            <a:r>
              <a:rPr lang="ru-RU" sz="32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Н.Г. Чернышевский </a:t>
            </a:r>
            <a:endParaRPr lang="ru-RU" sz="3200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>
              <a:buNone/>
            </a:pP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Нельзя иначе устремлять общество к прекрасному, </a:t>
            </a:r>
          </a:p>
          <a:p>
            <a:pPr algn="r">
              <a:buNone/>
            </a:pP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пока не покажешь </a:t>
            </a:r>
          </a:p>
          <a:p>
            <a:pPr algn="r">
              <a:buNone/>
            </a:pP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всю глубину его настоящей мерзост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и.</a:t>
            </a:r>
          </a:p>
          <a:p>
            <a:pPr algn="r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Н.В. Гоголь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Проверка домашнего задания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7688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 группа: «…Люди так себе, ни то ни сё, ни в городе Богдан, ни в селе Селифан».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 группа: «Дубинноголовая» помещица.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3 группа: «Исторический человек».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 группа: «Родился ли ты уж таким медведем…».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 группа: «Изношенная развалина».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214554"/>
            <a:ext cx="8229600" cy="857256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>
                <a:solidFill>
                  <a:srgbClr val="FFFF00"/>
                </a:solidFill>
              </a:rPr>
              <a:t>Манилов, может быть, и «симпатичнее» Плюшкина, однако процесс в нём уже завершился, образ окаменел, тогда как в Плюшкине заметны ещё последние отзвуки подземных ударов.</a:t>
            </a:r>
            <a:br>
              <a:rPr lang="ru-RU" sz="24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Выходит, что он  не мертвее, а живее предшествующих персонажей.</a:t>
            </a:r>
            <a:br>
              <a:rPr lang="ru-RU" sz="24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                     Манн. Ю.  Поэтика Гоголя </a:t>
            </a:r>
            <a:br>
              <a:rPr lang="ru-RU" sz="2400" dirty="0" smtClean="0">
                <a:solidFill>
                  <a:srgbClr val="FFFF00"/>
                </a:solidFill>
              </a:rPr>
            </a:b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1571612"/>
            <a:ext cx="4040188" cy="4554551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Герои всё более делаются мёртвыми душами, чтобы потом почти совсем окаменеть в Плюшкине.</a:t>
            </a:r>
            <a:b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                                                  А.К. Воронский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3143248"/>
            <a:ext cx="4041775" cy="29829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…тлеющий огонь в душе Плюшкина способен разгореться, а персонаж преобразиться в героя положительного и даже идеального.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               В.И. Коровин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14300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Домашнее задание</a:t>
            </a: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1 часть: подготовиться к анализу образа Чичикова </a:t>
            </a:r>
            <a:br>
              <a:rPr lang="ru-RU" sz="24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(11 глава).  </a:t>
            </a:r>
            <a:br>
              <a:rPr lang="ru-RU" sz="24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2 часть: </a:t>
            </a:r>
            <a:r>
              <a:rPr lang="ru-RU" sz="3200" dirty="0" smtClean="0">
                <a:solidFill>
                  <a:srgbClr val="FFFF00"/>
                </a:solidFill>
              </a:rPr>
              <a:t>письменная работа на одну из тем: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Манилов и Коробочка (сходство и различие).</a:t>
            </a: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Ноздрёв и Собакевич (сходство и различие).</a:t>
            </a: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Выразительные средства и их роль в создании образов помещиков в поэме Н.В. Гоголя «Мёртвые души».</a:t>
            </a: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 защиту Плюшкина.</a:t>
            </a: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Почему Чичиков посещал помещиков в такой последовательности?</a:t>
            </a: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Встречаются ли в наши дни гоголевские помещики?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471</TotalTime>
  <Words>314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Слайд 1</vt:lpstr>
      <vt:lpstr>Цели:</vt:lpstr>
      <vt:lpstr>План урока.</vt:lpstr>
      <vt:lpstr>Эпиграфы</vt:lpstr>
      <vt:lpstr>Проверка домашнего задания</vt:lpstr>
      <vt:lpstr>Манилов, может быть, и «симпатичнее» Плюшкина, однако процесс в нём уже завершился, образ окаменел, тогда как в Плюшкине заметны ещё последние отзвуки подземных ударов. Выходит, что он  не мертвее, а живее предшествующих персонажей.                      Манн. Ю.  Поэтика Гоголя  </vt:lpstr>
      <vt:lpstr>Домашнее задание 1 часть: подготовиться к анализу образа Чичикова  (11 глава).   2 часть: письменная работа на одну из тем: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образов в поэме  Н.В. Гоголя «Мёртвые души»</dc:title>
  <dc:creator>Жанна</dc:creator>
  <cp:lastModifiedBy>Жанна</cp:lastModifiedBy>
  <cp:revision>47</cp:revision>
  <dcterms:created xsi:type="dcterms:W3CDTF">2009-03-16T12:40:57Z</dcterms:created>
  <dcterms:modified xsi:type="dcterms:W3CDTF">2009-03-22T11:27:00Z</dcterms:modified>
</cp:coreProperties>
</file>