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charset="0"/>
              </a:endParaRPr>
            </a:p>
          </p:txBody>
        </p:sp>
        <p:sp>
          <p:nvSpPr>
            <p:cNvPr id="43012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charset="0"/>
              </a:endParaRPr>
            </a:p>
          </p:txBody>
        </p:sp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B2BD15-BDDE-440A-ABE1-8DA9C658E2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75588-3A6C-43DC-88D4-9886A845D0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D06CB-52F9-420D-81CC-53A1E7247E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6D17-84EF-42F7-B9DF-1E2BC43B9A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A8A50-62E2-43F8-A19C-7139B6460B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9524A-E27C-45D9-BA8F-523845622C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5263D-FCA2-4A32-BAEC-4A10845A1D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4ADCC-411D-430F-B11A-A327B643E8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0F686-2ADC-45D6-BA78-EB5C2635C6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9F8FE-6775-40CE-AF6B-04589BC6E9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4E588-5130-4C39-91F2-91B5A98D17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41987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charset="0"/>
              </a:endParaRPr>
            </a:p>
          </p:txBody>
        </p:sp>
        <p:sp>
          <p:nvSpPr>
            <p:cNvPr id="41988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charset="0"/>
              </a:endParaRPr>
            </a:p>
          </p:txBody>
        </p:sp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99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9AAB707-2208-417B-87D7-0343B1EB764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41438"/>
            <a:ext cx="7772400" cy="3455987"/>
          </a:xfrm>
        </p:spPr>
        <p:txBody>
          <a:bodyPr/>
          <a:lstStyle/>
          <a:p>
            <a:r>
              <a:rPr lang="ru-RU" sz="8300" i="1">
                <a:effectLst>
                  <a:outerShdw blurRad="38100" dist="38100" dir="2700000" algn="tl">
                    <a:srgbClr val="666633"/>
                  </a:outerShdw>
                </a:effectLst>
              </a:rPr>
              <a:t>Ледниковый период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Махайрод</a:t>
            </a:r>
          </a:p>
        </p:txBody>
      </p:sp>
      <p:pic>
        <p:nvPicPr>
          <p:cNvPr id="18437" name="Picture 5" descr="Рисунок (47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22375" y="1878013"/>
            <a:ext cx="6777038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Смилодон</a:t>
            </a:r>
          </a:p>
        </p:txBody>
      </p:sp>
      <p:pic>
        <p:nvPicPr>
          <p:cNvPr id="20485" name="Picture 5" descr="Рисунок (51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63663" y="1878013"/>
            <a:ext cx="6564312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Мир ледникового периода</a:t>
            </a:r>
          </a:p>
        </p:txBody>
      </p:sp>
      <p:pic>
        <p:nvPicPr>
          <p:cNvPr id="22533" name="Picture 5" descr="Рисунок (50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63663" y="1878013"/>
            <a:ext cx="6564312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Мамонт</a:t>
            </a:r>
          </a:p>
        </p:txBody>
      </p:sp>
      <p:pic>
        <p:nvPicPr>
          <p:cNvPr id="3078" name="Picture 6" descr="Рисунок (42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77913" y="1828800"/>
            <a:ext cx="7062787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Мастодонт</a:t>
            </a:r>
          </a:p>
        </p:txBody>
      </p:sp>
      <p:pic>
        <p:nvPicPr>
          <p:cNvPr id="6149" name="Picture 5" descr="Рисунок (41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19450" y="1878013"/>
            <a:ext cx="2782888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Шерстистый носорог</a:t>
            </a:r>
          </a:p>
        </p:txBody>
      </p:sp>
      <p:pic>
        <p:nvPicPr>
          <p:cNvPr id="8197" name="Picture 5" descr="Рисунок (43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36688" y="1878013"/>
            <a:ext cx="6348412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Пещерный медведь</a:t>
            </a:r>
          </a:p>
        </p:txBody>
      </p:sp>
      <p:pic>
        <p:nvPicPr>
          <p:cNvPr id="10245" name="Picture 5" descr="Рисунок (49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63663" y="1878013"/>
            <a:ext cx="6564312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Большерогий олень</a:t>
            </a:r>
          </a:p>
        </p:txBody>
      </p:sp>
      <p:pic>
        <p:nvPicPr>
          <p:cNvPr id="12293" name="Picture 5" descr="Рисунок (44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06538" y="1878013"/>
            <a:ext cx="6278562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Индрикотерий</a:t>
            </a:r>
          </a:p>
        </p:txBody>
      </p:sp>
      <p:pic>
        <p:nvPicPr>
          <p:cNvPr id="14341" name="Picture 5" descr="Рисунок (40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22375" y="1878013"/>
            <a:ext cx="6777038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Гиппарион</a:t>
            </a:r>
          </a:p>
        </p:txBody>
      </p:sp>
      <p:pic>
        <p:nvPicPr>
          <p:cNvPr id="16389" name="Picture 5" descr="Рисунок (45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06538" y="1878013"/>
            <a:ext cx="6207125" cy="3984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онтрастный">
  <a:themeElements>
    <a:clrScheme name="Контрастный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Контрастный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онтрастный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7</TotalTime>
  <Words>17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Контрастный</vt:lpstr>
      <vt:lpstr>Ледниковый период</vt:lpstr>
      <vt:lpstr>Мир ледникового периода</vt:lpstr>
      <vt:lpstr>Мамонт</vt:lpstr>
      <vt:lpstr>Мастодонт</vt:lpstr>
      <vt:lpstr>Шерстистый носорог</vt:lpstr>
      <vt:lpstr>Пещерный медведь</vt:lpstr>
      <vt:lpstr>Большерогий олень</vt:lpstr>
      <vt:lpstr>Индрикотерий</vt:lpstr>
      <vt:lpstr>Гиппарион</vt:lpstr>
      <vt:lpstr>Махайрод</vt:lpstr>
      <vt:lpstr>Смилодон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Ледниковый период</dc:title>
  <dc:creator>user</dc:creator>
  <cp:lastModifiedBy>revaz</cp:lastModifiedBy>
  <cp:revision>3</cp:revision>
  <dcterms:created xsi:type="dcterms:W3CDTF">2012-01-10T16:49:10Z</dcterms:created>
  <dcterms:modified xsi:type="dcterms:W3CDTF">2012-12-19T20:01:39Z</dcterms:modified>
</cp:coreProperties>
</file>