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8"/>
  </p:notesMasterIdLst>
  <p:sldIdLst>
    <p:sldId id="260" r:id="rId2"/>
    <p:sldId id="266" r:id="rId3"/>
    <p:sldId id="292" r:id="rId4"/>
    <p:sldId id="288" r:id="rId5"/>
    <p:sldId id="271" r:id="rId6"/>
    <p:sldId id="272" r:id="rId7"/>
    <p:sldId id="275" r:id="rId8"/>
    <p:sldId id="277" r:id="rId9"/>
    <p:sldId id="276" r:id="rId10"/>
    <p:sldId id="278" r:id="rId11"/>
    <p:sldId id="256" r:id="rId12"/>
    <p:sldId id="259" r:id="rId13"/>
    <p:sldId id="284" r:id="rId14"/>
    <p:sldId id="279" r:id="rId15"/>
    <p:sldId id="262" r:id="rId16"/>
    <p:sldId id="286" r:id="rId17"/>
    <p:sldId id="285" r:id="rId18"/>
    <p:sldId id="264" r:id="rId19"/>
    <p:sldId id="270" r:id="rId20"/>
    <p:sldId id="290" r:id="rId21"/>
    <p:sldId id="291" r:id="rId22"/>
    <p:sldId id="263" r:id="rId23"/>
    <p:sldId id="273" r:id="rId24"/>
    <p:sldId id="274" r:id="rId25"/>
    <p:sldId id="287" r:id="rId26"/>
    <p:sldId id="269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CC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6" autoAdjust="0"/>
    <p:restoredTop sz="94660"/>
  </p:normalViewPr>
  <p:slideViewPr>
    <p:cSldViewPr>
      <p:cViewPr varScale="1">
        <p:scale>
          <a:sx n="51" d="100"/>
          <a:sy n="51" d="100"/>
        </p:scale>
        <p:origin x="-11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7DC07F0-9049-4506-BAE0-5551B3BBCA4B}" type="datetimeFigureOut">
              <a:rPr lang="ru-RU"/>
              <a:pPr>
                <a:defRPr/>
              </a:pPr>
              <a:t>15.01.2013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59FDC73-BC6D-473A-862B-563D01BB6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23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23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1359D-7470-4FB0-9AD4-5F012669E0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C0E39-846E-40D8-8645-D5A67D7B1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98DEB-C1E3-4CC4-BBED-76AAEF5D19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FD183-4489-4BEA-9A6B-CE4AE48117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A77B7-A84A-4CCE-9150-C569A41DE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DE899-AB2C-4217-A1EF-CD02742467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41B10-264B-4036-BAC3-74F636A34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EED7D-928A-4050-85DA-5305BD877D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7E674-598D-44C5-B837-1E640D1B6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35516-0F13-4F5C-A83F-72BD7EB42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3F3D5-56FC-40A2-B65D-49259A5F9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819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21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21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21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1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1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7B3D3C8-13EC-4C59-8D78-B9623D51A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2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3" grpId="0"/>
      <p:bldP spid="8214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14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83;&#1083;&#1072;&#1076;&#1080;&#1082;\&#1056;&#1072;&#1073;&#1086;&#1095;&#1080;&#1081;%20&#1089;&#1090;&#1086;&#1083;\&#1055;&#1088;&#1077;&#1079;&#1077;&#1085;&#1090;&#1072;&#1094;&#1080;&#1103;%20&#1082;%20&#1091;&#1088;&#1086;&#1082;&#1091;\&#1087;&#1088;&#1080;&#1083;&#1086;&#1078;&#1077;&#1085;&#1080;&#1103;\&#1073;&#1077;&#1083;&#1082;&#1072;.mp3" TargetMode="Externa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83;&#1083;&#1072;&#1076;&#1080;&#1082;\&#1056;&#1072;&#1073;&#1086;&#1095;&#1080;&#1081;%20&#1089;&#1090;&#1086;&#1083;\&#1055;&#1088;&#1077;&#1079;&#1077;&#1085;&#1090;&#1072;&#1094;&#1080;&#1103;%20&#1082;%20&#1091;&#1088;&#1086;&#1082;&#1091;\&#1087;&#1088;&#1080;&#1083;&#1086;&#1078;&#1077;&#1085;&#1080;&#1103;\betkhoven_-_simfoniya_5_club-mix_(zaycev.net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83;&#1083;&#1072;&#1076;&#1080;&#1082;\&#1056;&#1072;&#1073;&#1086;&#1095;&#1080;&#1081;%20&#1089;&#1090;&#1086;&#1083;\&#1055;&#1088;&#1077;&#1079;&#1077;&#1085;&#1090;&#1072;&#1094;&#1080;&#1103;%20&#1082;%20&#1091;&#1088;&#1086;&#1082;&#1091;\&#1087;&#1088;&#1080;&#1083;&#1086;&#1078;&#1077;&#1085;&#1080;&#1103;\betkhoven_-_simfoniya_5_club-mix_(zaycev.net).mp3" TargetMode="Externa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83;&#1083;&#1072;&#1076;&#1080;&#1082;\&#1056;&#1072;&#1073;&#1086;&#1095;&#1080;&#1081;%20&#1089;&#1090;&#1086;&#1083;\&#1055;&#1088;&#1077;&#1079;&#1077;&#1085;&#1090;&#1072;&#1094;&#1080;&#1103;%20&#1082;%20&#1091;&#1088;&#1086;&#1082;&#1091;\&#1087;&#1088;&#1080;&#1083;&#1086;&#1078;&#1077;&#1085;&#1080;&#1103;\5.mp3" TargetMode="Externa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83;&#1083;&#1072;&#1076;&#1080;&#1082;\&#1056;&#1072;&#1073;&#1086;&#1095;&#1080;&#1081;%20&#1089;&#1090;&#1086;&#1083;\&#1055;&#1088;&#1077;&#1079;&#1077;&#1085;&#1090;&#1072;&#1094;&#1080;&#1103;%20&#1082;%20&#1091;&#1088;&#1086;&#1082;&#1091;\&#1087;&#1088;&#1080;&#1083;&#1086;&#1078;&#1077;&#1085;&#1080;&#1103;\&#1060;&#1088;&#1077;&#1076;&#1077;&#1088;&#1080;&#1082;.mp3" TargetMode="Externa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83;&#1083;&#1072;&#1076;&#1080;&#1082;\&#1056;&#1072;&#1073;&#1086;&#1095;&#1080;&#1081;%20&#1089;&#1090;&#1086;&#1083;\&#1055;&#1088;&#1077;&#1079;&#1077;&#1085;&#1090;&#1072;&#1094;&#1080;&#1103;%20&#1082;%20&#1091;&#1088;&#1086;&#1082;&#1091;\&#1087;&#1088;&#1080;&#1083;&#1086;&#1078;&#1077;&#1085;&#1080;&#1103;\&#1084;&#1077;&#1081;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83;&#1083;&#1072;&#1076;&#1080;&#1082;\&#1056;&#1072;&#1073;&#1086;&#1095;&#1080;&#1081;%20&#1089;&#1090;&#1086;&#1083;\&#1055;&#1088;&#1077;&#1079;&#1077;&#1085;&#1090;&#1072;&#1094;&#1080;&#1103;%20&#1082;%20&#1091;&#1088;&#1086;&#1082;&#1091;\&#1087;&#1088;&#1080;&#1083;&#1086;&#1078;&#1077;&#1085;&#1080;&#1103;\&#1088;&#1086;&#1084;&#1072;&#1085;&#1090;&#1080;&#1082;&#1072;.mp3" TargetMode="Externa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83;&#1083;&#1072;&#1076;&#1080;&#1082;\&#1056;&#1072;&#1073;&#1086;&#1095;&#1080;&#1081;%20&#1089;&#1090;&#1086;&#1083;\&#1055;&#1088;&#1077;&#1079;&#1077;&#1085;&#1090;&#1072;&#1094;&#1080;&#1103;%20&#1082;%20&#1091;&#1088;&#1086;&#1082;&#1091;\&#1087;&#1088;&#1080;&#1083;&#1086;&#1078;&#1077;&#1085;&#1080;&#1103;\a._vivaldi_-_osen_chast1_allegro_(zaycev.net)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83;&#1083;&#1072;&#1076;&#1080;&#1082;\&#1056;&#1072;&#1073;&#1086;&#1095;&#1080;&#1081;%20&#1089;&#1090;&#1086;&#1083;\&#1055;&#1088;&#1077;&#1079;&#1077;&#1085;&#1090;&#1072;&#1094;&#1080;&#1103;%20&#1082;%20&#1091;&#1088;&#1086;&#1082;&#1091;\&#1087;&#1088;&#1080;&#1083;&#1086;&#1078;&#1077;&#1085;&#1080;&#1103;\&#1052;&#1077;&#1095;&#1090;&#1072;.mp3" TargetMode="Externa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83;&#1083;&#1072;&#1076;&#1080;&#1082;\&#1056;&#1072;&#1073;&#1086;&#1095;&#1080;&#1081;%20&#1089;&#1090;&#1086;&#1083;\&#1055;&#1088;&#1077;&#1079;&#1077;&#1085;&#1090;&#1072;&#1094;&#1080;&#1103;%20&#1082;%20&#1091;&#1088;&#1086;&#1082;&#1091;\&#1087;&#1088;&#1080;&#1083;&#1086;&#1078;&#1077;&#1085;&#1080;&#1103;\medved-v-teme.mp3" TargetMode="Externa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83;&#1083;&#1072;&#1076;&#1080;&#1082;\&#1056;&#1072;&#1073;&#1086;&#1095;&#1080;&#1081;%20&#1089;&#1090;&#1086;&#1083;\&#1055;&#1088;&#1077;&#1079;&#1077;&#1085;&#1090;&#1072;&#1094;&#1080;&#1103;%20&#1082;%20&#1091;&#1088;&#1086;&#1082;&#1091;\&#1087;&#1088;&#1080;&#1083;&#1086;&#1078;&#1077;&#1085;&#1080;&#1103;\&#1079;&#1072;&#1103;&#1094;.mp3" TargetMode="Externa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83;&#1083;&#1072;&#1076;&#1080;&#1082;\&#1056;&#1072;&#1073;&#1086;&#1095;&#1080;&#1081;%20&#1089;&#1090;&#1086;&#1083;\&#1055;&#1088;&#1077;&#1079;&#1077;&#1085;&#1090;&#1072;&#1094;&#1080;&#1103;%20&#1082;%20&#1091;&#1088;&#1086;&#1082;&#1091;\&#1087;&#1088;&#1080;&#1083;&#1086;&#1078;&#1077;&#1085;&#1080;&#1103;\&#1083;&#1080;&#1089;&#1072;.mp3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Открытый урок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( интегрированный урок по      окружающему миру и музыке во 2-3 классе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Учителя  начальных  классов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                       МБОУ «СОШ №17»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           г.о. Нальчик, КБР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000" dirty="0" err="1" smtClean="0"/>
              <a:t>Бичоевой</a:t>
            </a:r>
            <a:r>
              <a:rPr lang="ru-RU" sz="4000" dirty="0" smtClean="0"/>
              <a:t> </a:t>
            </a:r>
            <a:r>
              <a:rPr lang="ru-RU" sz="4000" dirty="0" err="1" smtClean="0"/>
              <a:t>Зуриты</a:t>
            </a:r>
            <a:r>
              <a:rPr lang="ru-RU" sz="4000" dirty="0" smtClean="0"/>
              <a:t> </a:t>
            </a:r>
            <a:r>
              <a:rPr lang="ru-RU" sz="4000" dirty="0" err="1" smtClean="0"/>
              <a:t>Исмаиловны</a:t>
            </a:r>
            <a:endParaRPr lang="ru-RU" sz="40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0" grpId="1"/>
      <p:bldP spid="12291" grpId="0" build="p"/>
      <p:bldP spid="12291" grpId="1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936750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7030A0"/>
                </a:solidFill>
              </a:rPr>
              <a:t>Серая шубка, мех серебристый, Очень красивая, хвостик пушистый,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Если вам немного повезёт, Орешек из руки у вас возьмёт.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А от вас летит как стрелка, Ну конечно это…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12291" name="Picture 4" descr="C:\Documents and Settings\Алладик\Рабочий стол\белка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белк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419600" y="3713163"/>
            <a:ext cx="304800" cy="304800"/>
          </a:xfr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428750"/>
            <a:ext cx="842486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781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Какие грибы  съедобные, а какие несъедобные?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928688"/>
            <a:ext cx="4786313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 descr="C:\Documents and Settings\Алладик\Рабочий стол\мухомор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0" y="0"/>
            <a:ext cx="4286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betkhoven_-_simfoniya_5_club-mix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44" y="1"/>
            <a:ext cx="4714908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Этот гриб красивый, красный,</a:t>
            </a:r>
          </a:p>
          <a:p>
            <a:pPr algn="ctr">
              <a:defRPr/>
            </a:pPr>
            <a:r>
              <a:rPr lang="ru-RU" sz="24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Но поверьте, он опасный</a:t>
            </a:r>
            <a:r>
              <a:rPr lang="ru-RU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.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03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0" y="0"/>
            <a:ext cx="9144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B050"/>
                </a:solidFill>
              </a:rPr>
              <a:t>Бледная она стоит, </a:t>
            </a:r>
          </a:p>
          <a:p>
            <a:r>
              <a:rPr lang="ru-RU" sz="2800">
                <a:solidFill>
                  <a:srgbClr val="00B050"/>
                </a:solidFill>
              </a:rPr>
              <a:t> У неё съедобный вид. </a:t>
            </a:r>
          </a:p>
          <a:p>
            <a:r>
              <a:rPr lang="ru-RU" sz="2800">
                <a:solidFill>
                  <a:srgbClr val="00B050"/>
                </a:solidFill>
              </a:rPr>
              <a:t> Принесешь домой - беда, </a:t>
            </a:r>
          </a:p>
          <a:p>
            <a:r>
              <a:rPr lang="ru-RU" sz="2800">
                <a:solidFill>
                  <a:srgbClr val="00B050"/>
                </a:solidFill>
              </a:rPr>
              <a:t> Будет ядом та еда. </a:t>
            </a:r>
          </a:p>
          <a:p>
            <a:r>
              <a:rPr lang="ru-RU" sz="2800">
                <a:solidFill>
                  <a:srgbClr val="00B050"/>
                </a:solidFill>
              </a:rPr>
              <a:t> Знай, что этот гриб - обманка,</a:t>
            </a:r>
          </a:p>
          <a:p>
            <a:r>
              <a:rPr lang="ru-RU" sz="2800">
                <a:solidFill>
                  <a:srgbClr val="00B050"/>
                </a:solidFill>
              </a:rPr>
              <a:t>Ваш враг-… </a:t>
            </a:r>
          </a:p>
          <a:p>
            <a:endParaRPr lang="ru-RU" sz="2800">
              <a:solidFill>
                <a:srgbClr val="00B050"/>
              </a:solidFill>
            </a:endParaRPr>
          </a:p>
          <a:p>
            <a:r>
              <a:rPr lang="ru-RU" sz="2800">
                <a:solidFill>
                  <a:srgbClr val="00B050"/>
                </a:solidFill>
              </a:rPr>
              <a:t> </a:t>
            </a:r>
          </a:p>
        </p:txBody>
      </p:sp>
      <p:pic>
        <p:nvPicPr>
          <p:cNvPr id="15363" name="Picture 2" descr="C:\Documents and Settings\Алладик\Рабочий стол\бледная поган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43188"/>
            <a:ext cx="9144000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betkhoven_-_simfoniya_5_club-mix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7813"/>
            <a:ext cx="8229600" cy="65087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Людвиг Ван Бетховен</a:t>
            </a:r>
            <a:endParaRPr lang="ru-RU" dirty="0"/>
          </a:p>
        </p:txBody>
      </p:sp>
      <p:pic>
        <p:nvPicPr>
          <p:cNvPr id="16387" name="Picture 3" descr="C:\Documents and Settings\Алладик\Рабочий стол\бетховен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5" y="857250"/>
            <a:ext cx="4429125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0" y="1071563"/>
            <a:ext cx="485775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92D050"/>
                </a:solidFill>
              </a:rPr>
              <a:t>Немецкий композитор, дирижёр и пианист, один из трёх «венских классиков». Бетховен — ключевая фигура западной классической музыки , один из наиболее уважаемых и исполняемых композиторов в мире. Он писал во всех существовавших в его время жанрах, включая оперу, музыку к драматическим спектаклям, хоровые сочинения.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4"/>
          <p:cNvSpPr>
            <a:spLocks noChangeArrowheads="1" noChangeShapeType="1" noTextEdit="1"/>
          </p:cNvSpPr>
          <p:nvPr/>
        </p:nvSpPr>
        <p:spPr bwMode="auto">
          <a:xfrm>
            <a:off x="468313" y="1557338"/>
            <a:ext cx="8135937" cy="424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17411" name="Picture 5" descr="C:\Documents and Settings\Алладик\Рабочий стол\2f44f1c0ee642b9f2e0d2356efe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214438"/>
            <a:ext cx="91440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142875"/>
            <a:ext cx="8229600" cy="1277938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CC3399"/>
                </a:solidFill>
              </a:rPr>
              <a:t>На пеньке сидят </a:t>
            </a:r>
            <a:r>
              <a:rPr lang="ru-RU" sz="2400" dirty="0" err="1" smtClean="0">
                <a:solidFill>
                  <a:srgbClr val="CC3399"/>
                </a:solidFill>
              </a:rPr>
              <a:t>братишки.Все</a:t>
            </a:r>
            <a:r>
              <a:rPr lang="ru-RU" sz="2400" dirty="0" smtClean="0">
                <a:solidFill>
                  <a:srgbClr val="CC3399"/>
                </a:solidFill>
              </a:rPr>
              <a:t> - в веснушках </a:t>
            </a:r>
            <a:r>
              <a:rPr lang="ru-RU" sz="2400" dirty="0" err="1" smtClean="0">
                <a:solidFill>
                  <a:srgbClr val="CC3399"/>
                </a:solidFill>
              </a:rPr>
              <a:t>шалунишки.Эти</a:t>
            </a:r>
            <a:r>
              <a:rPr lang="ru-RU" sz="2400" dirty="0" smtClean="0">
                <a:solidFill>
                  <a:srgbClr val="CC3399"/>
                </a:solidFill>
              </a:rPr>
              <a:t/>
            </a:r>
            <a:br>
              <a:rPr lang="ru-RU" sz="2400" dirty="0" smtClean="0">
                <a:solidFill>
                  <a:srgbClr val="CC3399"/>
                </a:solidFill>
              </a:rPr>
            </a:br>
            <a:r>
              <a:rPr lang="ru-RU" sz="2400" dirty="0" smtClean="0">
                <a:solidFill>
                  <a:srgbClr val="CC3399"/>
                </a:solidFill>
              </a:rPr>
              <a:t>дружные ребята  называются…</a:t>
            </a:r>
            <a:endParaRPr lang="ru-RU" dirty="0">
              <a:solidFill>
                <a:srgbClr val="CC3399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3"/>
          <p:cNvSpPr>
            <a:spLocks noChangeArrowheads="1"/>
          </p:cNvSpPr>
          <p:nvPr/>
        </p:nvSpPr>
        <p:spPr bwMode="auto">
          <a:xfrm>
            <a:off x="0" y="0"/>
            <a:ext cx="6858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Вдоль лесных дорожек </a:t>
            </a:r>
          </a:p>
          <a:p>
            <a:r>
              <a:rPr lang="ru-RU" sz="3600"/>
              <a:t> Много белых ножек </a:t>
            </a:r>
          </a:p>
          <a:p>
            <a:r>
              <a:rPr lang="ru-RU" sz="3600"/>
              <a:t> В шляпках разноцветных, </a:t>
            </a:r>
          </a:p>
          <a:p>
            <a:r>
              <a:rPr lang="ru-RU" sz="3600"/>
              <a:t> Издали приметных. </a:t>
            </a:r>
          </a:p>
          <a:p>
            <a:r>
              <a:rPr lang="ru-RU" sz="3600"/>
              <a:t> Собирай, не мешкай! </a:t>
            </a:r>
          </a:p>
          <a:p>
            <a:r>
              <a:rPr lang="ru-RU" sz="3600"/>
              <a:t> Это ...</a:t>
            </a:r>
          </a:p>
        </p:txBody>
      </p:sp>
      <p:pic>
        <p:nvPicPr>
          <p:cNvPr id="18435" name="Picture 3" descr="C:\Documents and Settings\Алладик\Рабочий стол\сыроежки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88" y="0"/>
            <a:ext cx="4214812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357188" y="142875"/>
            <a:ext cx="45720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7030A0"/>
                </a:solidFill>
              </a:rPr>
              <a:t>Ходят в рыженьких беретах — </a:t>
            </a:r>
          </a:p>
          <a:p>
            <a:r>
              <a:rPr lang="ru-RU" sz="4400">
                <a:solidFill>
                  <a:srgbClr val="7030A0"/>
                </a:solidFill>
              </a:rPr>
              <a:t> Осень в лес приносят летом. </a:t>
            </a:r>
          </a:p>
          <a:p>
            <a:r>
              <a:rPr lang="ru-RU" sz="4400">
                <a:solidFill>
                  <a:srgbClr val="7030A0"/>
                </a:solidFill>
              </a:rPr>
              <a:t> Очень дружные сестрички, </a:t>
            </a:r>
          </a:p>
          <a:p>
            <a:r>
              <a:rPr lang="ru-RU" sz="4400">
                <a:solidFill>
                  <a:srgbClr val="7030A0"/>
                </a:solidFill>
              </a:rPr>
              <a:t> Называются...</a:t>
            </a:r>
          </a:p>
        </p:txBody>
      </p:sp>
      <p:pic>
        <p:nvPicPr>
          <p:cNvPr id="19459" name="Picture 2" descr="C:\Documents and Settings\Алладик\Рабочий стол\лисичк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9125" y="0"/>
            <a:ext cx="4714875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0"/>
            <a:ext cx="8229600" cy="6858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solidFill>
                  <a:srgbClr val="FFC000"/>
                </a:solidFill>
              </a:rPr>
              <a:t>Фредерик </a:t>
            </a:r>
            <a:r>
              <a:rPr lang="ru-RU" sz="2800" dirty="0" err="1" smtClean="0">
                <a:solidFill>
                  <a:srgbClr val="FFC000"/>
                </a:solidFill>
              </a:rPr>
              <a:t>Францишек</a:t>
            </a:r>
            <a:r>
              <a:rPr lang="ru-RU" sz="2800" dirty="0" smtClean="0">
                <a:solidFill>
                  <a:srgbClr val="FFC000"/>
                </a:solidFill>
              </a:rPr>
              <a:t> Шопен </a:t>
            </a:r>
            <a:r>
              <a:rPr lang="ru-RU" sz="2000" dirty="0" smtClean="0"/>
              <a:t>родился 1 марта 1810 года в </a:t>
            </a:r>
            <a:r>
              <a:rPr lang="ru-RU" sz="2000" dirty="0" err="1" smtClean="0"/>
              <a:t>Желязовой</a:t>
            </a:r>
            <a:r>
              <a:rPr lang="ru-RU" sz="2000" dirty="0" smtClean="0"/>
              <a:t> Воле под Варшавой. Он рос в окружении музыки и уже в 5 лет уверенно исполнял несложные пьесы. Польский композитор и пианист, один из величайших музыкальных гениев</a:t>
            </a:r>
          </a:p>
        </p:txBody>
      </p:sp>
      <p:pic>
        <p:nvPicPr>
          <p:cNvPr id="20483" name="Picture 4" descr="C:\Documents and Settings\Алладик\Рабочий стол\шопен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0188" y="1428750"/>
            <a:ext cx="5715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Фредер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214313"/>
            <a:ext cx="7772400" cy="1357312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Птицы улетают в теплые края.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371600" y="1714500"/>
            <a:ext cx="6400800" cy="39243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21508" name="Picture 2" descr="C:\Documents and Settings\Алладик\Рабочий стол\ocen_10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643063"/>
            <a:ext cx="9144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ЗОЛОТАЯ ОСЕНЬ</a:t>
            </a:r>
            <a:endParaRPr lang="ru-RU" dirty="0"/>
          </a:p>
        </p:txBody>
      </p:sp>
      <p:pic>
        <p:nvPicPr>
          <p:cNvPr id="4099" name="Picture 2" descr="C:\Documents and Settings\Алладик\Рабочий стол\осень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C:\Documents and Settings\Алладик\Рабочий стол\78057828_2710840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мей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419600" y="3713163"/>
            <a:ext cx="304800" cy="304800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277813"/>
            <a:ext cx="8229600" cy="79375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0070C0"/>
                </a:solidFill>
              </a:rPr>
              <a:t>Перелетные птицы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2531" name="Picture 6" descr="C:\Documents and Settings\Алладик\Рабочий стол\жаворонок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5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Зимующие птицы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23556" name="Picture 2" descr="C:\Documents and Settings\Алладик\Рабочий стол\зим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85813"/>
            <a:ext cx="914400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60350"/>
            <a:ext cx="8229600" cy="5870575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dirty="0" smtClean="0">
                <a:solidFill>
                  <a:srgbClr val="CC3399"/>
                </a:solidFill>
                <a:latin typeface="FrankRuehl" pitchFamily="34" charset="-79"/>
              </a:rPr>
              <a:t>Он идет, а мы бежим, Он догонит все равно! В дом укрыться мы спешим, Будет к нам стучать в окно, И по крыше тук да тук!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Назовите признаки осени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3" name="Picture 2" descr="C:\Documents and Settings\Алладик\Рабочий стол\0_59f3a_e8e064db_XL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785813"/>
            <a:ext cx="914400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омантик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419600" y="3713163"/>
            <a:ext cx="304800" cy="304800"/>
          </a:xfr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6627" name="Picture 2" descr="C:\Documents and Settings\Алладик\Рабочий стол\20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2"/>
          <p:cNvSpPr>
            <a:spLocks noChangeArrowheads="1"/>
          </p:cNvSpPr>
          <p:nvPr/>
        </p:nvSpPr>
        <p:spPr bwMode="auto">
          <a:xfrm>
            <a:off x="2286000" y="228600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>
            <a:off x="0" y="0"/>
            <a:ext cx="4429125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FF00"/>
                </a:solidFill>
              </a:rPr>
              <a:t>Анто́нио Лу́чо Вива́льди </a:t>
            </a:r>
            <a:r>
              <a:rPr lang="ru-RU"/>
              <a:t>(</a:t>
            </a:r>
            <a:r>
              <a:rPr lang="ru-RU" sz="2000">
                <a:solidFill>
                  <a:srgbClr val="92D050"/>
                </a:solidFill>
              </a:rPr>
              <a:t>итал. Antonio Lucio Vivaldi; 4 марта 1678, Венеция — 28 июля 1741, Вена) — итальянский композитор, скрипач, педагог, дирижёр, католический священник. Вивальди считается одним из крупнейших представителей итальянского скрипичного искусства XVIII века, при жизни получил широкое признание во всей Европе. Мастер ансамблево-оркестрового концерта —автор 40 опер. Вивальди в основном известен благодаря своим инструментальным концертам, в особенности для скрипки. Его наиболее известной работой является серия из четырёх скрипичных концертов «Времена года»</a:t>
            </a:r>
          </a:p>
        </p:txBody>
      </p:sp>
      <p:pic>
        <p:nvPicPr>
          <p:cNvPr id="27652" name="Picture 3" descr="C:\Documents and Settings\Алладик\Рабочий стол\в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8" y="0"/>
            <a:ext cx="47863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Алладик\Рабочий стол\ocen_7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142875"/>
            <a:ext cx="9144000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a._vivaldi_-_osen_chast1_allegro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3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079500"/>
          </a:xfrm>
        </p:spPr>
        <p:txBody>
          <a:bodyPr/>
          <a:lstStyle/>
          <a:p>
            <a:pPr>
              <a:defRPr/>
            </a:pPr>
            <a:r>
              <a:rPr lang="ru-RU" sz="2400" i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Ванесса-Мэй</a:t>
            </a:r>
            <a:r>
              <a:rPr lang="ru-RU" sz="24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 ( 33 г.)— всемирно известная скрипачка, композитор. Известна в основном благодаря </a:t>
            </a:r>
            <a:r>
              <a:rPr lang="ru-RU" sz="2400" i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технообработкам</a:t>
            </a:r>
            <a:r>
              <a:rPr lang="ru-RU" sz="24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классических </a:t>
            </a:r>
            <a:r>
              <a:rPr lang="ru-RU" sz="2400" i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композиций.,часто</a:t>
            </a:r>
            <a:r>
              <a:rPr lang="ru-RU" sz="24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использует  </a:t>
            </a:r>
            <a:r>
              <a:rPr lang="ru-RU" sz="2400" i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электороскрипку</a:t>
            </a:r>
            <a:r>
              <a:rPr lang="ru-RU" sz="24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 Заниматься музыкой стала в возрасте 3 лет.</a:t>
            </a:r>
            <a:endParaRPr lang="ru-RU" sz="2400" i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123" name="Содержимое 3" descr="vanessa-may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785938"/>
            <a:ext cx="9144000" cy="5072062"/>
          </a:xfrm>
        </p:spPr>
      </p:pic>
      <p:sp>
        <p:nvSpPr>
          <p:cNvPr id="5" name="Прямоугольник 4"/>
          <p:cNvSpPr/>
          <p:nvPr/>
        </p:nvSpPr>
        <p:spPr>
          <a:xfrm>
            <a:off x="500063" y="1285875"/>
            <a:ext cx="8215312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лладик\Рабочий стол\244_vam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14875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5172075" y="273050"/>
            <a:ext cx="3971925" cy="5853113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 </a:t>
            </a:r>
            <a:r>
              <a:rPr lang="ru-RU" sz="3600" dirty="0" smtClean="0">
                <a:solidFill>
                  <a:srgbClr val="002060"/>
                </a:solidFill>
                <a:effectLst/>
              </a:rPr>
              <a:t>Вольфганг Амадей Моцарт</a:t>
            </a:r>
            <a:r>
              <a:rPr lang="ru-RU" sz="2000" dirty="0" smtClean="0">
                <a:solidFill>
                  <a:srgbClr val="002060"/>
                </a:solidFill>
                <a:effectLst/>
              </a:rPr>
              <a:t>.  </a:t>
            </a:r>
            <a:r>
              <a:rPr lang="ru-RU" sz="2000" dirty="0" smtClean="0">
                <a:solidFill>
                  <a:srgbClr val="00B0F0"/>
                </a:solidFill>
                <a:effectLst/>
              </a:rPr>
              <a:t>Австрийский композитор… Музыкальные способности Моцарта проявились в очень раннем возрасте, когда ему было около трёх лет. Обладал феноменальным музыкальным слухом, памятью и способностью к импровизации. Моцарт широко признан одним из величайших композиторов: его уникальность состоит в том, что он работал во всех музыкальных формах своего времени и во всех достиг наивысшего успеха</a:t>
            </a:r>
            <a:r>
              <a:rPr lang="ru-RU" sz="2000" dirty="0" smtClean="0">
                <a:effectLst/>
              </a:rPr>
              <a:t>.</a:t>
            </a:r>
            <a:endParaRPr lang="ru-RU" sz="2000" dirty="0">
              <a:effectLst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лладик\Рабочий стол\ocen_2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Меч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142875"/>
            <a:ext cx="7772400" cy="17145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Как животные готовятся к зиме?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371600" y="1857375"/>
            <a:ext cx="7772400" cy="37814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8196" name="Picture 2" descr="C:\Documents and Settings\Алладик\Рабочий стол\0_763b6_d26e8690_XL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785938"/>
            <a:ext cx="91440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579562"/>
          </a:xfrm>
        </p:spPr>
        <p:txBody>
          <a:bodyPr/>
          <a:lstStyle/>
          <a:p>
            <a:pPr>
              <a:defRPr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Он зимой в берлоге спит,</a:t>
            </a:r>
            <a:br>
              <a:rPr lang="ru-RU" sz="1800" dirty="0" smtClean="0"/>
            </a:br>
            <a:r>
              <a:rPr lang="ru-RU" sz="1800" dirty="0" smtClean="0"/>
              <a:t>Потихонечку  храпит, </a:t>
            </a:r>
            <a:br>
              <a:rPr lang="ru-RU" sz="1800" dirty="0" smtClean="0"/>
            </a:br>
            <a:r>
              <a:rPr lang="ru-RU" sz="1800" dirty="0" smtClean="0"/>
              <a:t>а проснется, ну реветь,</a:t>
            </a:r>
            <a:br>
              <a:rPr lang="ru-RU" sz="1800" dirty="0" smtClean="0"/>
            </a:br>
            <a:r>
              <a:rPr lang="ru-RU" sz="1800" dirty="0" smtClean="0"/>
              <a:t>Как зовут его…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9" name="Picture 2" descr="C:\Documents and Settings\Алладик\Рабочий стол\4fdd3b8860e64499f0f5174d29d2777d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357313"/>
            <a:ext cx="9144000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medved-v-teme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419600" y="3713163"/>
            <a:ext cx="304800" cy="304800"/>
          </a:xfr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лладик\Рабочий стол\zajats224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071563"/>
            <a:ext cx="91440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зая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Прямоугольник 4"/>
          <p:cNvSpPr>
            <a:spLocks noChangeArrowheads="1"/>
          </p:cNvSpPr>
          <p:nvPr/>
        </p:nvSpPr>
        <p:spPr bwMode="auto">
          <a:xfrm>
            <a:off x="571500" y="214313"/>
            <a:ext cx="8143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B0F0"/>
                </a:solidFill>
              </a:rPr>
              <a:t>Комочек пуха, длинное ухо,</a:t>
            </a:r>
          </a:p>
          <a:p>
            <a:r>
              <a:rPr lang="ru-RU" sz="2800">
                <a:solidFill>
                  <a:srgbClr val="00B0F0"/>
                </a:solidFill>
              </a:rPr>
              <a:t>Прыгает ловко, любит морковку</a:t>
            </a:r>
            <a:endParaRPr lang="ru-RU" sz="280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лладик\Рабочий стол\000203BD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643063"/>
            <a:ext cx="9144000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лис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Прямоугольник 4"/>
          <p:cNvSpPr>
            <a:spLocks noChangeArrowheads="1"/>
          </p:cNvSpPr>
          <p:nvPr/>
        </p:nvSpPr>
        <p:spPr bwMode="auto">
          <a:xfrm>
            <a:off x="2286000" y="0"/>
            <a:ext cx="6858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99FF66"/>
                </a:solidFill>
              </a:rPr>
              <a:t>Рыжая плутовка,</a:t>
            </a:r>
          </a:p>
          <a:p>
            <a:r>
              <a:rPr lang="ru-RU" sz="2800">
                <a:solidFill>
                  <a:srgbClr val="99FF66"/>
                </a:solidFill>
              </a:rPr>
              <a:t>хитрая да ловкая,</a:t>
            </a:r>
          </a:p>
          <a:p>
            <a:r>
              <a:rPr lang="ru-RU" sz="2800">
                <a:solidFill>
                  <a:srgbClr val="99FF66"/>
                </a:solidFill>
              </a:rPr>
              <a:t>в сарай попала,</a:t>
            </a:r>
          </a:p>
          <a:p>
            <a:r>
              <a:rPr lang="ru-RU" sz="2800">
                <a:solidFill>
                  <a:srgbClr val="99FF66"/>
                </a:solidFill>
              </a:rPr>
              <a:t>кур пересчитала.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1179</TotalTime>
  <Words>515</Words>
  <Application>Microsoft Office PowerPoint</Application>
  <PresentationFormat>Экран (4:3)</PresentationFormat>
  <Paragraphs>50</Paragraphs>
  <Slides>26</Slides>
  <Notes>0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Times New Roman</vt:lpstr>
      <vt:lpstr>Arial</vt:lpstr>
      <vt:lpstr>Wingdings</vt:lpstr>
      <vt:lpstr>Calibri</vt:lpstr>
      <vt:lpstr>FrankRuehl</vt:lpstr>
      <vt:lpstr>Клен</vt:lpstr>
      <vt:lpstr>Открытый урок</vt:lpstr>
      <vt:lpstr>ЗОЛОТАЯ ОСЕНЬ</vt:lpstr>
      <vt:lpstr>Ванесса-Мэй  ( 33 г.)— всемирно известная скрипачка, композитор. Известна в основном благодаря технообработкам классических композиций.,часто использует  электороскрипку. Заниматься музыкой стала в возрасте 3 лет.</vt:lpstr>
      <vt:lpstr>Слайд 4</vt:lpstr>
      <vt:lpstr>Слайд 5</vt:lpstr>
      <vt:lpstr>Как животные готовятся к зиме?</vt:lpstr>
      <vt:lpstr>  Он зимой в берлоге спит, Потихонечку  храпит,  а проснется, ну реветь, Как зовут его…    </vt:lpstr>
      <vt:lpstr>Слайд 8</vt:lpstr>
      <vt:lpstr>Слайд 9</vt:lpstr>
      <vt:lpstr>Серая шубка, мех серебристый, Очень красивая, хвостик пушистый, Если вам немного повезёт, Орешек из руки у вас возьмёт. А от вас летит как стрелка, Ну конечно это… </vt:lpstr>
      <vt:lpstr>Какие грибы  съедобные, а какие несъедобные?</vt:lpstr>
      <vt:lpstr>Слайд 12</vt:lpstr>
      <vt:lpstr>Слайд 13</vt:lpstr>
      <vt:lpstr>Людвиг Ван Бетховен</vt:lpstr>
      <vt:lpstr>На пеньке сидят братишки.Все - в веснушках шалунишки.Эти дружные ребята  называются…</vt:lpstr>
      <vt:lpstr>Слайд 16</vt:lpstr>
      <vt:lpstr>Слайд 17</vt:lpstr>
      <vt:lpstr>Слайд 18</vt:lpstr>
      <vt:lpstr>Птицы улетают в теплые края.</vt:lpstr>
      <vt:lpstr>Перелетные птицы</vt:lpstr>
      <vt:lpstr>Зимующие птицы</vt:lpstr>
      <vt:lpstr>Слайд 22</vt:lpstr>
      <vt:lpstr>Назовите признаки осени </vt:lpstr>
      <vt:lpstr>Слайд 24</vt:lpstr>
      <vt:lpstr>Слайд 25</vt:lpstr>
      <vt:lpstr>Слайд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revaz</cp:lastModifiedBy>
  <cp:revision>91</cp:revision>
  <dcterms:created xsi:type="dcterms:W3CDTF">2012-08-01T07:35:12Z</dcterms:created>
  <dcterms:modified xsi:type="dcterms:W3CDTF">2013-01-15T15:46:22Z</dcterms:modified>
</cp:coreProperties>
</file>