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9" r:id="rId12"/>
    <p:sldId id="270" r:id="rId13"/>
    <p:sldId id="265" r:id="rId14"/>
    <p:sldId id="267" r:id="rId15"/>
    <p:sldId id="268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22531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2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2533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2534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2535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2536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537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2538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2539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2540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2541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6DBCA0-2A91-41CE-9BFB-AEF10F25402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396A8C-D6D9-40B3-9F0A-B5E50AD1C38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24786-98E1-47E9-A74D-6C80A2BCDD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A7BFC5-C7F0-45D9-9070-613BB313D20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FB5ABE-0D4D-4522-9A94-7F38F8F26D8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B939FF-E231-4482-9BE7-8A643C894D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E670E-1C6E-46E0-8149-6EC224BE586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EDBF8-81F4-4B81-A108-8A519B88314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E227CB-DDE9-42F1-B7B4-8E16385A742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9F89F-CABE-47E9-AD6C-20EB1DFCFE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C34BFA-9887-42A5-A3DC-A3B07D0A71F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21507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08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09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1510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1511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1512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1513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  <p:sp>
          <p:nvSpPr>
            <p:cNvPr id="21514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151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2151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ru-RU"/>
          </a:p>
        </p:txBody>
      </p:sp>
      <p:sp>
        <p:nvSpPr>
          <p:cNvPr id="2151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5EFA2DB-C6D5-40A3-85D9-39AEEB4F0369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21518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519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323850" y="549275"/>
            <a:ext cx="8424863" cy="1871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14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latin typeface="Arial"/>
                <a:cs typeface="Arial"/>
              </a:rPr>
              <a:t>Жемчужина  Юхотского  края</a:t>
            </a:r>
          </a:p>
        </p:txBody>
      </p:sp>
      <p:pic>
        <p:nvPicPr>
          <p:cNvPr id="2055" name="Picture 7" descr="IMG_000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57290" y="2285992"/>
            <a:ext cx="3052763" cy="4168775"/>
          </a:xfrm>
          <a:prstGeom prst="rect">
            <a:avLst/>
          </a:prstGeom>
          <a:noFill/>
        </p:spPr>
      </p:pic>
      <p:pic>
        <p:nvPicPr>
          <p:cNvPr id="2056" name="Picture 8" descr="IMG_0018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292725" y="4070350"/>
            <a:ext cx="3024188" cy="2171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IMG_000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68538" y="188913"/>
            <a:ext cx="4579937" cy="6257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476375" y="5805488"/>
            <a:ext cx="6840538" cy="576262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000" b="1"/>
              <a:t>     Старинный дом в деревне Березино. 1995 г.</a:t>
            </a:r>
          </a:p>
        </p:txBody>
      </p:sp>
      <p:pic>
        <p:nvPicPr>
          <p:cNvPr id="24580" name="Picture 4" descr="IMG_0006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76375" y="549275"/>
            <a:ext cx="6337300" cy="4979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95288" y="3789363"/>
            <a:ext cx="3384550" cy="28082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/>
              <a:t>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/>
              <a:t>      </a:t>
            </a:r>
            <a:r>
              <a:rPr lang="ru-RU" sz="1600" b="1"/>
              <a:t>1995 г. - 227 лет со дня рождения актрисы Прасковьи Ковалёвой-Жемчуговой.</a:t>
            </a:r>
            <a:r>
              <a:rPr lang="ru-RU" sz="1600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/>
              <a:t>     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600" b="1"/>
              <a:t>      У легендарной липы в деревне Березино Большесельского района.</a:t>
            </a:r>
            <a:r>
              <a:rPr lang="ru-RU" sz="1800" b="1"/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/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800" b="1"/>
              <a:t> </a:t>
            </a:r>
          </a:p>
        </p:txBody>
      </p:sp>
      <p:pic>
        <p:nvPicPr>
          <p:cNvPr id="25604" name="Picture 4" descr="IMG_000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24300" y="476250"/>
            <a:ext cx="4500563" cy="6024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68313" y="244475"/>
            <a:ext cx="8374062" cy="87313"/>
          </a:xfrm>
        </p:spPr>
        <p:txBody>
          <a:bodyPr/>
          <a:lstStyle/>
          <a:p>
            <a:endParaRPr lang="ru-RU" sz="1600"/>
          </a:p>
        </p:txBody>
      </p:sp>
      <p:sp>
        <p:nvSpPr>
          <p:cNvPr id="112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403350" y="5661025"/>
            <a:ext cx="6481763" cy="8636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/>
              <a:t>       </a:t>
            </a:r>
            <a:r>
              <a:rPr lang="ru-RU" sz="1800" b="1"/>
              <a:t>На родине крепостной актрисы в деревне Березино. Открытие мемориального знака. 2003 г.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/>
              <a:t>       </a:t>
            </a:r>
          </a:p>
        </p:txBody>
      </p:sp>
      <p:pic>
        <p:nvPicPr>
          <p:cNvPr id="11268" name="Picture 4" descr="IMG_000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19250" y="476250"/>
            <a:ext cx="5903913" cy="4754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763713" y="5373688"/>
            <a:ext cx="6121400" cy="1008062"/>
          </a:xfrm>
        </p:spPr>
        <p:txBody>
          <a:bodyPr/>
          <a:lstStyle/>
          <a:p>
            <a:r>
              <a:rPr lang="ru-RU" sz="1800" b="0">
                <a:effectLst/>
              </a:rPr>
              <a:t>На поляне под вековыми липами в деревне Березино. Концерт и народные гулянья. Конкурс Частушек «Эх, Семёновна!»</a:t>
            </a:r>
            <a:r>
              <a:rPr lang="ru-RU" sz="1800" b="0"/>
              <a:t>  </a:t>
            </a:r>
            <a:br>
              <a:rPr lang="ru-RU" sz="1800" b="0"/>
            </a:br>
            <a:r>
              <a:rPr lang="ru-RU" sz="1200" b="0"/>
              <a:t> 2003 г.</a:t>
            </a:r>
          </a:p>
        </p:txBody>
      </p:sp>
      <p:pic>
        <p:nvPicPr>
          <p:cNvPr id="13316" name="Picture 4" descr="IMG_0006"/>
          <p:cNvPicPr>
            <a:picLocks noChangeAspect="1" noChangeArrowheads="1"/>
          </p:cNvPicPr>
          <p:nvPr>
            <p:ph type="body" idx="1"/>
          </p:nvPr>
        </p:nvPicPr>
        <p:blipFill>
          <a:blip r:embed="rId2" cstate="email"/>
          <a:srcRect/>
          <a:stretch>
            <a:fillRect/>
          </a:stretch>
        </p:blipFill>
        <p:spPr>
          <a:xfrm>
            <a:off x="1547813" y="620713"/>
            <a:ext cx="6208712" cy="4514850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916238" y="5949950"/>
            <a:ext cx="5327650" cy="7191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800" b="1"/>
              <a:t>Стихи поэтов Большесельского района: </a:t>
            </a:r>
          </a:p>
          <a:p>
            <a:pPr>
              <a:buFont typeface="Wingdings" pitchFamily="2" charset="2"/>
              <a:buNone/>
            </a:pPr>
            <a:r>
              <a:rPr lang="ru-RU" sz="1800" b="1"/>
              <a:t>Ю Гвоздарёва, С. Вепрука, В. Груздева.</a:t>
            </a:r>
          </a:p>
        </p:txBody>
      </p:sp>
      <p:pic>
        <p:nvPicPr>
          <p:cNvPr id="23557" name="Picture 5" descr="IMG_0008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00113" y="260350"/>
            <a:ext cx="1708150" cy="6381750"/>
          </a:xfrm>
          <a:prstGeom prst="rect">
            <a:avLst/>
          </a:prstGeom>
          <a:noFill/>
        </p:spPr>
      </p:pic>
      <p:pic>
        <p:nvPicPr>
          <p:cNvPr id="23558" name="Picture 6" descr="IMG_0009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48038" y="260350"/>
            <a:ext cx="4656137" cy="558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3532188"/>
            <a:ext cx="3302000" cy="2563812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/>
              <a:t>П. И. Ковалёва-Жемчугова.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sz="2400"/>
              <a:t>    </a:t>
            </a:r>
            <a:r>
              <a:rPr lang="ru-RU" sz="1600" b="1"/>
              <a:t>Работа крепостного художника Н. И. Аргунова. 1802 г.; холст, масло.</a:t>
            </a:r>
          </a:p>
        </p:txBody>
      </p:sp>
      <p:pic>
        <p:nvPicPr>
          <p:cNvPr id="3076" name="Picture 4" descr="IM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067175" y="549275"/>
            <a:ext cx="4559300" cy="56657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753100" y="4132263"/>
            <a:ext cx="3092450" cy="1963737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/>
              <a:t>    Портрет П. Ковалёвой-Жемчуговой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400"/>
              <a:t>    (в красной шали). </a:t>
            </a:r>
            <a:r>
              <a:rPr lang="ru-RU" sz="1800" b="1"/>
              <a:t>Художник Н. И. Аргунов. 1802 г.</a:t>
            </a:r>
            <a:r>
              <a:rPr lang="ru-RU" sz="2400"/>
              <a:t> </a:t>
            </a:r>
          </a:p>
        </p:txBody>
      </p:sp>
      <p:pic>
        <p:nvPicPr>
          <p:cNvPr id="4100" name="Picture 4" descr="IMG_000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55650" y="476250"/>
            <a:ext cx="4719638" cy="5788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79388" y="333375"/>
            <a:ext cx="4248150" cy="611981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1400"/>
              <a:t>        </a:t>
            </a:r>
            <a:r>
              <a:rPr lang="ru-RU" sz="1600" b="1"/>
              <a:t>Документ от 16 января 1965 года, свидетельствующий о том, что крепостная актриса Прасковья Ивановна Ковалёва (по сцене Жемчугова) родилась в 1768 году в семье дворового кузнеца графа Шереметева. Она обладала необыкновенной красоты голосом (сопрано). Выступала на сценах крепостных театров Шереметевых, которые находились в их подмосковных водчинах Кусково и Останкино. Наибольший успех Прасковья Ивановна имела в опере французского композитора Гретри «Самнитские браки». В 1798 году Ковалёва-Жемчугова была освобождена от крепостной зависимости и через три года обвенчана с гр. Н. П. Шереметевым. Похоронена в Александро-Невской лавре.</a:t>
            </a:r>
          </a:p>
        </p:txBody>
      </p:sp>
      <p:pic>
        <p:nvPicPr>
          <p:cNvPr id="5124" name="Picture 4" descr="IMG_000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43438" y="620713"/>
            <a:ext cx="4260850" cy="55451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681663" y="4532313"/>
            <a:ext cx="3163887" cy="1563687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z="2000" b="1"/>
              <a:t>     Портрет Н. П. Шереметева.</a:t>
            </a:r>
          </a:p>
          <a:p>
            <a:pPr>
              <a:buFont typeface="Wingdings" pitchFamily="2" charset="2"/>
              <a:buNone/>
            </a:pPr>
            <a:r>
              <a:rPr lang="ru-RU" sz="2000" b="1"/>
              <a:t>     </a:t>
            </a:r>
            <a:r>
              <a:rPr lang="ru-RU" sz="1600" b="1"/>
              <a:t>Художник В. Л. Боровиковский</a:t>
            </a:r>
          </a:p>
        </p:txBody>
      </p:sp>
      <p:pic>
        <p:nvPicPr>
          <p:cNvPr id="6149" name="Picture 5" descr="IMG_000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58888" y="476250"/>
            <a:ext cx="3668712" cy="5827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IMG_000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350" y="549275"/>
            <a:ext cx="6408738" cy="5753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787900" y="333375"/>
            <a:ext cx="3929063" cy="5967413"/>
          </a:xfrm>
          <a:prstGeom prst="rect">
            <a:avLst/>
          </a:prstGeom>
          <a:noFill/>
        </p:spPr>
      </p:pic>
      <p:pic>
        <p:nvPicPr>
          <p:cNvPr id="8197" name="Picture 5" descr="IMG_0007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333375"/>
            <a:ext cx="3109913" cy="5973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859338" y="333375"/>
            <a:ext cx="3413125" cy="6119813"/>
          </a:xfrm>
          <a:prstGeom prst="rect">
            <a:avLst/>
          </a:prstGeom>
          <a:noFill/>
        </p:spPr>
      </p:pic>
      <p:pic>
        <p:nvPicPr>
          <p:cNvPr id="9221" name="Picture 5" descr="IMG_000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27088" y="260350"/>
            <a:ext cx="3243262" cy="6264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IMG_000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3800" y="333375"/>
            <a:ext cx="3386138" cy="6121400"/>
          </a:xfrm>
          <a:prstGeom prst="rect">
            <a:avLst/>
          </a:prstGeom>
          <a:noFill/>
        </p:spPr>
      </p:pic>
      <p:pic>
        <p:nvPicPr>
          <p:cNvPr id="12293" name="Picture 5" descr="IMG_000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650" y="260350"/>
            <a:ext cx="3482975" cy="6264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рава">
  <a:themeElements>
    <a:clrScheme name="Трава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рава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рава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рава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рава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108</TotalTime>
  <Words>255</Words>
  <Application>Microsoft Office PowerPoint</Application>
  <PresentationFormat>Экран (4:3)</PresentationFormat>
  <Paragraphs>21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Times New Roman</vt:lpstr>
      <vt:lpstr>Wingdings</vt:lpstr>
      <vt:lpstr>Трава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На поляне под вековыми липами в деревне Березино. Концерт и народные гулянья. Конкурс Частушек «Эх, Семёновна!»    2003 г.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Новикова И. А.</dc:creator>
  <cp:lastModifiedBy>revaz</cp:lastModifiedBy>
  <cp:revision>11</cp:revision>
  <dcterms:created xsi:type="dcterms:W3CDTF">2010-01-07T13:11:54Z</dcterms:created>
  <dcterms:modified xsi:type="dcterms:W3CDTF">2013-01-15T15:31:50Z</dcterms:modified>
</cp:coreProperties>
</file>