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73" r:id="rId4"/>
    <p:sldId id="258" r:id="rId5"/>
    <p:sldId id="274" r:id="rId6"/>
    <p:sldId id="259" r:id="rId7"/>
    <p:sldId id="275" r:id="rId8"/>
    <p:sldId id="260" r:id="rId9"/>
    <p:sldId id="276" r:id="rId10"/>
    <p:sldId id="261" r:id="rId11"/>
    <p:sldId id="277" r:id="rId12"/>
    <p:sldId id="262" r:id="rId13"/>
    <p:sldId id="278" r:id="rId14"/>
    <p:sldId id="263" r:id="rId15"/>
    <p:sldId id="279" r:id="rId16"/>
    <p:sldId id="264" r:id="rId17"/>
    <p:sldId id="280" r:id="rId18"/>
    <p:sldId id="265" r:id="rId19"/>
    <p:sldId id="281" r:id="rId20"/>
    <p:sldId id="266" r:id="rId21"/>
    <p:sldId id="282" r:id="rId22"/>
    <p:sldId id="267" r:id="rId23"/>
    <p:sldId id="283" r:id="rId24"/>
    <p:sldId id="268" r:id="rId25"/>
    <p:sldId id="284" r:id="rId26"/>
    <p:sldId id="269" r:id="rId27"/>
    <p:sldId id="285" r:id="rId28"/>
    <p:sldId id="270" r:id="rId29"/>
    <p:sldId id="286" r:id="rId30"/>
    <p:sldId id="271" r:id="rId31"/>
    <p:sldId id="287" r:id="rId32"/>
    <p:sldId id="272" r:id="rId3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Showcard Gothic" pitchFamily="8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Showcard Gothic" pitchFamily="8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Showcard Gothic" pitchFamily="8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Showcard Gothic" pitchFamily="8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Showcard Gothic" pitchFamily="82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Showcard Gothic" pitchFamily="82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Showcard Gothic" pitchFamily="82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Showcard Gothic" pitchFamily="82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Showcard Gothic" pitchFamily="8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38B570C-4F6A-497B-8798-EB4337D3A3D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5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355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355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355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CF3177-1BB7-45F6-8761-D50A9043363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4F9611-7E28-47AF-8C9F-C4815554054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E1368E-B329-4F86-B825-7ED514E2A42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5F3F65-0A38-4623-9913-745E463AB09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585F72-40BD-458A-A4E2-BF56A7CD65E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31AE50-5AE2-4664-8FF6-43B620A3116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35DA43-ABE8-446B-B583-738CB9D69DD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88A166-34E9-4B07-837B-1F379B06F36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D35A99-4489-40E7-AA0F-E8E6B92060D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0C0D00-9E83-4E8A-AC80-F83559207FE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650ECCDC-2F79-4DAF-B9CC-787CA2C752A4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5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53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253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253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5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53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253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253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5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53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253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253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5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53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253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253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5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53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253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253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2609850"/>
          </a:xfrm>
        </p:spPr>
        <p:txBody>
          <a:bodyPr/>
          <a:lstStyle/>
          <a:p>
            <a:r>
              <a:rPr lang="ru-RU" sz="4000"/>
              <a:t>Правовая игра</a:t>
            </a:r>
            <a:br>
              <a:rPr lang="ru-RU" sz="4000"/>
            </a:br>
            <a:r>
              <a:rPr lang="ru-RU" sz="4000"/>
              <a:t>«Знатоки Конституции»</a:t>
            </a:r>
            <a:br>
              <a:rPr lang="ru-RU" sz="4000"/>
            </a:br>
            <a:r>
              <a:rPr lang="ru-RU" sz="4000"/>
              <a:t/>
            </a:r>
            <a:br>
              <a:rPr lang="ru-RU" sz="4000"/>
            </a:br>
            <a:r>
              <a:rPr lang="ru-RU" sz="4000"/>
              <a:t>2 тур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/>
              <a:t>5) Какой субъект РФ не существует?</a:t>
            </a:r>
            <a:r>
              <a:rPr lang="ru-RU" sz="4000"/>
              <a:t>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А. Челябинская область</a:t>
            </a:r>
          </a:p>
          <a:p>
            <a:r>
              <a:rPr lang="ru-RU"/>
              <a:t>Б. Еврейская автономная область</a:t>
            </a:r>
          </a:p>
          <a:p>
            <a:r>
              <a:rPr lang="ru-RU"/>
              <a:t>В. Пермская область</a:t>
            </a:r>
            <a:endParaRPr lang="ru-RU" u="sng"/>
          </a:p>
          <a:p>
            <a:r>
              <a:rPr lang="ru-RU"/>
              <a:t>Г. Оренбургская область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Ответ: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В. Пермская область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/>
          <a:lstStyle/>
          <a:p>
            <a:r>
              <a:rPr lang="ru-RU" sz="2800"/>
              <a:t>6) С какого возраста гражданин РФ может самостоятельно осуществлять свои права и обязанности?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332038"/>
            <a:ext cx="8229600" cy="4525962"/>
          </a:xfrm>
        </p:spPr>
        <p:txBody>
          <a:bodyPr/>
          <a:lstStyle/>
          <a:p>
            <a:r>
              <a:rPr lang="ru-RU"/>
              <a:t>А. 21 год</a:t>
            </a:r>
            <a:endParaRPr lang="ru-RU" u="sng"/>
          </a:p>
          <a:p>
            <a:r>
              <a:rPr lang="ru-RU"/>
              <a:t>Б. 14 лет</a:t>
            </a:r>
          </a:p>
          <a:p>
            <a:r>
              <a:rPr lang="ru-RU"/>
              <a:t>В. 16 лет</a:t>
            </a:r>
          </a:p>
          <a:p>
            <a:r>
              <a:rPr lang="ru-RU"/>
              <a:t>Г. 18 лет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Ответ: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Г. 18 лет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/>
              <a:t>7) Кто, согласно Конституции РФ, является главой государства?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А. многонациональный народ</a:t>
            </a:r>
          </a:p>
          <a:p>
            <a:r>
              <a:rPr lang="ru-RU"/>
              <a:t>Б. Президент РФ</a:t>
            </a:r>
          </a:p>
          <a:p>
            <a:r>
              <a:rPr lang="ru-RU"/>
              <a:t>В. Председатель Правительства РФ</a:t>
            </a:r>
          </a:p>
          <a:p>
            <a:r>
              <a:rPr lang="ru-RU"/>
              <a:t>Г. Председатель Совета Федерации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Ответ: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Президент РФ</a:t>
            </a:r>
          </a:p>
          <a:p>
            <a:pPr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/>
              <a:t>8) На какой срок избирается Государственная Дума РФ?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А. 4 года</a:t>
            </a:r>
            <a:endParaRPr lang="ru-RU" u="sng"/>
          </a:p>
          <a:p>
            <a:r>
              <a:rPr lang="ru-RU"/>
              <a:t>Б. 5 лет</a:t>
            </a:r>
          </a:p>
          <a:p>
            <a:r>
              <a:rPr lang="ru-RU"/>
              <a:t>В. 6 лет</a:t>
            </a:r>
          </a:p>
          <a:p>
            <a:r>
              <a:rPr lang="ru-RU"/>
              <a:t>Г. 7 лет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Ответ: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Б. 5 лет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/>
              <a:t>9) Кто назначает выборы Государственной Думы РФ?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А. Председатель Правительства РФ</a:t>
            </a:r>
          </a:p>
          <a:p>
            <a:r>
              <a:rPr lang="ru-RU"/>
              <a:t>Б. Председатель Гос. Думы РФ</a:t>
            </a:r>
          </a:p>
          <a:p>
            <a:r>
              <a:rPr lang="ru-RU"/>
              <a:t>В. Председатель Конституционного Суда </a:t>
            </a:r>
            <a:endParaRPr lang="ru-RU" u="sng"/>
          </a:p>
          <a:p>
            <a:r>
              <a:rPr lang="ru-RU"/>
              <a:t>Г. Президент РФ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Ответ: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Г. Президент РФ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1) Конституция РФ была принята: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А. Государственной Думой РФ</a:t>
            </a:r>
          </a:p>
          <a:p>
            <a:r>
              <a:rPr lang="ru-RU"/>
              <a:t>Б. на всенародном референдуме</a:t>
            </a:r>
          </a:p>
          <a:p>
            <a:r>
              <a:rPr lang="ru-RU"/>
              <a:t>В. Советом Федерации</a:t>
            </a:r>
          </a:p>
          <a:p>
            <a:r>
              <a:rPr lang="ru-RU"/>
              <a:t>Г. Конституционным Судом РФ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/>
              <a:t>10) Сколько политических партий представлено в Гос. Думе шестого созыва?</a:t>
            </a:r>
            <a:endParaRPr lang="ru-RU" sz="400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А. 4</a:t>
            </a:r>
          </a:p>
          <a:p>
            <a:r>
              <a:rPr lang="ru-RU"/>
              <a:t>Б. 5</a:t>
            </a:r>
          </a:p>
          <a:p>
            <a:r>
              <a:rPr lang="ru-RU"/>
              <a:t>В. 6</a:t>
            </a:r>
          </a:p>
          <a:p>
            <a:r>
              <a:rPr lang="ru-RU"/>
              <a:t>Г. 7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Ответ: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А. 4</a:t>
            </a:r>
          </a:p>
          <a:p>
            <a:pPr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/>
              <a:t>11) Какие виды нормативно-правовых актов издает Правительство РФ?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А. указы </a:t>
            </a:r>
          </a:p>
          <a:p>
            <a:r>
              <a:rPr lang="ru-RU"/>
              <a:t>Б. постановления и распоряжения</a:t>
            </a:r>
            <a:endParaRPr lang="ru-RU" u="sng"/>
          </a:p>
          <a:p>
            <a:r>
              <a:rPr lang="ru-RU"/>
              <a:t>В. приказы</a:t>
            </a:r>
          </a:p>
          <a:p>
            <a:r>
              <a:rPr lang="ru-RU"/>
              <a:t>Г. федеральные законы	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Ответ: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Б. постановления и распоряжения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/>
              <a:t>12) В каком случае палаты Федерального Собрания РФ могут собраться на совместное заседание?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А. заслушивание послания Президента РФ</a:t>
            </a:r>
            <a:endParaRPr lang="ru-RU" u="sng"/>
          </a:p>
          <a:p>
            <a:r>
              <a:rPr lang="ru-RU"/>
              <a:t>Б. принятие верительных грамот иностранных послов</a:t>
            </a:r>
          </a:p>
          <a:p>
            <a:r>
              <a:rPr lang="ru-RU"/>
              <a:t>В. объявление амнистии</a:t>
            </a:r>
          </a:p>
          <a:p>
            <a:r>
              <a:rPr lang="ru-RU"/>
              <a:t>Г. принятие федерального закона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Ответ: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А. заслушивание послания Президента РФ</a:t>
            </a:r>
            <a:endParaRPr lang="ru-RU" u="sng"/>
          </a:p>
          <a:p>
            <a:pPr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/>
              <a:t>13) Сколько судей входит в состав Конституционного Суда РФ?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А. 12</a:t>
            </a:r>
          </a:p>
          <a:p>
            <a:r>
              <a:rPr lang="ru-RU"/>
              <a:t>Б. 15</a:t>
            </a:r>
          </a:p>
          <a:p>
            <a:r>
              <a:rPr lang="ru-RU"/>
              <a:t>В. 17</a:t>
            </a:r>
          </a:p>
          <a:p>
            <a:r>
              <a:rPr lang="ru-RU"/>
              <a:t>Г. 19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Ответ: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Г. 19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/>
              <a:t>14) Кто согласно Конституции, открывает первое заседание Гос. Думы нового созыва?</a:t>
            </a:r>
            <a:r>
              <a:rPr lang="ru-RU" sz="4000"/>
              <a:t>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А. Президент РФ</a:t>
            </a:r>
          </a:p>
          <a:p>
            <a:r>
              <a:rPr lang="ru-RU"/>
              <a:t>Б. Председатель Конституционного Суда</a:t>
            </a:r>
          </a:p>
          <a:p>
            <a:r>
              <a:rPr lang="ru-RU"/>
              <a:t>В. Председатель Совета Федерации</a:t>
            </a:r>
          </a:p>
          <a:p>
            <a:r>
              <a:rPr lang="ru-RU"/>
              <a:t>Г. Старейший по возрасту депутат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Ответ: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Г. Старейший по возрасту депутат</a:t>
            </a:r>
          </a:p>
          <a:p>
            <a:pPr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Ответ: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Б. на всенародном референдуме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15) Сколько субъектов РФ существует сегодня?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А. 89</a:t>
            </a:r>
          </a:p>
          <a:p>
            <a:r>
              <a:rPr lang="ru-RU"/>
              <a:t>Б. 86</a:t>
            </a:r>
            <a:endParaRPr lang="ru-RU" u="sng"/>
          </a:p>
          <a:p>
            <a:r>
              <a:rPr lang="ru-RU"/>
              <a:t>В. 83</a:t>
            </a:r>
          </a:p>
          <a:p>
            <a:r>
              <a:rPr lang="ru-RU"/>
              <a:t>Г. 82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Ответ: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В. 83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ПОЗДРАВЛЯЕМ!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7200" b="1"/>
              <a:t>Вы – «знаток Конституции»!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2) Какая форма правления закреплена в Конституции РФ?</a:t>
            </a:r>
            <a:r>
              <a:rPr lang="ru-RU"/>
              <a:t>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А. республика</a:t>
            </a:r>
          </a:p>
          <a:p>
            <a:r>
              <a:rPr lang="ru-RU"/>
              <a:t>Б. монархия</a:t>
            </a:r>
          </a:p>
          <a:p>
            <a:r>
              <a:rPr lang="ru-RU"/>
              <a:t>В. федерация</a:t>
            </a:r>
          </a:p>
          <a:p>
            <a:r>
              <a:rPr lang="ru-RU"/>
              <a:t>Г. демократия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Ответ: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А. республика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3) Какие слова содержатся в преамбуле Конституции РФ?</a:t>
            </a:r>
            <a:r>
              <a:rPr lang="ru-RU"/>
              <a:t>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А. Мы, депутаты Государственной Думы</a:t>
            </a:r>
            <a:endParaRPr lang="ru-RU" u="sng"/>
          </a:p>
          <a:p>
            <a:r>
              <a:rPr lang="ru-RU"/>
              <a:t>Б. Мы, многонациональный народ</a:t>
            </a:r>
          </a:p>
          <a:p>
            <a:r>
              <a:rPr lang="ru-RU"/>
              <a:t>В. Мы, Президент РФ</a:t>
            </a:r>
          </a:p>
          <a:p>
            <a:r>
              <a:rPr lang="ru-RU"/>
              <a:t>Г. Мы, субъекты РФ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Ответ: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Б. Мы, многонациональный народ</a:t>
            </a:r>
          </a:p>
          <a:p>
            <a:pPr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4) Какой субъект РФ имеет статус города федерального значения?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А. Владивосток</a:t>
            </a:r>
          </a:p>
          <a:p>
            <a:r>
              <a:rPr lang="ru-RU"/>
              <a:t>Б. Санкт-Петербург</a:t>
            </a:r>
            <a:endParaRPr lang="ru-RU" u="sng"/>
          </a:p>
          <a:p>
            <a:r>
              <a:rPr lang="ru-RU"/>
              <a:t>В. Калининград</a:t>
            </a:r>
          </a:p>
          <a:p>
            <a:r>
              <a:rPr lang="ru-RU"/>
              <a:t>Г. Сочи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Ответ: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Б. Санкт-Петербург</a:t>
            </a:r>
            <a:endParaRPr lang="ru-RU" u="sng"/>
          </a:p>
          <a:p>
            <a:pPr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кстура">
  <a:themeElements>
    <a:clrScheme name="Текстура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Тексту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кстура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ура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52</TotalTime>
  <Words>514</Words>
  <Application>Microsoft Office PowerPoint</Application>
  <PresentationFormat>Экран (4:3)</PresentationFormat>
  <Paragraphs>108</Paragraphs>
  <Slides>32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7" baseType="lpstr">
      <vt:lpstr>Arial</vt:lpstr>
      <vt:lpstr>Tahoma</vt:lpstr>
      <vt:lpstr>Wingdings</vt:lpstr>
      <vt:lpstr>Showcard Gothic</vt:lpstr>
      <vt:lpstr>Текстура</vt:lpstr>
      <vt:lpstr>Правовая игра «Знатоки Конституции»  2 тур</vt:lpstr>
      <vt:lpstr>1) Конституция РФ была принята: </vt:lpstr>
      <vt:lpstr>Ответ:</vt:lpstr>
      <vt:lpstr>2) Какая форма правления закреплена в Конституции РФ? </vt:lpstr>
      <vt:lpstr>Ответ:</vt:lpstr>
      <vt:lpstr>3) Какие слова содержатся в преамбуле Конституции РФ? </vt:lpstr>
      <vt:lpstr>Ответ:</vt:lpstr>
      <vt:lpstr>4) Какой субъект РФ имеет статус города федерального значения? </vt:lpstr>
      <vt:lpstr>Ответ:</vt:lpstr>
      <vt:lpstr>5) Какой субъект РФ не существует? </vt:lpstr>
      <vt:lpstr>Ответ:</vt:lpstr>
      <vt:lpstr>6) С какого возраста гражданин РФ может самостоятельно осуществлять свои права и обязанности?</vt:lpstr>
      <vt:lpstr>Ответ:</vt:lpstr>
      <vt:lpstr>7) Кто, согласно Конституции РФ, является главой государства?</vt:lpstr>
      <vt:lpstr>Ответ:</vt:lpstr>
      <vt:lpstr>8) На какой срок избирается Государственная Дума РФ?</vt:lpstr>
      <vt:lpstr>Ответ:</vt:lpstr>
      <vt:lpstr>9) Кто назначает выборы Государственной Думы РФ?</vt:lpstr>
      <vt:lpstr>Ответ:</vt:lpstr>
      <vt:lpstr>10) Сколько политических партий представлено в Гос. Думе шестого созыва?</vt:lpstr>
      <vt:lpstr>Ответ:</vt:lpstr>
      <vt:lpstr>11) Какие виды нормативно-правовых актов издает Правительство РФ?</vt:lpstr>
      <vt:lpstr>Ответ:</vt:lpstr>
      <vt:lpstr>12) В каком случае палаты Федерального Собрания РФ могут собраться на совместное заседание?</vt:lpstr>
      <vt:lpstr>Ответ:</vt:lpstr>
      <vt:lpstr>13) Сколько судей входит в состав Конституционного Суда РФ?</vt:lpstr>
      <vt:lpstr>Ответ:</vt:lpstr>
      <vt:lpstr>14) Кто согласно Конституции, открывает первое заседание Гос. Думы нового созыва? </vt:lpstr>
      <vt:lpstr>Ответ:</vt:lpstr>
      <vt:lpstr>15) Сколько субъектов РФ существует сегодня?</vt:lpstr>
      <vt:lpstr>Ответ:</vt:lpstr>
      <vt:lpstr>ПОЗДРАВЛЯЕМ!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revaz</cp:lastModifiedBy>
  <cp:revision>47</cp:revision>
  <cp:lastPrinted>1601-01-01T00:00:00Z</cp:lastPrinted>
  <dcterms:created xsi:type="dcterms:W3CDTF">1601-01-01T00:00:00Z</dcterms:created>
  <dcterms:modified xsi:type="dcterms:W3CDTF">2013-01-02T16:35:53Z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